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JOAi3uJdu6h9YuoyFJfIasF9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856CA9-1AE5-453E-A5B8-54B53DE6D4C2}">
  <a:tblStyle styleId="{A3856CA9-1AE5-453E-A5B8-54B53DE6D4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265367711_5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e265367711_5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25778c3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e25778c33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265367711_5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e265367711_5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265367711_5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e265367711_5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265367711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e265367711_5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60ef3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e160ef383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25778c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e25778c3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14fd3325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e14fd33250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14fd3325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e14fd33250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813" cy="9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4" name="Google Shape;64;p1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tabricks.com/product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Apache Spark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type="title"/>
          </p:nvPr>
        </p:nvSpPr>
        <p:spPr>
          <a:xfrm>
            <a:off x="677334" y="902083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RDD</a:t>
            </a:r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677327" y="1562475"/>
            <a:ext cx="94296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 stands for Resilient Distributed 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RDD is the main building block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core of spark. any thing you do is around RDD. reading data 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transformation into new RDD because of immutable.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 represents 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(can be string, rows etc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that run and</a:t>
            </a:r>
            <a:endParaRPr b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operate on multiple nodes to do parallel processing on a cluster.</a:t>
            </a:r>
            <a:endParaRPr b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distributed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each data set in RDD is divided into logical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partition which may be computed in different node. Due to this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is possible. Sparks take care of this partition.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 are immutable elements, which means once you create an RDD you cannot change any content in RDD. To apply any transformation , we need to create a new RDD.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 b="0" l="8131" r="13529" t="0"/>
          <a:stretch/>
        </p:blipFill>
        <p:spPr>
          <a:xfrm>
            <a:off x="8105425" y="1936375"/>
            <a:ext cx="3738275" cy="32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265367711_5_161"/>
          <p:cNvSpPr txBox="1"/>
          <p:nvPr>
            <p:ph type="title"/>
          </p:nvPr>
        </p:nvSpPr>
        <p:spPr>
          <a:xfrm>
            <a:off x="677334" y="902083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RDD</a:t>
            </a:r>
            <a:endParaRPr/>
          </a:p>
        </p:txBody>
      </p:sp>
      <p:pic>
        <p:nvPicPr>
          <p:cNvPr id="238" name="Google Shape;238;ge265367711_5_161"/>
          <p:cNvPicPr preferRelativeResize="0"/>
          <p:nvPr/>
        </p:nvPicPr>
        <p:blipFill rotWithShape="1">
          <a:blip r:embed="rId3">
            <a:alphaModFix/>
          </a:blip>
          <a:srcRect b="38048" l="18622" r="50188" t="14961"/>
          <a:stretch/>
        </p:blipFill>
        <p:spPr>
          <a:xfrm>
            <a:off x="1216400" y="2594275"/>
            <a:ext cx="2290475" cy="19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e265367711_5_161"/>
          <p:cNvPicPr preferRelativeResize="0"/>
          <p:nvPr/>
        </p:nvPicPr>
        <p:blipFill rotWithShape="1">
          <a:blip r:embed="rId4">
            <a:alphaModFix/>
          </a:blip>
          <a:srcRect b="29976" l="8475" r="51162" t="42284"/>
          <a:stretch/>
        </p:blipFill>
        <p:spPr>
          <a:xfrm>
            <a:off x="5116800" y="5036725"/>
            <a:ext cx="2964176" cy="114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e265367711_5_161"/>
          <p:cNvSpPr txBox="1"/>
          <p:nvPr/>
        </p:nvSpPr>
        <p:spPr>
          <a:xfrm>
            <a:off x="1274875" y="2012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 sample text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ge265367711_5_161"/>
          <p:cNvSpPr/>
          <p:nvPr/>
        </p:nvSpPr>
        <p:spPr>
          <a:xfrm>
            <a:off x="3553900" y="3244750"/>
            <a:ext cx="1212600" cy="33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ge265367711_5_161"/>
          <p:cNvPicPr preferRelativeResize="0"/>
          <p:nvPr/>
        </p:nvPicPr>
        <p:blipFill rotWithShape="1">
          <a:blip r:embed="rId5">
            <a:alphaModFix/>
          </a:blip>
          <a:srcRect b="39458" l="8890" r="30547" t="37756"/>
          <a:stretch/>
        </p:blipFill>
        <p:spPr>
          <a:xfrm>
            <a:off x="4892850" y="3002225"/>
            <a:ext cx="2615876" cy="5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e265367711_5_161"/>
          <p:cNvSpPr txBox="1"/>
          <p:nvPr/>
        </p:nvSpPr>
        <p:spPr>
          <a:xfrm>
            <a:off x="4700799" y="2310800"/>
            <a:ext cx="445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 load file as RDD. There is no output if we print this RDD, because it is distributed across cluster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ge265367711_5_161"/>
          <p:cNvSpPr txBox="1"/>
          <p:nvPr/>
        </p:nvSpPr>
        <p:spPr>
          <a:xfrm>
            <a:off x="2392388" y="5264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 can see partitions as well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ge265367711_5_161"/>
          <p:cNvSpPr/>
          <p:nvPr/>
        </p:nvSpPr>
        <p:spPr>
          <a:xfrm rot="5398299">
            <a:off x="5489820" y="4127693"/>
            <a:ext cx="1212600" cy="33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25778c337_0_11"/>
          <p:cNvSpPr txBox="1"/>
          <p:nvPr>
            <p:ph type="title"/>
          </p:nvPr>
        </p:nvSpPr>
        <p:spPr>
          <a:xfrm>
            <a:off x="677334" y="902083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RDD</a:t>
            </a:r>
            <a:endParaRPr/>
          </a:p>
        </p:txBody>
      </p:sp>
      <p:sp>
        <p:nvSpPr>
          <p:cNvPr id="251" name="Google Shape;251;ge25778c337_0_11"/>
          <p:cNvSpPr txBox="1"/>
          <p:nvPr/>
        </p:nvSpPr>
        <p:spPr>
          <a:xfrm>
            <a:off x="677310" y="1562475"/>
            <a:ext cx="9453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RDDs are fault tolerant as well, hence in case of any failure, they recover automatically. </a:t>
            </a:r>
            <a:endParaRPr b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thanks to lineage system which stores all the linkage between transformed RDDs and helps to restore RDD in case if we lose any worker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apply multiple operations on these RDDs to achieve a certain task.</a:t>
            </a:r>
            <a:endParaRPr/>
          </a:p>
        </p:txBody>
      </p:sp>
      <p:pic>
        <p:nvPicPr>
          <p:cNvPr id="252" name="Google Shape;252;ge25778c337_0_11"/>
          <p:cNvPicPr preferRelativeResize="0"/>
          <p:nvPr/>
        </p:nvPicPr>
        <p:blipFill rotWithShape="1">
          <a:blip r:embed="rId3">
            <a:alphaModFix/>
          </a:blip>
          <a:srcRect b="30175" l="0" r="32023" t="10910"/>
          <a:stretch/>
        </p:blipFill>
        <p:spPr>
          <a:xfrm>
            <a:off x="2375100" y="2989450"/>
            <a:ext cx="5626950" cy="234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/>
          <p:nvPr>
            <p:ph type="title"/>
          </p:nvPr>
        </p:nvSpPr>
        <p:spPr>
          <a:xfrm>
            <a:off x="677334" y="902083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RDD</a:t>
            </a:r>
            <a:endParaRPr/>
          </a:p>
        </p:txBody>
      </p:sp>
      <p:pic>
        <p:nvPicPr>
          <p:cNvPr descr="Apache Spark Architecture | Distributed System Architecture Explained |  Edureka" id="258" name="Google Shape;2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670671"/>
            <a:ext cx="6095999" cy="211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6"/>
          <p:cNvSpPr txBox="1"/>
          <p:nvPr/>
        </p:nvSpPr>
        <p:spPr>
          <a:xfrm>
            <a:off x="677323" y="4061225"/>
            <a:ext cx="10695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3 ways creating a RDD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existing collection of data (say a list is already defined and we make RDD by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parallelizing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Referencing to an external 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RDD from transforming an already defined RDD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265367711_5_177"/>
          <p:cNvSpPr txBox="1"/>
          <p:nvPr>
            <p:ph type="title"/>
          </p:nvPr>
        </p:nvSpPr>
        <p:spPr>
          <a:xfrm>
            <a:off x="677334" y="902083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RDD</a:t>
            </a:r>
            <a:endParaRPr/>
          </a:p>
        </p:txBody>
      </p:sp>
      <p:pic>
        <p:nvPicPr>
          <p:cNvPr descr="Apache Spark Architecture | Distributed System Architecture Explained |  Edureka" id="265" name="Google Shape;265;ge265367711_5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670671"/>
            <a:ext cx="6095998" cy="211613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e265367711_5_177"/>
          <p:cNvSpPr txBox="1"/>
          <p:nvPr/>
        </p:nvSpPr>
        <p:spPr>
          <a:xfrm>
            <a:off x="677324" y="4061225"/>
            <a:ext cx="9498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key ways to apply operations on RDD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These are the operations, which are applied on a RDD to create a new RDD. Filter, groupBy and map are the examples of 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transformations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− These are the operations that are applied on RDD, which instructs Spark to perform computation and send the result back to the 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driver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By Actions we can return 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object that can either be a partition of RDD. we can see its output. e.g. take(n)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265367711_5_184"/>
          <p:cNvSpPr txBox="1"/>
          <p:nvPr>
            <p:ph type="title"/>
          </p:nvPr>
        </p:nvSpPr>
        <p:spPr>
          <a:xfrm>
            <a:off x="677334" y="902083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RDD vs Spark DataFrame</a:t>
            </a:r>
            <a:endParaRPr/>
          </a:p>
        </p:txBody>
      </p:sp>
      <p:sp>
        <p:nvSpPr>
          <p:cNvPr id="272" name="Google Shape;272;ge265367711_5_184"/>
          <p:cNvSpPr txBox="1"/>
          <p:nvPr/>
        </p:nvSpPr>
        <p:spPr>
          <a:xfrm>
            <a:off x="336175" y="1882600"/>
            <a:ext cx="949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in 2011 in they came up with the concept of RDDs, then in 2013 with Dataframes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dataframe are created using spark.createdataframe(........)</a:t>
            </a:r>
            <a:endParaRPr sz="1800">
              <a:solidFill>
                <a:srgbClr val="59585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e265367711_5_184"/>
          <p:cNvSpPr txBox="1"/>
          <p:nvPr/>
        </p:nvSpPr>
        <p:spPr>
          <a:xfrm>
            <a:off x="424925" y="5854675"/>
            <a:ext cx="794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want rich semantics, high-level abstractions, type-safety then go for Dataframes or Datasets. If you need more control over the pre-processing part, you can always use the RDDs.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4" name="Google Shape;274;ge265367711_5_184"/>
          <p:cNvGraphicFramePr/>
          <p:nvPr/>
        </p:nvGraphicFramePr>
        <p:xfrm>
          <a:off x="1155725" y="303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{A3856CA9-1AE5-453E-A5B8-54B53DE6D4C2}</a:tableStyleId>
              </a:tblPr>
              <a:tblGrid>
                <a:gridCol w="1673050"/>
                <a:gridCol w="1451600"/>
                <a:gridCol w="2066700"/>
              </a:tblGrid>
              <a:tr h="2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RDDs</a:t>
                      </a:r>
                      <a:endParaRPr b="1"/>
                    </a:p>
                  </a:txBody>
                  <a:tcPr marT="47625" marB="476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Dataframes</a:t>
                      </a:r>
                      <a:endParaRPr b="1"/>
                    </a:p>
                  </a:txBody>
                  <a:tcPr marT="47625" marB="476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Datasets</a:t>
                      </a:r>
                      <a:endParaRPr b="1"/>
                    </a:p>
                  </a:txBody>
                  <a:tcPr marT="47625" marB="476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Data Representation</a:t>
                      </a:r>
                      <a:endParaRPr b="1"/>
                    </a:p>
                  </a:txBody>
                  <a:tcPr marT="47625" marB="476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RDD is a distributed collection of data elements without any schema.</a:t>
                      </a:r>
                      <a:endParaRPr/>
                    </a:p>
                  </a:txBody>
                  <a:tcPr marT="47625" marB="476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It is also the distributed collection organized into the named columns</a:t>
                      </a:r>
                      <a:endParaRPr/>
                    </a:p>
                  </a:txBody>
                  <a:tcPr marT="47625" marB="476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Projection of Schema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Here, we need to define the schema manually.</a:t>
                      </a:r>
                      <a:endParaRPr/>
                    </a:p>
                  </a:txBody>
                  <a:tcPr marT="47625" marB="476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It will automatically find out the schema of the dataset.</a:t>
                      </a:r>
                      <a:endParaRPr/>
                    </a:p>
                  </a:txBody>
                  <a:tcPr marT="47625" marB="476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65367711_5_2"/>
          <p:cNvSpPr txBox="1"/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Typical Data Science Cycle</a:t>
            </a:r>
            <a:endParaRPr/>
          </a:p>
        </p:txBody>
      </p:sp>
      <p:grpSp>
        <p:nvGrpSpPr>
          <p:cNvPr id="150" name="Google Shape;150;ge265367711_5_2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51" name="Google Shape;151;ge265367711_5_2"/>
            <p:cNvSpPr/>
            <p:nvPr/>
          </p:nvSpPr>
          <p:spPr>
            <a:xfrm>
              <a:off x="2372626" y="-23468"/>
              <a:ext cx="3851100" cy="3851100"/>
            </a:xfrm>
            <a:custGeom>
              <a:rect b="b" l="l" r="r" t="t"/>
              <a:pathLst>
                <a:path extrusionOk="0" h="120000" w="12000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e265367711_5_2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e265367711_5_2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Google Shape;154;ge265367711_5_2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e265367711_5_2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6" name="Google Shape;156;ge265367711_5_2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e265367711_5_2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8" name="Google Shape;158;ge265367711_5_2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265367711_5_2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ge265367711_5_2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265367711_5_2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2" name="Google Shape;162;ge265367711_5_2"/>
          <p:cNvSpPr/>
          <p:nvPr/>
        </p:nvSpPr>
        <p:spPr>
          <a:xfrm>
            <a:off x="813225" y="3556975"/>
            <a:ext cx="1525200" cy="827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(Model Deployment)</a:t>
            </a:r>
            <a:endParaRPr/>
          </a:p>
        </p:txBody>
      </p:sp>
      <p:sp>
        <p:nvSpPr>
          <p:cNvPr id="163" name="Google Shape;163;ge265367711_5_2"/>
          <p:cNvSpPr txBox="1"/>
          <p:nvPr/>
        </p:nvSpPr>
        <p:spPr>
          <a:xfrm>
            <a:off x="-392825" y="3036725"/>
            <a:ext cx="6810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677334" y="1034605"/>
            <a:ext cx="8596668" cy="568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What is Apa</a:t>
            </a:r>
            <a:r>
              <a:rPr lang="en-US"/>
              <a:t>che Spark? </a:t>
            </a:r>
            <a:endParaRPr/>
          </a:p>
        </p:txBody>
      </p:sp>
      <p:sp>
        <p:nvSpPr>
          <p:cNvPr id="169" name="Google Shape;169;p2"/>
          <p:cNvSpPr txBox="1"/>
          <p:nvPr/>
        </p:nvSpPr>
        <p:spPr>
          <a:xfrm>
            <a:off x="677334" y="1603513"/>
            <a:ext cx="9102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Spark is 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-source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engine for large-scale data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general purpose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computing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system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high-level APIs 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Scala, Python and R, and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optimized engine that supports general execution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graphs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275" y="602213"/>
            <a:ext cx="2381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5275" y="4260881"/>
            <a:ext cx="5538075" cy="18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/>
        </p:nvSpPr>
        <p:spPr>
          <a:xfrm>
            <a:off x="677325" y="3352000"/>
            <a:ext cx="772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contains the following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components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60ef383c_0_0"/>
          <p:cNvSpPr txBox="1"/>
          <p:nvPr>
            <p:ph type="title"/>
          </p:nvPr>
        </p:nvSpPr>
        <p:spPr>
          <a:xfrm>
            <a:off x="677334" y="1034605"/>
            <a:ext cx="8596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What is Apache Spark? </a:t>
            </a:r>
            <a:endParaRPr/>
          </a:p>
        </p:txBody>
      </p:sp>
      <p:sp>
        <p:nvSpPr>
          <p:cNvPr id="178" name="Google Shape;178;ge160ef383c_0_0"/>
          <p:cNvSpPr txBox="1"/>
          <p:nvPr/>
        </p:nvSpPr>
        <p:spPr>
          <a:xfrm>
            <a:off x="677334" y="1603513"/>
            <a:ext cx="91029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other big data technologies spark is better for analytical use cases.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big known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uses apache spark technologies to perform their operations using apache spark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DataBricks provides a </a:t>
            </a:r>
            <a:r>
              <a:rPr lang="en-US" sz="18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cloud-optimized platform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run Spark and ML applications on Amazon Web Services and Azure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e160ef383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275" y="602213"/>
            <a:ext cx="2381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e160ef383c_0_0"/>
          <p:cNvPicPr preferRelativeResize="0"/>
          <p:nvPr/>
        </p:nvPicPr>
        <p:blipFill rotWithShape="1">
          <a:blip r:embed="rId5">
            <a:alphaModFix/>
          </a:blip>
          <a:srcRect b="58132" l="50078" r="7231" t="20335"/>
          <a:stretch/>
        </p:blipFill>
        <p:spPr>
          <a:xfrm>
            <a:off x="2279425" y="3478150"/>
            <a:ext cx="2917499" cy="91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e160ef383c_0_0"/>
          <p:cNvPicPr preferRelativeResize="0"/>
          <p:nvPr/>
        </p:nvPicPr>
        <p:blipFill rotWithShape="1">
          <a:blip r:embed="rId5">
            <a:alphaModFix/>
          </a:blip>
          <a:srcRect b="48614" l="31244" r="54974" t="27574"/>
          <a:stretch/>
        </p:blipFill>
        <p:spPr>
          <a:xfrm>
            <a:off x="5625100" y="2902150"/>
            <a:ext cx="941799" cy="10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e160ef383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7450" y="2958088"/>
            <a:ext cx="941800" cy="94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160ef383c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65375" y="4459847"/>
            <a:ext cx="2109300" cy="11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160ef383c_0_0"/>
          <p:cNvSpPr txBox="1"/>
          <p:nvPr/>
        </p:nvSpPr>
        <p:spPr>
          <a:xfrm>
            <a:off x="875000" y="6013275"/>
            <a:ext cx="749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e160ef383c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95004" y="4079675"/>
            <a:ext cx="12382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e160ef383c_0_0"/>
          <p:cNvSpPr txBox="1"/>
          <p:nvPr/>
        </p:nvSpPr>
        <p:spPr>
          <a:xfrm>
            <a:off x="5867350" y="5211100"/>
            <a:ext cx="68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PanTera.io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25778c337_0_0"/>
          <p:cNvSpPr txBox="1"/>
          <p:nvPr>
            <p:ph type="title"/>
          </p:nvPr>
        </p:nvSpPr>
        <p:spPr>
          <a:xfrm>
            <a:off x="677334" y="1034605"/>
            <a:ext cx="8596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What is </a:t>
            </a:r>
            <a:r>
              <a:rPr lang="en-US"/>
              <a:t>Apache </a:t>
            </a:r>
            <a:r>
              <a:rPr lang="en-US"/>
              <a:t>Spark? </a:t>
            </a:r>
            <a:endParaRPr/>
          </a:p>
        </p:txBody>
      </p:sp>
      <p:sp>
        <p:nvSpPr>
          <p:cNvPr id="192" name="Google Shape;192;ge25778c337_0_0"/>
          <p:cNvSpPr txBox="1"/>
          <p:nvPr/>
        </p:nvSpPr>
        <p:spPr>
          <a:xfrm>
            <a:off x="677334" y="1908313"/>
            <a:ext cx="9102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 for Spark being successful: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runs up to 100 times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faster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Hadoop MapReduce for large-scale data processing. It is also able to achieve this speed through controlled partitioning.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Caching: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programming layer provides powerful caching and disk persistence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capabilities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offers Real-time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computation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low latency because of in-memory computation.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Ability to handle Worker node failure &amp;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compensate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them.</a:t>
            </a:r>
            <a:endParaRPr>
              <a:solidFill>
                <a:schemeClr val="dk1"/>
              </a:solidFill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e25778c337_0_0"/>
          <p:cNvPicPr preferRelativeResize="0"/>
          <p:nvPr/>
        </p:nvPicPr>
        <p:blipFill rotWithShape="1">
          <a:blip r:embed="rId3">
            <a:alphaModFix/>
          </a:blip>
          <a:srcRect b="16457" l="0" r="0" t="0"/>
          <a:stretch/>
        </p:blipFill>
        <p:spPr>
          <a:xfrm>
            <a:off x="3146525" y="4237351"/>
            <a:ext cx="5258826" cy="16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"/>
          <p:cNvSpPr txBox="1"/>
          <p:nvPr>
            <p:ph type="title"/>
          </p:nvPr>
        </p:nvSpPr>
        <p:spPr>
          <a:xfrm>
            <a:off x="677334" y="902083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Apache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Spark</a:t>
            </a:r>
            <a:endParaRPr/>
          </a:p>
        </p:txBody>
      </p:sp>
      <p:pic>
        <p:nvPicPr>
          <p:cNvPr descr="img" id="199" name="Google Shape;1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325" y="2603700"/>
            <a:ext cx="5131675" cy="357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>
            <a:off x="6644211" y="1868292"/>
            <a:ext cx="610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Databricks Cluster</a:t>
            </a:r>
            <a:endParaRPr/>
          </a:p>
        </p:txBody>
      </p:sp>
      <p:pic>
        <p:nvPicPr>
          <p:cNvPr id="201" name="Google Shape;2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849" y="2533776"/>
            <a:ext cx="4370275" cy="3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14fd33250_1_18"/>
          <p:cNvSpPr txBox="1"/>
          <p:nvPr>
            <p:ph type="title"/>
          </p:nvPr>
        </p:nvSpPr>
        <p:spPr>
          <a:xfrm>
            <a:off x="677334" y="902083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Apache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Spark</a:t>
            </a:r>
            <a:r>
              <a:rPr lang="en-US"/>
              <a:t> Architecture</a:t>
            </a:r>
            <a:endParaRPr/>
          </a:p>
        </p:txBody>
      </p:sp>
      <p:sp>
        <p:nvSpPr>
          <p:cNvPr id="207" name="Google Shape;207;ge14fd33250_1_18"/>
          <p:cNvSpPr txBox="1"/>
          <p:nvPr/>
        </p:nvSpPr>
        <p:spPr>
          <a:xfrm>
            <a:off x="677313" y="4639000"/>
            <a:ext cx="7786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are the key component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 Context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Manager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Node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park cluster components" id="208" name="Google Shape;208;ge14fd33250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0651" y="1628771"/>
            <a:ext cx="5321611" cy="2553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14fd33250_1_30"/>
          <p:cNvSpPr txBox="1"/>
          <p:nvPr>
            <p:ph type="title"/>
          </p:nvPr>
        </p:nvSpPr>
        <p:spPr>
          <a:xfrm>
            <a:off x="677334" y="902083"/>
            <a:ext cx="85968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Apache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Spark</a:t>
            </a:r>
            <a:r>
              <a:rPr lang="en-US"/>
              <a:t> Architecture</a:t>
            </a:r>
            <a:endParaRPr/>
          </a:p>
        </p:txBody>
      </p:sp>
      <p:pic>
        <p:nvPicPr>
          <p:cNvPr descr="Spark cluster components" id="214" name="Google Shape;214;ge14fd33250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251" y="1467883"/>
            <a:ext cx="5321611" cy="255365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e14fd33250_1_30"/>
          <p:cNvSpPr txBox="1"/>
          <p:nvPr/>
        </p:nvSpPr>
        <p:spPr>
          <a:xfrm>
            <a:off x="188430" y="4750522"/>
            <a:ext cx="859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Manager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role of the cluster manager is to allocate resources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applications.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Spark is capable enough of running on a large number of clusters.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represented is a Simple Cluster which is a standalone architecture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manager is also responsible for regular Health Checks of Worker Nodes</a:t>
            </a:r>
            <a:endParaRPr/>
          </a:p>
        </p:txBody>
      </p:sp>
      <p:sp>
        <p:nvSpPr>
          <p:cNvPr id="216" name="Google Shape;216;ge14fd33250_1_30"/>
          <p:cNvSpPr txBox="1"/>
          <p:nvPr/>
        </p:nvSpPr>
        <p:spPr>
          <a:xfrm>
            <a:off x="771908" y="1562377"/>
            <a:ext cx="8718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SparkContext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SparkContext performs the following tasks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acquires executors on nodes in the cluster.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it sends your application code to the executors. </a:t>
            </a:r>
            <a:endParaRPr b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application code can be Python files passed to the SparkContext.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SparkContext will be the gateway of spark computation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/>
          <p:nvPr>
            <p:ph type="title"/>
          </p:nvPr>
        </p:nvSpPr>
        <p:spPr>
          <a:xfrm>
            <a:off x="677334" y="902083"/>
            <a:ext cx="8596668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Spark</a:t>
            </a:r>
            <a:endParaRPr/>
          </a:p>
        </p:txBody>
      </p:sp>
      <p:sp>
        <p:nvSpPr>
          <p:cNvPr id="222" name="Google Shape;222;p4"/>
          <p:cNvSpPr txBox="1"/>
          <p:nvPr/>
        </p:nvSpPr>
        <p:spPr>
          <a:xfrm>
            <a:off x="677334" y="2240783"/>
            <a:ext cx="4583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executor is a process launched for an application on a 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no</a:t>
            </a: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runs tasks and keeps data in memory or disk storage across them. ( Cache memory)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also monitors the Heart Beat &amp; Health status that can be tracked</a:t>
            </a:r>
            <a:endParaRPr b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park cluster components" id="223" name="Google Shape;2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3501" y="1719021"/>
            <a:ext cx="5321611" cy="2553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"/>
          <p:cNvSpPr txBox="1"/>
          <p:nvPr/>
        </p:nvSpPr>
        <p:spPr>
          <a:xfrm>
            <a:off x="677334" y="5623500"/>
            <a:ext cx="769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unit of work that will be sent to one executor corresponding 1 partition.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executed as a single thread for an executor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864650" y="4429213"/>
            <a:ext cx="851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provide minimum and maximum number of worker nodes and choose size of worker node in many spark platform. In databricks we can also enable auto-scalling which scale up/down based on task.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2020-03-09T07:30:05Z</dcterms:created>
  <dc:creator>Nishanthini M g m</dc:creator>
</cp:coreProperties>
</file>