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BCC91-8244-4740-ABFD-C378FBD3A79A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B408-16CC-462F-9279-649DE6B61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806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https://www.w3schools.com/python/python_iterators.asp#:~:text=An%20iterator%20is%20an%20object,)%20and%20__next__()%20.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B408-16CC-462F-9279-649DE6B61F8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84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https://www.interviewbit.com/courses/26/</a:t>
            </a:r>
          </a:p>
          <a:p>
            <a:r>
              <a:rPr lang="en-IN"/>
              <a:t>https://www.interviewbit.com/courses/fast-track-python/containers-classes/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2B408-16CC-462F-9279-649DE6B61F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7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49B97-88BC-B12B-9329-035F4505A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83FC7-664C-AAD2-BBAD-058071335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A48A-0DB4-43FA-747C-40786C03E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D2F9-FCCD-E084-AF8F-EB6A14C7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585B2-1940-34D7-E1E9-14BE2013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68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F9EA-5ACD-4306-D852-65466B0D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95D00-BEA0-2911-2663-6D0E927A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493DA-EF25-20C8-16AC-5C0E2333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3A80-70F4-8D3C-D412-11837C65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F0B7-2544-3C67-C922-95F0F103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D853AB-B9CC-0353-9047-0ADE5A7CB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D80E7-B6C7-4475-BF95-E54B43444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75E79-9A9D-081F-F106-6CF9F324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8C32B-C60C-2B9C-785E-B2AC9D0A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FC494-1B1F-7880-C2E7-68FEEC357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314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4DEE-678C-8932-41DD-2E713AD2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98AD-3CA1-35E4-E6FA-77B0340F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1306-1AEF-C3EF-367E-CA7DEED4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2386-30E0-517A-951F-375F8C77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A0634-F695-E045-FE24-1B56B4E0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17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568F-2068-CDDC-A18B-A0EA4B86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DAF8B-FE2A-A44D-960E-C4B648544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2DD2-E4B4-5DF7-CC75-1CAEE818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49421-20FF-4270-9258-1EB2CB84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5F179-D1EE-DA92-9579-B81E7543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2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E5B4-E379-7625-23CE-12D262F01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BE71-2DF0-3B56-CDFE-E6A5D1FDF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E5A5C-C650-345C-984C-FC890C1C5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ED065-2E2E-65A6-889E-C122A1E3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FF40B-17FF-FB80-1FBF-D2C15A99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9BA-0223-AA02-B35C-E9655378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7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282E-C682-F51D-23E1-F389404C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1A440-8533-05E7-DB76-9272ED6B0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1E8B4-8F31-7461-E9A7-3E3AB208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34BAC-8839-DA29-967C-23F75A378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3E8B8-8EEF-9525-2629-576D65310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DCF7E3-FBEB-02EC-A267-2DC30DF7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60C9F7-15DE-B1EC-0CCC-D0A0016A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92B99-70AD-BB1C-F275-05DAEF72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6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588B6-418B-17E9-0F2F-A1EFEEB4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0FC4B-F873-969F-E4A9-53397DB2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005A3-7948-66CA-1BCE-DC9131DD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B0022-692E-1ED7-533B-A3A715F80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7A733-CFD5-5AA4-02AA-F6441837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60069-9051-CBA2-F80A-8FD346BF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B92A7-8F00-F61B-444D-BD02207A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9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CB25-5FF5-BA64-D6CA-EA7DC052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6B407-BDF0-6E60-4690-6BBAD025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05913-50F6-2E1C-28D4-62AAFCA89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46B9B-8A15-9049-0372-97019DAB6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29560-E7BC-0F47-D8D4-FFEF131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87957-8CA2-6EF0-02C8-3A1D9F09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78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EDC-F687-6936-9570-00C37189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660D-8FD1-B155-2B64-3ECACE6F8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A3DD0-FAFF-85BA-CA59-65BA2309D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B4980-6C42-0684-E868-0C1C5CF5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7531C-0A17-7A6E-4A2F-E524EDBF0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676E-5217-6765-4502-4A14A8A3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882D2-1E56-9FFF-26DA-7970F01B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AC106-FB2C-2347-678D-A032B93FB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4DDA9-0A12-1C04-782F-8A8C467D15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3AB9-C762-48E8-80AD-FD312C52ACFC}" type="datetimeFigureOut">
              <a:rPr lang="en-IN" smtClean="0"/>
              <a:t>21-07-2022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F1196-C3A6-BFAC-34F8-AD67B3419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5467-4713-B418-28A4-2971A27C8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E8A6-B031-4ED3-B76A-5C97A70147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D74C-06B0-6486-CD35-28219188C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Iterators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A1761-8DD9-28F2-E7AD-19817580C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4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0C68-979A-BC0B-39DD-3B990971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5186-660F-C6F5-754D-B0B3787EB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iterator is an object that contains a countable number of values.</a:t>
            </a:r>
          </a:p>
          <a:p>
            <a:pPr algn="l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iterator is an object that can be iterated upon, meaning that you can traverse through all the values.</a:t>
            </a:r>
          </a:p>
          <a:p>
            <a:r>
              <a:rPr lang="en-IN" dirty="0"/>
              <a:t>Technically, in Python, an iterator is an object which implements the iterator protocol, which consist of the methods __</a:t>
            </a:r>
            <a:r>
              <a:rPr lang="en-IN" dirty="0" err="1"/>
              <a:t>iter</a:t>
            </a:r>
            <a:r>
              <a:rPr lang="en-IN" dirty="0"/>
              <a:t>__() and __next__()</a:t>
            </a:r>
          </a:p>
        </p:txBody>
      </p:sp>
    </p:spTree>
    <p:extLst>
      <p:ext uri="{BB962C8B-B14F-4D97-AF65-F5344CB8AC3E}">
        <p14:creationId xmlns:p14="http://schemas.microsoft.com/office/powerpoint/2010/main" val="76941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58949-45CA-8144-F15E-99E450D7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Itertools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F211-0383-89CF-7E34-FCD9666E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506B6A"/>
                </a:solidFill>
                <a:effectLst/>
                <a:latin typeface="Lato" panose="020F0502020204030203" pitchFamily="34" charset="0"/>
              </a:rPr>
              <a:t>Python’s </a:t>
            </a:r>
            <a:r>
              <a:rPr lang="en-IN" b="1" i="0" dirty="0" err="1">
                <a:solidFill>
                  <a:srgbClr val="506B6A"/>
                </a:solidFill>
                <a:effectLst/>
                <a:latin typeface="Lato" panose="020F0502020204030203" pitchFamily="34" charset="0"/>
              </a:rPr>
              <a:t>Itertool</a:t>
            </a:r>
            <a:r>
              <a:rPr lang="en-IN" b="0" i="0" dirty="0">
                <a:solidFill>
                  <a:srgbClr val="506B6A"/>
                </a:solidFill>
                <a:effectLst/>
                <a:latin typeface="Lato" panose="020F0502020204030203" pitchFamily="34" charset="0"/>
              </a:rPr>
              <a:t> is a module that provides various functions that work on iterators to produce complex iterators. This module works as a fast, memory-efficient tool that is used either by themselves or in combination to form iterator algebra.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35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170</Words>
  <Application>Microsoft Office PowerPoint</Application>
  <PresentationFormat>Widescreen</PresentationFormat>
  <Paragraphs>12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Lato</vt:lpstr>
      <vt:lpstr>Segoe UI</vt:lpstr>
      <vt:lpstr>Verdana</vt:lpstr>
      <vt:lpstr>Office Theme</vt:lpstr>
      <vt:lpstr>Iterators</vt:lpstr>
      <vt:lpstr>Iterators</vt:lpstr>
      <vt:lpstr>Itertools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 Installation in Python</dc:title>
  <dc:creator>ankit gupta</dc:creator>
  <cp:lastModifiedBy>ankit gupta</cp:lastModifiedBy>
  <cp:revision>2</cp:revision>
  <dcterms:created xsi:type="dcterms:W3CDTF">2022-06-18T11:42:09Z</dcterms:created>
  <dcterms:modified xsi:type="dcterms:W3CDTF">2022-07-21T18:32:47Z</dcterms:modified>
</cp:coreProperties>
</file>