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20"/>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mazon Sales Report Analysis" id="{FD636770-CFED-428A-A74C-D4A71BC61781}">
          <p14:sldIdLst>
            <p14:sldId id="2561"/>
          </p14:sldIdLst>
        </p14:section>
        <p14:section name="Overview and Summary" id="{C8613CDB-0241-40DC-BEFD-647FEA35E986}">
          <p14:sldIdLst>
            <p14:sldId id="2562"/>
            <p14:sldId id="2563"/>
            <p14:sldId id="2564"/>
          </p14:sldIdLst>
        </p14:section>
        <p14:section name="Product Category Analysis" id="{34104E70-BEE5-47D8-9D0C-8B7292D3BA91}">
          <p14:sldIdLst>
            <p14:sldId id="2565"/>
            <p14:sldId id="2566"/>
          </p14:sldIdLst>
        </p14:section>
        <p14:section name="Shipping Status Analysis" id="{AFDEE89B-1F3D-4EDC-AE1C-C28BC0FA2276}">
          <p14:sldIdLst>
            <p14:sldId id="2567"/>
            <p14:sldId id="2568"/>
          </p14:sldIdLst>
        </p14:section>
        <p14:section name="Size Distribution Analysis" id="{5E7D52D4-DF27-42AF-B654-E06A5970E3BF}">
          <p14:sldIdLst>
            <p14:sldId id="2569"/>
            <p14:sldId id="2570"/>
          </p14:sldIdLst>
        </p14:section>
        <p14:section name="Performance Metrics and Recommendations" id="{06FDA3F2-337F-4942-A108-A2F0C6A33709}">
          <p14:sldIdLst>
            <p14:sldId id="2571"/>
            <p14:sldId id="2572"/>
            <p14:sldId id="2573"/>
          </p14:sldIdLst>
        </p14:section>
        <p14:section name="Conclusion" id="{61478279-B642-4886-976B-52966C54B0F0}">
          <p14:sldIdLst>
            <p14:sldId id="2574"/>
            <p14:sldId id="25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39A418-C943-DD85-ADF2-615A2809C342}" name="Michaele Watts" initials="mlw" userId="Michaele Watts" providerId="None"/>
  <p188:author id="{010E4221-6F06-64E5-5214-772388C857B5}" name="Elizabeth Feldbruegge (ALLEGIS GROUP HOLDINGS INC)" initials="" userId="S::v-felizabeth@microsoft.com::ba5aea11-28e4-484d-8e49-c15efb1bd2e9" providerId="AD"/>
  <p188:author id="{98C28768-C62F-F64F-6347-87559A624ABE}" name="Kaila Orsucci" initials="K" userId="S::kaila@andersenconsultants.com::11b61a15-dbbf-4176-9673-5e6d6ac372ec" providerId="AD"/>
  <p188:author id="{9941987A-41B7-49AC-EE6E-03F2D0BD95BA}" name="Daria Naidenov" initials="DN" userId="S::danaidenov@microsoft.com::ab38ab5f-bdf0-4774-ae5a-d2782abb2027" providerId="AD"/>
  <p188:author id="{05079B93-9652-6626-7181-414354FAD15D}" name="Sher Dionisio" initials="SD" userId="Sher Dionis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31AC3-36E3-4260-8241-CD1BC387AF80}" v="15" dt="2025-09-29T02:42:10.264"/>
  </p1510:revLst>
</p1510:revInfo>
</file>

<file path=ppt/tableStyles.xml><?xml version="1.0" encoding="utf-8"?>
<a:tblStyleLst xmlns:a="http://schemas.openxmlformats.org/drawingml/2006/main" def="{7E9639D4-E3E2-4D34-9284-5A2195B3D0D7}">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521" autoAdjust="0"/>
  </p:normalViewPr>
  <p:slideViewPr>
    <p:cSldViewPr snapToGrid="0" showGuides="1">
      <p:cViewPr>
        <p:scale>
          <a:sx n="100" d="100"/>
          <a:sy n="100" d="100"/>
        </p:scale>
        <p:origin x="-110" y="-403"/>
      </p:cViewPr>
      <p:guideLst>
        <p:guide orient="horz" pos="2160"/>
        <p:guide pos="3840"/>
      </p:guideLst>
    </p:cSldViewPr>
  </p:slideViewPr>
  <p:notesTextViewPr>
    <p:cViewPr>
      <p:scale>
        <a:sx n="1" d="1"/>
        <a:sy n="1" d="1"/>
      </p:scale>
      <p:origin x="0" y="0"/>
    </p:cViewPr>
  </p:notesTextViewPr>
  <p:sorterViewPr>
    <p:cViewPr>
      <p:scale>
        <a:sx n="100" d="100"/>
        <a:sy n="100" d="100"/>
      </p:scale>
      <p:origin x="0" y="-551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E331AC3-36E3-4260-8241-CD1BC387AF80}"/>
    <pc:docChg chg="addSld delSld modSld addSection">
      <pc:chgData name="" userId="" providerId="" clId="Web-{1E331AC3-36E3-4260-8241-CD1BC387AF80}" dt="2025-09-29T02:42:10.264" v="15" actId="34807"/>
      <pc:docMkLst>
        <pc:docMk/>
      </pc:docMkLst>
      <pc:sldChg chg="del">
        <pc:chgData name="" userId="" providerId="" clId="Web-{1E331AC3-36E3-4260-8241-CD1BC387AF80}" dt="2025-09-29T02:42:10.233" v="0" actId="34807"/>
        <pc:sldMkLst>
          <pc:docMk/>
          <pc:sldMk cId="1813409649" sldId="264"/>
        </pc:sldMkLst>
      </pc:sldChg>
      <pc:sldChg chg="modSp add mod modClrScheme addAnim chgLayout">
        <pc:chgData name="" userId="" providerId="" clId="Web-{1E331AC3-36E3-4260-8241-CD1BC387AF80}" dt="2025-09-29T02:42:10.264" v="4" actId="34807"/>
        <pc:sldMkLst>
          <pc:docMk/>
          <pc:sldMk cId="1749316781" sldId="2561"/>
        </pc:sldMkLst>
        <pc:spChg chg="mod">
          <ac:chgData name="" userId="" providerId="" clId="Web-{1E331AC3-36E3-4260-8241-CD1BC387AF80}" dt="2025-09-29T02:42:10.264" v="1" actId="34807"/>
          <ac:spMkLst>
            <pc:docMk/>
            <pc:sldMk cId="1749316781" sldId="2561"/>
            <ac:spMk id="2" creationId="{05CE2371-CC81-FE2D-F9B9-3E4AAD25FECA}"/>
          </ac:spMkLst>
        </pc:spChg>
        <pc:spChg chg="mod">
          <ac:chgData name="" userId="" providerId="" clId="Web-{1E331AC3-36E3-4260-8241-CD1BC387AF80}" dt="2025-09-29T02:42:10.264" v="1" actId="34807"/>
          <ac:spMkLst>
            <pc:docMk/>
            <pc:sldMk cId="1749316781" sldId="2561"/>
            <ac:spMk id="3" creationId="{695526CA-01CC-73F0-E195-FBE0222965D3}"/>
          </ac:spMkLst>
        </pc:spChg>
        <pc:picChg chg="mod">
          <ac:chgData name="" userId="" providerId="" clId="Web-{1E331AC3-36E3-4260-8241-CD1BC387AF80}" dt="2025-09-29T02:42:10.264" v="1" actId="34807"/>
          <ac:picMkLst>
            <pc:docMk/>
            <pc:sldMk cId="1749316781" sldId="2561"/>
            <ac:picMk id="4" creationId="{68D6319D-61A9-4697-90A4-B99974A8E3CD}"/>
          </ac:picMkLst>
        </pc:picChg>
      </pc:sldChg>
      <pc:sldChg chg="modSp add mod modTransition modClrScheme addAnim chgLayout">
        <pc:chgData name="" userId="" providerId="" clId="Web-{1E331AC3-36E3-4260-8241-CD1BC387AF80}" dt="2025-09-29T02:42:10.264" v="5" actId="34807"/>
        <pc:sldMkLst>
          <pc:docMk/>
          <pc:sldMk cId="1824504717" sldId="2562"/>
        </pc:sldMkLst>
        <pc:spChg chg="mod">
          <ac:chgData name="" userId="" providerId="" clId="Web-{1E331AC3-36E3-4260-8241-CD1BC387AF80}" dt="2025-09-29T02:42:10.264" v="1" actId="34807"/>
          <ac:spMkLst>
            <pc:docMk/>
            <pc:sldMk cId="1824504717" sldId="2562"/>
            <ac:spMk id="2" creationId="{C554254A-8AED-FBD8-A9FE-687CE9B4C9FC}"/>
          </ac:spMkLst>
        </pc:spChg>
      </pc:sldChg>
      <pc:sldChg chg="modSp add mod modTransition modClrScheme addAnim chgLayout">
        <pc:chgData name="" userId="" providerId="" clId="Web-{1E331AC3-36E3-4260-8241-CD1BC387AF80}" dt="2025-09-29T02:42:10.264" v="6" actId="34807"/>
        <pc:sldMkLst>
          <pc:docMk/>
          <pc:sldMk cId="4213709310" sldId="2563"/>
        </pc:sldMkLst>
        <pc:spChg chg="mod">
          <ac:chgData name="" userId="" providerId="" clId="Web-{1E331AC3-36E3-4260-8241-CD1BC387AF80}" dt="2025-09-29T02:42:10.264" v="1" actId="34807"/>
          <ac:spMkLst>
            <pc:docMk/>
            <pc:sldMk cId="4213709310" sldId="2563"/>
            <ac:spMk id="2" creationId="{D2B3E136-3DB5-F2E0-0DD6-6F5D854F2B7F}"/>
          </ac:spMkLst>
        </pc:spChg>
        <pc:spChg chg="mod">
          <ac:chgData name="" userId="" providerId="" clId="Web-{1E331AC3-36E3-4260-8241-CD1BC387AF80}" dt="2025-09-29T02:42:10.264" v="1" actId="34807"/>
          <ac:spMkLst>
            <pc:docMk/>
            <pc:sldMk cId="4213709310" sldId="2563"/>
            <ac:spMk id="4" creationId="{6A19F457-91C5-EAD3-D5F7-B0FD5C8C6EE7}"/>
          </ac:spMkLst>
        </pc:spChg>
        <pc:picChg chg="mod ord">
          <ac:chgData name="" userId="" providerId="" clId="Web-{1E331AC3-36E3-4260-8241-CD1BC387AF80}" dt="2025-09-29T02:42:10.264" v="1" actId="34807"/>
          <ac:picMkLst>
            <pc:docMk/>
            <pc:sldMk cId="4213709310" sldId="2563"/>
            <ac:picMk id="5" creationId="{0E9F8E97-472B-4834-A086-D49024AAF046}"/>
          </ac:picMkLst>
        </pc:picChg>
      </pc:sldChg>
      <pc:sldChg chg="modSp add mod modTransition modClrScheme addAnim chgLayout">
        <pc:chgData name="" userId="" providerId="" clId="Web-{1E331AC3-36E3-4260-8241-CD1BC387AF80}" dt="2025-09-29T02:42:10.264" v="7" actId="34807"/>
        <pc:sldMkLst>
          <pc:docMk/>
          <pc:sldMk cId="3326803106" sldId="2564"/>
        </pc:sldMkLst>
        <pc:spChg chg="mod">
          <ac:chgData name="" userId="" providerId="" clId="Web-{1E331AC3-36E3-4260-8241-CD1BC387AF80}" dt="2025-09-29T02:42:10.264" v="1" actId="34807"/>
          <ac:spMkLst>
            <pc:docMk/>
            <pc:sldMk cId="3326803106" sldId="2564"/>
            <ac:spMk id="2" creationId="{AFD60084-B4C0-43C6-224B-3AD976BC5189}"/>
          </ac:spMkLst>
        </pc:spChg>
        <pc:spChg chg="mod">
          <ac:chgData name="" userId="" providerId="" clId="Web-{1E331AC3-36E3-4260-8241-CD1BC387AF80}" dt="2025-09-29T02:42:10.264" v="1" actId="34807"/>
          <ac:spMkLst>
            <pc:docMk/>
            <pc:sldMk cId="3326803106" sldId="2564"/>
            <ac:spMk id="4" creationId="{FFF93137-C5B2-7655-6DE3-CAAD907689C6}"/>
          </ac:spMkLst>
        </pc:spChg>
        <pc:picChg chg="mod">
          <ac:chgData name="" userId="" providerId="" clId="Web-{1E331AC3-36E3-4260-8241-CD1BC387AF80}" dt="2025-09-29T02:42:10.264" v="1" actId="34807"/>
          <ac:picMkLst>
            <pc:docMk/>
            <pc:sldMk cId="3326803106" sldId="2564"/>
            <ac:picMk id="5" creationId="{02307BB4-473A-47C9-B2C1-D1535D1875B5}"/>
          </ac:picMkLst>
        </pc:picChg>
      </pc:sldChg>
      <pc:sldChg chg="modSp add mod modTransition modClrScheme addAnim chgLayout">
        <pc:chgData name="" userId="" providerId="" clId="Web-{1E331AC3-36E3-4260-8241-CD1BC387AF80}" dt="2025-09-29T02:42:10.264" v="8" actId="34807"/>
        <pc:sldMkLst>
          <pc:docMk/>
          <pc:sldMk cId="1234342633" sldId="2565"/>
        </pc:sldMkLst>
        <pc:spChg chg="mod">
          <ac:chgData name="" userId="" providerId="" clId="Web-{1E331AC3-36E3-4260-8241-CD1BC387AF80}" dt="2025-09-29T02:42:10.264" v="1" actId="34807"/>
          <ac:spMkLst>
            <pc:docMk/>
            <pc:sldMk cId="1234342633" sldId="2565"/>
            <ac:spMk id="2" creationId="{4831722C-5E63-B128-2BDC-15706A9006D3}"/>
          </ac:spMkLst>
        </pc:spChg>
      </pc:sldChg>
      <pc:sldChg chg="modSp add mod modTransition modClrScheme chgLayout">
        <pc:chgData name="" userId="" providerId="" clId="Web-{1E331AC3-36E3-4260-8241-CD1BC387AF80}" dt="2025-09-29T02:42:10.264" v="1" actId="34807"/>
        <pc:sldMkLst>
          <pc:docMk/>
          <pc:sldMk cId="4140133105" sldId="2566"/>
        </pc:sldMkLst>
        <pc:spChg chg="mod">
          <ac:chgData name="" userId="" providerId="" clId="Web-{1E331AC3-36E3-4260-8241-CD1BC387AF80}" dt="2025-09-29T02:42:10.264" v="1" actId="34807"/>
          <ac:spMkLst>
            <pc:docMk/>
            <pc:sldMk cId="4140133105" sldId="2566"/>
            <ac:spMk id="2" creationId="{30309841-6514-7EBD-E9AD-F59857AFC6D1}"/>
          </ac:spMkLst>
        </pc:spChg>
        <pc:graphicFrameChg chg="mod">
          <ac:chgData name="" userId="" providerId="" clId="Web-{1E331AC3-36E3-4260-8241-CD1BC387AF80}" dt="2025-09-29T02:42:10.264" v="1" actId="34807"/>
          <ac:graphicFrameMkLst>
            <pc:docMk/>
            <pc:sldMk cId="4140133105" sldId="2566"/>
            <ac:graphicFrameMk id="5" creationId="{0ED33466-1861-48EE-8690-C22BC8032C45}"/>
          </ac:graphicFrameMkLst>
        </pc:graphicFrameChg>
      </pc:sldChg>
      <pc:sldChg chg="modSp add mod modTransition modClrScheme addAnim chgLayout">
        <pc:chgData name="" userId="" providerId="" clId="Web-{1E331AC3-36E3-4260-8241-CD1BC387AF80}" dt="2025-09-29T02:42:10.264" v="9" actId="34807"/>
        <pc:sldMkLst>
          <pc:docMk/>
          <pc:sldMk cId="1479558094" sldId="2567"/>
        </pc:sldMkLst>
        <pc:spChg chg="mod">
          <ac:chgData name="" userId="" providerId="" clId="Web-{1E331AC3-36E3-4260-8241-CD1BC387AF80}" dt="2025-09-29T02:42:10.264" v="1" actId="34807"/>
          <ac:spMkLst>
            <pc:docMk/>
            <pc:sldMk cId="1479558094" sldId="2567"/>
            <ac:spMk id="2" creationId="{E35EA731-8B89-251E-F2CC-6DD034F40368}"/>
          </ac:spMkLst>
        </pc:spChg>
      </pc:sldChg>
      <pc:sldChg chg="modSp add mod modTransition modClrScheme chgLayout">
        <pc:chgData name="" userId="" providerId="" clId="Web-{1E331AC3-36E3-4260-8241-CD1BC387AF80}" dt="2025-09-29T02:42:10.264" v="1" actId="34807"/>
        <pc:sldMkLst>
          <pc:docMk/>
          <pc:sldMk cId="810009917" sldId="2568"/>
        </pc:sldMkLst>
        <pc:spChg chg="mod">
          <ac:chgData name="" userId="" providerId="" clId="Web-{1E331AC3-36E3-4260-8241-CD1BC387AF80}" dt="2025-09-29T02:42:10.264" v="1" actId="34807"/>
          <ac:spMkLst>
            <pc:docMk/>
            <pc:sldMk cId="810009917" sldId="2568"/>
            <ac:spMk id="2" creationId="{5BC242BC-B9DA-B3D1-C5B0-065648F546CE}"/>
          </ac:spMkLst>
        </pc:spChg>
        <pc:graphicFrameChg chg="mod">
          <ac:chgData name="" userId="" providerId="" clId="Web-{1E331AC3-36E3-4260-8241-CD1BC387AF80}" dt="2025-09-29T02:42:10.264" v="1" actId="34807"/>
          <ac:graphicFrameMkLst>
            <pc:docMk/>
            <pc:sldMk cId="810009917" sldId="2568"/>
            <ac:graphicFrameMk id="5" creationId="{E085AA6F-214C-4CDE-A251-437939CFA545}"/>
          </ac:graphicFrameMkLst>
        </pc:graphicFrameChg>
      </pc:sldChg>
      <pc:sldChg chg="modSp add mod modTransition modClrScheme addAnim chgLayout">
        <pc:chgData name="" userId="" providerId="" clId="Web-{1E331AC3-36E3-4260-8241-CD1BC387AF80}" dt="2025-09-29T02:42:10.264" v="10" actId="34807"/>
        <pc:sldMkLst>
          <pc:docMk/>
          <pc:sldMk cId="1124033620" sldId="2569"/>
        </pc:sldMkLst>
        <pc:spChg chg="mod">
          <ac:chgData name="" userId="" providerId="" clId="Web-{1E331AC3-36E3-4260-8241-CD1BC387AF80}" dt="2025-09-29T02:42:10.264" v="1" actId="34807"/>
          <ac:spMkLst>
            <pc:docMk/>
            <pc:sldMk cId="1124033620" sldId="2569"/>
            <ac:spMk id="2" creationId="{3102CB79-9FE2-FCA4-4BC9-1B25DB0C0086}"/>
          </ac:spMkLst>
        </pc:spChg>
      </pc:sldChg>
      <pc:sldChg chg="modSp add mod modTransition modClrScheme chgLayout">
        <pc:chgData name="" userId="" providerId="" clId="Web-{1E331AC3-36E3-4260-8241-CD1BC387AF80}" dt="2025-09-29T02:42:10.264" v="1" actId="34807"/>
        <pc:sldMkLst>
          <pc:docMk/>
          <pc:sldMk cId="1264603251" sldId="2570"/>
        </pc:sldMkLst>
        <pc:spChg chg="mod">
          <ac:chgData name="" userId="" providerId="" clId="Web-{1E331AC3-36E3-4260-8241-CD1BC387AF80}" dt="2025-09-29T02:42:10.264" v="1" actId="34807"/>
          <ac:spMkLst>
            <pc:docMk/>
            <pc:sldMk cId="1264603251" sldId="2570"/>
            <ac:spMk id="2" creationId="{DE8C8438-2E01-4B02-C772-D8A357AB49CA}"/>
          </ac:spMkLst>
        </pc:spChg>
        <pc:graphicFrameChg chg="mod">
          <ac:chgData name="" userId="" providerId="" clId="Web-{1E331AC3-36E3-4260-8241-CD1BC387AF80}" dt="2025-09-29T02:42:10.264" v="1" actId="34807"/>
          <ac:graphicFrameMkLst>
            <pc:docMk/>
            <pc:sldMk cId="1264603251" sldId="2570"/>
            <ac:graphicFrameMk id="5" creationId="{75477B64-B5B3-42F4-9583-A728D1BCC748}"/>
          </ac:graphicFrameMkLst>
        </pc:graphicFrameChg>
      </pc:sldChg>
      <pc:sldChg chg="modSp add mod modTransition modClrScheme addAnim chgLayout">
        <pc:chgData name="" userId="" providerId="" clId="Web-{1E331AC3-36E3-4260-8241-CD1BC387AF80}" dt="2025-09-29T02:42:10.264" v="11" actId="34807"/>
        <pc:sldMkLst>
          <pc:docMk/>
          <pc:sldMk cId="1820072651" sldId="2571"/>
        </pc:sldMkLst>
        <pc:spChg chg="mod">
          <ac:chgData name="" userId="" providerId="" clId="Web-{1E331AC3-36E3-4260-8241-CD1BC387AF80}" dt="2025-09-29T02:42:10.264" v="1" actId="34807"/>
          <ac:spMkLst>
            <pc:docMk/>
            <pc:sldMk cId="1820072651" sldId="2571"/>
            <ac:spMk id="2" creationId="{840140FF-4535-4E6B-D3CD-BC47E8A5586F}"/>
          </ac:spMkLst>
        </pc:spChg>
      </pc:sldChg>
      <pc:sldChg chg="modSp add mod modTransition modClrScheme addAnim chgLayout">
        <pc:chgData name="" userId="" providerId="" clId="Web-{1E331AC3-36E3-4260-8241-CD1BC387AF80}" dt="2025-09-29T02:42:10.264" v="12" actId="34807"/>
        <pc:sldMkLst>
          <pc:docMk/>
          <pc:sldMk cId="2248209217" sldId="2572"/>
        </pc:sldMkLst>
        <pc:spChg chg="mod">
          <ac:chgData name="" userId="" providerId="" clId="Web-{1E331AC3-36E3-4260-8241-CD1BC387AF80}" dt="2025-09-29T02:42:10.264" v="1" actId="34807"/>
          <ac:spMkLst>
            <pc:docMk/>
            <pc:sldMk cId="2248209217" sldId="2572"/>
            <ac:spMk id="2" creationId="{EA4EA317-6955-4C34-8B74-2CAA3F3FA1EF}"/>
          </ac:spMkLst>
        </pc:spChg>
        <pc:spChg chg="mod">
          <ac:chgData name="" userId="" providerId="" clId="Web-{1E331AC3-36E3-4260-8241-CD1BC387AF80}" dt="2025-09-29T02:42:10.264" v="1" actId="34807"/>
          <ac:spMkLst>
            <pc:docMk/>
            <pc:sldMk cId="2248209217" sldId="2572"/>
            <ac:spMk id="4" creationId="{C1FB18AB-422E-C513-1C41-CFE92A36D482}"/>
          </ac:spMkLst>
        </pc:spChg>
        <pc:picChg chg="mod">
          <ac:chgData name="" userId="" providerId="" clId="Web-{1E331AC3-36E3-4260-8241-CD1BC387AF80}" dt="2025-09-29T02:42:10.264" v="1" actId="34807"/>
          <ac:picMkLst>
            <pc:docMk/>
            <pc:sldMk cId="2248209217" sldId="2572"/>
            <ac:picMk id="5" creationId="{12ECD996-6CA4-4BAD-93D7-A781CC56A4EB}"/>
          </ac:picMkLst>
        </pc:picChg>
      </pc:sldChg>
      <pc:sldChg chg="modSp add mod modTransition modClrScheme addAnim chgLayout">
        <pc:chgData name="" userId="" providerId="" clId="Web-{1E331AC3-36E3-4260-8241-CD1BC387AF80}" dt="2025-09-29T02:42:10.264" v="13" actId="34807"/>
        <pc:sldMkLst>
          <pc:docMk/>
          <pc:sldMk cId="2093279020" sldId="2573"/>
        </pc:sldMkLst>
        <pc:spChg chg="mod">
          <ac:chgData name="" userId="" providerId="" clId="Web-{1E331AC3-36E3-4260-8241-CD1BC387AF80}" dt="2025-09-29T02:42:10.264" v="1" actId="34807"/>
          <ac:spMkLst>
            <pc:docMk/>
            <pc:sldMk cId="2093279020" sldId="2573"/>
            <ac:spMk id="2" creationId="{D04BC0A7-3E3C-EA97-BD2B-88B9DD63A751}"/>
          </ac:spMkLst>
        </pc:spChg>
        <pc:spChg chg="mod">
          <ac:chgData name="" userId="" providerId="" clId="Web-{1E331AC3-36E3-4260-8241-CD1BC387AF80}" dt="2025-09-29T02:42:10.264" v="1" actId="34807"/>
          <ac:spMkLst>
            <pc:docMk/>
            <pc:sldMk cId="2093279020" sldId="2573"/>
            <ac:spMk id="4" creationId="{A76246B0-8250-B544-FD7C-70925533B96A}"/>
          </ac:spMkLst>
        </pc:spChg>
        <pc:picChg chg="mod ord">
          <ac:chgData name="" userId="" providerId="" clId="Web-{1E331AC3-36E3-4260-8241-CD1BC387AF80}" dt="2025-09-29T02:42:10.264" v="1" actId="34807"/>
          <ac:picMkLst>
            <pc:docMk/>
            <pc:sldMk cId="2093279020" sldId="2573"/>
            <ac:picMk id="5" creationId="{6983FD93-7D2C-43FA-8D09-B173D92F5420}"/>
          </ac:picMkLst>
        </pc:picChg>
      </pc:sldChg>
      <pc:sldChg chg="modSp add mod modTransition modClrScheme addAnim chgLayout">
        <pc:chgData name="" userId="" providerId="" clId="Web-{1E331AC3-36E3-4260-8241-CD1BC387AF80}" dt="2025-09-29T02:42:10.264" v="14" actId="34807"/>
        <pc:sldMkLst>
          <pc:docMk/>
          <pc:sldMk cId="2729009328" sldId="2574"/>
        </pc:sldMkLst>
        <pc:spChg chg="mod">
          <ac:chgData name="" userId="" providerId="" clId="Web-{1E331AC3-36E3-4260-8241-CD1BC387AF80}" dt="2025-09-29T02:42:10.264" v="1" actId="34807"/>
          <ac:spMkLst>
            <pc:docMk/>
            <pc:sldMk cId="2729009328" sldId="2574"/>
            <ac:spMk id="2" creationId="{07E9B648-AA45-BF7A-9D4F-124F11171677}"/>
          </ac:spMkLst>
        </pc:spChg>
      </pc:sldChg>
      <pc:sldChg chg="modSp add mod modTransition modClrScheme addAnim chgLayout">
        <pc:chgData name="" userId="" providerId="" clId="Web-{1E331AC3-36E3-4260-8241-CD1BC387AF80}" dt="2025-09-29T02:42:10.264" v="15" actId="34807"/>
        <pc:sldMkLst>
          <pc:docMk/>
          <pc:sldMk cId="3874379376" sldId="2575"/>
        </pc:sldMkLst>
        <pc:spChg chg="mod">
          <ac:chgData name="" userId="" providerId="" clId="Web-{1E331AC3-36E3-4260-8241-CD1BC387AF80}" dt="2025-09-29T02:42:10.264" v="1" actId="34807"/>
          <ac:spMkLst>
            <pc:docMk/>
            <pc:sldMk cId="3874379376" sldId="2575"/>
            <ac:spMk id="2" creationId="{A1FB2984-65BE-EE72-CD31-A30088B0B37B}"/>
          </ac:spMkLst>
        </pc:spChg>
        <pc:spChg chg="mod">
          <ac:chgData name="" userId="" providerId="" clId="Web-{1E331AC3-36E3-4260-8241-CD1BC387AF80}" dt="2025-09-29T02:42:10.264" v="1" actId="34807"/>
          <ac:spMkLst>
            <pc:docMk/>
            <pc:sldMk cId="3874379376" sldId="2575"/>
            <ac:spMk id="4" creationId="{20E9A7EE-BDCA-5A15-A22B-85924A88871A}"/>
          </ac:spMkLst>
        </pc:spChg>
        <pc:picChg chg="mod">
          <ac:chgData name="" userId="" providerId="" clId="Web-{1E331AC3-36E3-4260-8241-CD1BC387AF80}" dt="2025-09-29T02:42:10.264" v="1" actId="34807"/>
          <ac:picMkLst>
            <pc:docMk/>
            <pc:sldMk cId="3874379376" sldId="2575"/>
            <ac:picMk id="5" creationId="{8B8CBCB8-F7D4-4D65-94F4-06A951514C0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FA5EA-0E1E-4764-B5B7-A47DCC3A898E}" type="datetimeFigureOut">
              <a:rPr lang="en-US" smtClean="0"/>
              <a:t>9/28/2025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6B470-179D-4B95-8906-D61C195EFD62}" type="slidenum">
              <a:rPr lang="en-US" smtClean="0"/>
              <a:t>‹#›</a:t>
            </a:fld>
            <a:endParaRPr lang="en-US" dirty="0"/>
          </a:p>
        </p:txBody>
      </p:sp>
    </p:spTree>
    <p:extLst>
      <p:ext uri="{BB962C8B-B14F-4D97-AF65-F5344CB8AC3E}">
        <p14:creationId xmlns:p14="http://schemas.microsoft.com/office/powerpoint/2010/main" val="356555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28C6B470-179D-4B95-8906-D61C195EFD62}" type="slidenum">
              <a:rPr lang="en-US" smtClean="0"/>
              <a:t>1</a:t>
            </a:fld>
            <a:endParaRPr lang="en-US" dirty="0"/>
          </a:p>
        </p:txBody>
      </p:sp>
    </p:spTree>
    <p:extLst>
      <p:ext uri="{BB962C8B-B14F-4D97-AF65-F5344CB8AC3E}">
        <p14:creationId xmlns:p14="http://schemas.microsoft.com/office/powerpoint/2010/main" val="2397018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The size distribution analysis highlights that sizes M (6,806), L (6,646), XL (6,326), and XXL (5,090) are the most popular among customers. These sizes collectively dominate the dataset and should be the focus of inventory stocking. Sizes S (4,558) and 3XL (4,535) show moderate demand, while XS (2,587) and Free Size (554) have niche appeal. Extra-large sizes such as 4XL (104), 5XL (119), and 6XL (189) have minimal demand and should be stocked cautiously to avoid overstocking. This insight is crucial for demand forecasting and supply chain optimization.
</a:t>
            </a:r>
          </a:p>
        </p:txBody>
      </p:sp>
      <p:sp>
        <p:nvSpPr>
          <p:cNvPr id="4" name="Slide Number Placeholder 3"/>
          <p:cNvSpPr>
            <a:spLocks noGrp="1"/>
          </p:cNvSpPr>
          <p:nvPr>
            <p:ph type="sldNum" sz="quarter" idx="5"/>
          </p:nvPr>
        </p:nvSpPr>
        <p:spPr/>
        <p:txBody>
          <a:bodyPr/>
          <a:lstStyle/>
          <a:p>
            <a:fld id="{28C6B470-179D-4B95-8906-D61C195EFD62}" type="slidenum">
              <a:rPr lang="en-US" smtClean="0"/>
              <a:t>10</a:t>
            </a:fld>
            <a:endParaRPr lang="en-US" dirty="0"/>
          </a:p>
        </p:txBody>
      </p:sp>
    </p:spTree>
    <p:extLst>
      <p:ext uri="{BB962C8B-B14F-4D97-AF65-F5344CB8AC3E}">
        <p14:creationId xmlns:p14="http://schemas.microsoft.com/office/powerpoint/2010/main" val="13722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Key Performance Indicators, Strategic Recommendations
</a:t>
            </a:r>
          </a:p>
        </p:txBody>
      </p:sp>
      <p:sp>
        <p:nvSpPr>
          <p:cNvPr id="4" name="Slide Number Placeholder 3"/>
          <p:cNvSpPr>
            <a:spLocks noGrp="1"/>
          </p:cNvSpPr>
          <p:nvPr>
            <p:ph type="sldNum" sz="quarter" idx="5"/>
          </p:nvPr>
        </p:nvSpPr>
        <p:spPr/>
        <p:txBody>
          <a:bodyPr/>
          <a:lstStyle/>
          <a:p>
            <a:fld id="{28C6B470-179D-4B95-8906-D61C195EFD62}" type="slidenum">
              <a:rPr lang="en-US" smtClean="0"/>
              <a:t>11</a:t>
            </a:fld>
            <a:endParaRPr lang="en-US" dirty="0"/>
          </a:p>
        </p:txBody>
      </p:sp>
    </p:spTree>
    <p:extLst>
      <p:ext uri="{BB962C8B-B14F-4D97-AF65-F5344CB8AC3E}">
        <p14:creationId xmlns:p14="http://schemas.microsoft.com/office/powerpoint/2010/main" val="180098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Based on the shipping data, the delivery success rate is approximately 76.6%, indicating that most orders are fulfilled successfully. The cancellation rate stands at 13.7%, and the return rate is 5.2%. These metrics are critical for evaluating operational efficiency and customer satisfaction. While the high delivery rate is commendable, the combined cancellation and return rate of nearly 19% suggests potential issues that need to be addressed. Monitoring these KPIs regularly can help in identifying trends and implementing corrective actions promptly.
</a:t>
            </a:r>
          </a:p>
        </p:txBody>
      </p:sp>
      <p:sp>
        <p:nvSpPr>
          <p:cNvPr id="4" name="Slide Number Placeholder 3"/>
          <p:cNvSpPr>
            <a:spLocks noGrp="1"/>
          </p:cNvSpPr>
          <p:nvPr>
            <p:ph type="sldNum" sz="quarter" idx="5"/>
          </p:nvPr>
        </p:nvSpPr>
        <p:spPr/>
        <p:txBody>
          <a:bodyPr/>
          <a:lstStyle/>
          <a:p>
            <a:fld id="{28C6B470-179D-4B95-8906-D61C195EFD62}" type="slidenum">
              <a:rPr lang="en-US" smtClean="0"/>
              <a:t>12</a:t>
            </a:fld>
            <a:endParaRPr lang="en-US" dirty="0"/>
          </a:p>
        </p:txBody>
      </p:sp>
    </p:spTree>
    <p:extLst>
      <p:ext uri="{BB962C8B-B14F-4D97-AF65-F5344CB8AC3E}">
        <p14:creationId xmlns:p14="http://schemas.microsoft.com/office/powerpoint/2010/main" val="367460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To optimize business performance, several strategic recommendations are proposed. First, prioritize inventory for high-demand categories such as T-shirts, Shirts, and Blazers, and focus on popular sizes M, L, XL, and XXL. Second, investigate the reasons behind cancellations and returns to enhance customer satisfaction and reduce revenue loss. Third, optimize logistics processes to minimize pending and lost shipments. Lastly, consider promotional strategies for mid-range and low-performing products to boost their sales. Implementing these recommendations can lead to improved operational efficiency and customer experience.
</a:t>
            </a:r>
          </a:p>
        </p:txBody>
      </p:sp>
      <p:sp>
        <p:nvSpPr>
          <p:cNvPr id="4" name="Slide Number Placeholder 3"/>
          <p:cNvSpPr>
            <a:spLocks noGrp="1"/>
          </p:cNvSpPr>
          <p:nvPr>
            <p:ph type="sldNum" sz="quarter" idx="5"/>
          </p:nvPr>
        </p:nvSpPr>
        <p:spPr/>
        <p:txBody>
          <a:bodyPr/>
          <a:lstStyle/>
          <a:p>
            <a:fld id="{28C6B470-179D-4B95-8906-D61C195EFD62}" type="slidenum">
              <a:rPr lang="en-US" smtClean="0"/>
              <a:t>13</a:t>
            </a:fld>
            <a:endParaRPr lang="en-US" dirty="0"/>
          </a:p>
        </p:txBody>
      </p:sp>
    </p:spTree>
    <p:extLst>
      <p:ext uri="{BB962C8B-B14F-4D97-AF65-F5344CB8AC3E}">
        <p14:creationId xmlns:p14="http://schemas.microsoft.com/office/powerpoint/2010/main" val="1994979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Final Summary
</a:t>
            </a:r>
          </a:p>
        </p:txBody>
      </p:sp>
      <p:sp>
        <p:nvSpPr>
          <p:cNvPr id="4" name="Slide Number Placeholder 3"/>
          <p:cNvSpPr>
            <a:spLocks noGrp="1"/>
          </p:cNvSpPr>
          <p:nvPr>
            <p:ph type="sldNum" sz="quarter" idx="5"/>
          </p:nvPr>
        </p:nvSpPr>
        <p:spPr/>
        <p:txBody>
          <a:bodyPr/>
          <a:lstStyle/>
          <a:p>
            <a:fld id="{28C6B470-179D-4B95-8906-D61C195EFD62}" type="slidenum">
              <a:rPr lang="en-US" smtClean="0"/>
              <a:t>14</a:t>
            </a:fld>
            <a:endParaRPr lang="en-US" dirty="0"/>
          </a:p>
        </p:txBody>
      </p:sp>
    </p:spTree>
    <p:extLst>
      <p:ext uri="{BB962C8B-B14F-4D97-AF65-F5344CB8AC3E}">
        <p14:creationId xmlns:p14="http://schemas.microsoft.com/office/powerpoint/2010/main" val="1122769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The Amazon Sales Report analysis provides valuable insights into product performance, shipping efficiency, and customer preferences. The dominance of T-shirts and Shirts, along with the popularity of mid-range sizes, should guide inventory decisions. While the delivery success rate is high, the notable cancellation and return rates highlight areas for improvement. By addressing these issues and implementing the recommended strategies, the business can enhance customer satisfaction, reduce operational inefficiencies, and increase overall revenue.
</a:t>
            </a:r>
          </a:p>
        </p:txBody>
      </p:sp>
      <p:sp>
        <p:nvSpPr>
          <p:cNvPr id="4" name="Slide Number Placeholder 3"/>
          <p:cNvSpPr>
            <a:spLocks noGrp="1"/>
          </p:cNvSpPr>
          <p:nvPr>
            <p:ph type="sldNum" sz="quarter" idx="5"/>
          </p:nvPr>
        </p:nvSpPr>
        <p:spPr/>
        <p:txBody>
          <a:bodyPr/>
          <a:lstStyle/>
          <a:p>
            <a:fld id="{28C6B470-179D-4B95-8906-D61C195EFD62}" type="slidenum">
              <a:rPr lang="en-US" smtClean="0"/>
              <a:t>15</a:t>
            </a:fld>
            <a:endParaRPr lang="en-US" dirty="0"/>
          </a:p>
        </p:txBody>
      </p:sp>
    </p:spTree>
    <p:extLst>
      <p:ext uri="{BB962C8B-B14F-4D97-AF65-F5344CB8AC3E}">
        <p14:creationId xmlns:p14="http://schemas.microsoft.com/office/powerpoint/2010/main" val="292165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Executive Summary, Data Overview
</a:t>
            </a:r>
          </a:p>
        </p:txBody>
      </p:sp>
      <p:sp>
        <p:nvSpPr>
          <p:cNvPr id="4" name="Slide Number Placeholder 3"/>
          <p:cNvSpPr>
            <a:spLocks noGrp="1"/>
          </p:cNvSpPr>
          <p:nvPr>
            <p:ph type="sldNum" sz="quarter" idx="5"/>
          </p:nvPr>
        </p:nvSpPr>
        <p:spPr/>
        <p:txBody>
          <a:bodyPr/>
          <a:lstStyle/>
          <a:p>
            <a:fld id="{28C6B470-179D-4B95-8906-D61C195EFD62}" type="slidenum">
              <a:rPr lang="en-US" smtClean="0"/>
              <a:t>2</a:t>
            </a:fld>
            <a:endParaRPr lang="en-US" dirty="0"/>
          </a:p>
        </p:txBody>
      </p:sp>
    </p:spTree>
    <p:extLst>
      <p:ext uri="{BB962C8B-B14F-4D97-AF65-F5344CB8AC3E}">
        <p14:creationId xmlns:p14="http://schemas.microsoft.com/office/powerpoint/2010/main" val="35105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The Amazon Sales Report analysis reveals several key insights. T-shirts and Shirts dominate the product listings, indicating a strong consumer preference for these categories. Most shipments are successfully delivered, showcasing operational efficiency in logistics. However, cancellation and return rates are notable and suggest areas for improvement in customer satisfaction and product quality. Additionally, the size distribution analysis highlights that sizes M, L, XL, and XXL are the most popular among customers, which should guide inventory decisions. These findings provide a foundation for strategic recommendations aimed at optimizing inventory, enhancing delivery performance, and improving overall customer experience.
</a:t>
            </a:r>
          </a:p>
        </p:txBody>
      </p:sp>
      <p:sp>
        <p:nvSpPr>
          <p:cNvPr id="4" name="Slide Number Placeholder 3"/>
          <p:cNvSpPr>
            <a:spLocks noGrp="1"/>
          </p:cNvSpPr>
          <p:nvPr>
            <p:ph type="sldNum" sz="quarter" idx="5"/>
          </p:nvPr>
        </p:nvSpPr>
        <p:spPr/>
        <p:txBody>
          <a:bodyPr/>
          <a:lstStyle/>
          <a:p>
            <a:fld id="{28C6B470-179D-4B95-8906-D61C195EFD62}" type="slidenum">
              <a:rPr lang="en-US" smtClean="0"/>
              <a:t>3</a:t>
            </a:fld>
            <a:endParaRPr lang="en-US" dirty="0"/>
          </a:p>
        </p:txBody>
      </p:sp>
    </p:spTree>
    <p:extLst>
      <p:ext uri="{BB962C8B-B14F-4D97-AF65-F5344CB8AC3E}">
        <p14:creationId xmlns:p14="http://schemas.microsoft.com/office/powerpoint/2010/main" val="903696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The dataset analyzed includes detailed records of product categories, shipping statuses, and size distributions. Key metrics derived from the data include delivery success rate, cancellation rate, and return rate. The total number of delivered orders is 28,741, cancelled orders amount to 5,131, and returned orders total 1,948. In terms of product categories, T-shirts lead with 14,062 units sold, followed closely by Shirts with 13,595 units, and Blazers with 6,661 units. This overview sets the stage for deeper analysis into each segment to uncover trends and actionable insights.
</a:t>
            </a:r>
          </a:p>
        </p:txBody>
      </p:sp>
      <p:sp>
        <p:nvSpPr>
          <p:cNvPr id="4" name="Slide Number Placeholder 3"/>
          <p:cNvSpPr>
            <a:spLocks noGrp="1"/>
          </p:cNvSpPr>
          <p:nvPr>
            <p:ph type="sldNum" sz="quarter" idx="5"/>
          </p:nvPr>
        </p:nvSpPr>
        <p:spPr/>
        <p:txBody>
          <a:bodyPr/>
          <a:lstStyle/>
          <a:p>
            <a:fld id="{28C6B470-179D-4B95-8906-D61C195EFD62}" type="slidenum">
              <a:rPr lang="en-US" smtClean="0"/>
              <a:t>4</a:t>
            </a:fld>
            <a:endParaRPr lang="en-US" dirty="0"/>
          </a:p>
        </p:txBody>
      </p:sp>
    </p:spTree>
    <p:extLst>
      <p:ext uri="{BB962C8B-B14F-4D97-AF65-F5344CB8AC3E}">
        <p14:creationId xmlns:p14="http://schemas.microsoft.com/office/powerpoint/2010/main" val="3715421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Sales Distribution by Category
</a:t>
            </a:r>
          </a:p>
        </p:txBody>
      </p:sp>
      <p:sp>
        <p:nvSpPr>
          <p:cNvPr id="4" name="Slide Number Placeholder 3"/>
          <p:cNvSpPr>
            <a:spLocks noGrp="1"/>
          </p:cNvSpPr>
          <p:nvPr>
            <p:ph type="sldNum" sz="quarter" idx="5"/>
          </p:nvPr>
        </p:nvSpPr>
        <p:spPr/>
        <p:txBody>
          <a:bodyPr/>
          <a:lstStyle/>
          <a:p>
            <a:fld id="{28C6B470-179D-4B95-8906-D61C195EFD62}" type="slidenum">
              <a:rPr lang="en-US" smtClean="0"/>
              <a:t>5</a:t>
            </a:fld>
            <a:endParaRPr lang="en-US" dirty="0"/>
          </a:p>
        </p:txBody>
      </p:sp>
    </p:spTree>
    <p:extLst>
      <p:ext uri="{BB962C8B-B14F-4D97-AF65-F5344CB8AC3E}">
        <p14:creationId xmlns:p14="http://schemas.microsoft.com/office/powerpoint/2010/main" val="415186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The analysis of product categories shows that T-shirts and Shirts are the top-selling items, with 14,062 and 13,595 units sold respectively. Blazers follow with 6,661 units, indicating moderate demand. Trousers account for 2,500 units, placing them in the mid-range category. Accessories such as Socks, Wallets, Perfumes, and Shoes have significantly lower sales, ranging from 100 to 300 units each. This distribution suggests that the business is heavily reliant on core clothing items, and there may be opportunities to either enhance or reevaluate the strategy for low-performing categories. Inventory planning should prioritize high-demand items to maximize revenue.
</a:t>
            </a:r>
          </a:p>
        </p:txBody>
      </p:sp>
      <p:sp>
        <p:nvSpPr>
          <p:cNvPr id="4" name="Slide Number Placeholder 3"/>
          <p:cNvSpPr>
            <a:spLocks noGrp="1"/>
          </p:cNvSpPr>
          <p:nvPr>
            <p:ph type="sldNum" sz="quarter" idx="5"/>
          </p:nvPr>
        </p:nvSpPr>
        <p:spPr/>
        <p:txBody>
          <a:bodyPr/>
          <a:lstStyle/>
          <a:p>
            <a:fld id="{28C6B470-179D-4B95-8906-D61C195EFD62}" type="slidenum">
              <a:rPr lang="en-US" smtClean="0"/>
              <a:t>6</a:t>
            </a:fld>
            <a:endParaRPr lang="en-US" dirty="0"/>
          </a:p>
        </p:txBody>
      </p:sp>
    </p:spTree>
    <p:extLst>
      <p:ext uri="{BB962C8B-B14F-4D97-AF65-F5344CB8AC3E}">
        <p14:creationId xmlns:p14="http://schemas.microsoft.com/office/powerpoint/2010/main" val="3480024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Distribution of Shipping Outcomes
</a:t>
            </a:r>
          </a:p>
        </p:txBody>
      </p:sp>
      <p:sp>
        <p:nvSpPr>
          <p:cNvPr id="4" name="Slide Number Placeholder 3"/>
          <p:cNvSpPr>
            <a:spLocks noGrp="1"/>
          </p:cNvSpPr>
          <p:nvPr>
            <p:ph type="sldNum" sz="quarter" idx="5"/>
          </p:nvPr>
        </p:nvSpPr>
        <p:spPr/>
        <p:txBody>
          <a:bodyPr/>
          <a:lstStyle/>
          <a:p>
            <a:fld id="{28C6B470-179D-4B95-8906-D61C195EFD62}" type="slidenum">
              <a:rPr lang="en-US" smtClean="0"/>
              <a:t>7</a:t>
            </a:fld>
            <a:endParaRPr lang="en-US" dirty="0"/>
          </a:p>
        </p:txBody>
      </p:sp>
    </p:spTree>
    <p:extLst>
      <p:ext uri="{BB962C8B-B14F-4D97-AF65-F5344CB8AC3E}">
        <p14:creationId xmlns:p14="http://schemas.microsoft.com/office/powerpoint/2010/main" val="115105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Shipping status analysis reveals that 'Delivered to Buyer' is the most common outcome, accounting for 28,741 orders. This indicates a high success rate in order fulfillment. However, cancellations (5,131 orders) and returns to the seller (1,948 orders) are significant and may point to issues in product quality, customer expectations, or logistics. Other statuses such as Picked Up, Pending, Out for Delivery, and Lost in Transit each represent less than 1% of total orders, suggesting minimal impact. Addressing the causes of cancellations and returns could lead to improved customer satisfaction and reduced revenue loss.
</a:t>
            </a:r>
          </a:p>
        </p:txBody>
      </p:sp>
      <p:sp>
        <p:nvSpPr>
          <p:cNvPr id="4" name="Slide Number Placeholder 3"/>
          <p:cNvSpPr>
            <a:spLocks noGrp="1"/>
          </p:cNvSpPr>
          <p:nvPr>
            <p:ph type="sldNum" sz="quarter" idx="5"/>
          </p:nvPr>
        </p:nvSpPr>
        <p:spPr/>
        <p:txBody>
          <a:bodyPr/>
          <a:lstStyle/>
          <a:p>
            <a:fld id="{28C6B470-179D-4B95-8906-D61C195EFD62}" type="slidenum">
              <a:rPr lang="en-US" smtClean="0"/>
              <a:t>8</a:t>
            </a:fld>
            <a:endParaRPr lang="en-US" dirty="0"/>
          </a:p>
        </p:txBody>
      </p:sp>
    </p:spTree>
    <p:extLst>
      <p:ext uri="{BB962C8B-B14F-4D97-AF65-F5344CB8AC3E}">
        <p14:creationId xmlns:p14="http://schemas.microsoft.com/office/powerpoint/2010/main" val="1635346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tionix1-my.sharepoint.com/personal/tionixdata_tionixspl_com/_layouts/15/Doc.aspx?sourcedoc=%7BE206B9F3-C051-4018-9429-45395D9C7801%7D&amp;file=The%20Amazon%20Sale%20Report%20dataset%20has%20been%20successfully%20cleaned%20and%20analyzed.docx&amp;action=default&amp;mobileredirect=true
Demand by Product Size
</a:t>
            </a:r>
          </a:p>
        </p:txBody>
      </p:sp>
      <p:sp>
        <p:nvSpPr>
          <p:cNvPr id="4" name="Slide Number Placeholder 3"/>
          <p:cNvSpPr>
            <a:spLocks noGrp="1"/>
          </p:cNvSpPr>
          <p:nvPr>
            <p:ph type="sldNum" sz="quarter" idx="5"/>
          </p:nvPr>
        </p:nvSpPr>
        <p:spPr/>
        <p:txBody>
          <a:bodyPr/>
          <a:lstStyle/>
          <a:p>
            <a:fld id="{28C6B470-179D-4B95-8906-D61C195EFD62}" type="slidenum">
              <a:rPr lang="en-US" smtClean="0"/>
              <a:t>9</a:t>
            </a:fld>
            <a:endParaRPr lang="en-US" dirty="0"/>
          </a:p>
        </p:txBody>
      </p:sp>
    </p:spTree>
    <p:extLst>
      <p:ext uri="{BB962C8B-B14F-4D97-AF65-F5344CB8AC3E}">
        <p14:creationId xmlns:p14="http://schemas.microsoft.com/office/powerpoint/2010/main" val="149971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9867CD-CD09-0EEC-D165-96584688B982}"/>
              </a:ext>
            </a:extLst>
          </p:cNvPr>
          <p:cNvSpPr>
            <a:spLocks noGrp="1"/>
          </p:cNvSpPr>
          <p:nvPr>
            <p:ph type="title"/>
          </p:nvPr>
        </p:nvSpPr>
        <p:spPr>
          <a:xfrm>
            <a:off x="82296" y="64007"/>
            <a:ext cx="12015216" cy="5120639"/>
          </a:xfrm>
        </p:spPr>
        <p:txBody>
          <a:bodyPr>
            <a:normAutofit/>
          </a:bodyPr>
          <a:lstStyle>
            <a:lvl1pPr>
              <a:defRPr sz="110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5360878"/>
            <a:ext cx="10037064" cy="566928"/>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0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846390" y="1411358"/>
            <a:ext cx="3736010" cy="2845567"/>
          </a:xfrm>
        </p:spPr>
        <p:txBody>
          <a:bodyPr vert="horz" lIns="91440" tIns="45720" rIns="91440" bIns="45720" rtlCol="0" anchor="b">
            <a:no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846388" y="4403039"/>
            <a:ext cx="3729915" cy="1123122"/>
          </a:xfrm>
        </p:spPr>
        <p:txBody>
          <a:bodyPr vert="horz" lIns="91440" tIns="45720" rIns="91440" bIns="45720" rtlCol="0">
            <a:normAutofit/>
          </a:bodyPr>
          <a:lstStyle>
            <a:lvl1pPr marL="0" indent="0">
              <a:lnSpc>
                <a:spcPct val="100000"/>
              </a:lnSpc>
              <a:buNone/>
              <a:defRPr lang="en-US" sz="16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761778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17" name="Footer Placeholder 4">
            <a:extLst>
              <a:ext uri="{FF2B5EF4-FFF2-40B4-BE49-F238E27FC236}">
                <a16:creationId xmlns:a16="http://schemas.microsoft.com/office/drawing/2014/main" id="{DF8C2BF2-38FB-0598-A4BE-DD111229A3FE}"/>
              </a:ext>
            </a:extLst>
          </p:cNvPr>
          <p:cNvSpPr>
            <a:spLocks noGrp="1"/>
          </p:cNvSpPr>
          <p:nvPr>
            <p:ph type="ftr" sz="quarter" idx="11"/>
          </p:nvPr>
        </p:nvSpPr>
        <p:spPr>
          <a:xfrm>
            <a:off x="7846388" y="6438900"/>
            <a:ext cx="1714301" cy="419100"/>
          </a:xfrm>
        </p:spPr>
        <p:txBody>
          <a:bodyPr/>
          <a:lstStyle/>
          <a:p>
            <a:r>
              <a:rPr lang="en-US"/>
              <a:t>Sample Footer Text</a:t>
            </a:r>
            <a:endParaRPr lang="en-US" dirty="0"/>
          </a:p>
        </p:txBody>
      </p:sp>
      <p:sp>
        <p:nvSpPr>
          <p:cNvPr id="18" name="Date Placeholder 4">
            <a:extLst>
              <a:ext uri="{FF2B5EF4-FFF2-40B4-BE49-F238E27FC236}">
                <a16:creationId xmlns:a16="http://schemas.microsoft.com/office/drawing/2014/main" id="{5A41BBAF-5441-8512-B575-2EB961DD485E}"/>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9/28/2025</a:t>
            </a:fld>
            <a:endParaRPr lang="en-US" dirty="0"/>
          </a:p>
        </p:txBody>
      </p:sp>
      <p:sp>
        <p:nvSpPr>
          <p:cNvPr id="19" name="Slide Number Placeholder 5">
            <a:extLst>
              <a:ext uri="{FF2B5EF4-FFF2-40B4-BE49-F238E27FC236}">
                <a16:creationId xmlns:a16="http://schemas.microsoft.com/office/drawing/2014/main" id="{89401810-4A83-D1CF-00A6-76F622C7153C}"/>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7417392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1055" y="1111101"/>
            <a:ext cx="4179762" cy="3935983"/>
          </a:xfrm>
        </p:spPr>
        <p:txBody>
          <a:bodyPr vert="horz" lIns="91440" tIns="45720" rIns="91440" bIns="45720" rtlCol="0" anchor="t">
            <a:norm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91688" y="5190622"/>
            <a:ext cx="4179762" cy="1095877"/>
          </a:xfrm>
        </p:spPr>
        <p:txBody>
          <a:bodyPr vert="horz" lIns="91440" tIns="45720" rIns="91440" bIns="45720" rtlCol="0" anchor="b">
            <a:normAutofit/>
          </a:bodyPr>
          <a:lstStyle>
            <a:lvl1pPr marL="0" indent="0">
              <a:lnSpc>
                <a:spcPct val="100000"/>
              </a:lnSpc>
              <a:buNone/>
              <a:defRPr lang="en-US" sz="1600" dirty="0"/>
            </a:lvl1pPr>
          </a:lstStyle>
          <a:p>
            <a:pPr lvl="0"/>
            <a:r>
              <a:rPr lang="en-US" dirty="0"/>
              <a:t>Click to edit Master subtitle style</a:t>
            </a:r>
          </a:p>
        </p:txBody>
      </p:sp>
      <p:cxnSp>
        <p:nvCxnSpPr>
          <p:cNvPr id="4" name="Straight Connector 3">
            <a:extLst>
              <a:ext uri="{FF2B5EF4-FFF2-40B4-BE49-F238E27FC236}">
                <a16:creationId xmlns:a16="http://schemas.microsoft.com/office/drawing/2014/main" id="{246DF655-18E5-0F01-A30A-A66220E09345}"/>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B984BF6-8944-BCD9-907F-19E062A93E04}"/>
              </a:ext>
            </a:extLst>
          </p:cNvPr>
          <p:cNvSpPr>
            <a:spLocks noGrp="1"/>
          </p:cNvSpPr>
          <p:nvPr>
            <p:ph type="ftr" sz="quarter" idx="11"/>
          </p:nvPr>
        </p:nvSpPr>
        <p:spPr>
          <a:xfrm>
            <a:off x="1091689" y="6430037"/>
            <a:ext cx="2604618" cy="419100"/>
          </a:xfrm>
        </p:spPr>
        <p:txBody>
          <a:bodyPr/>
          <a:lstStyle/>
          <a:p>
            <a:r>
              <a:rPr lang="en-US"/>
              <a:t>Sample Footer Text</a:t>
            </a:r>
            <a:endParaRPr lang="en-US" dirty="0"/>
          </a:p>
        </p:txBody>
      </p:sp>
      <p:sp>
        <p:nvSpPr>
          <p:cNvPr id="6" name="Date Placeholder 4">
            <a:extLst>
              <a:ext uri="{FF2B5EF4-FFF2-40B4-BE49-F238E27FC236}">
                <a16:creationId xmlns:a16="http://schemas.microsoft.com/office/drawing/2014/main" id="{A0A1EB0B-7080-C0FF-A599-2F24CE797B37}"/>
              </a:ext>
            </a:extLst>
          </p:cNvPr>
          <p:cNvSpPr>
            <a:spLocks noGrp="1"/>
          </p:cNvSpPr>
          <p:nvPr>
            <p:ph type="dt" sz="half" idx="15"/>
          </p:nvPr>
        </p:nvSpPr>
        <p:spPr>
          <a:xfrm>
            <a:off x="3786513" y="6430037"/>
            <a:ext cx="864704" cy="419100"/>
          </a:xfrm>
        </p:spPr>
        <p:txBody>
          <a:bodyPr/>
          <a:lstStyle/>
          <a:p>
            <a:fld id="{2ABAD28B-DD56-4B56-883A-96608C765E28}" type="datetimeFigureOut">
              <a:rPr lang="en-US" smtClean="0"/>
              <a:pPr/>
              <a:t>9/28/2025</a:t>
            </a:fld>
            <a:endParaRPr lang="en-US" dirty="0"/>
          </a:p>
        </p:txBody>
      </p:sp>
      <p:sp>
        <p:nvSpPr>
          <p:cNvPr id="10" name="Slide Number Placeholder 5">
            <a:extLst>
              <a:ext uri="{FF2B5EF4-FFF2-40B4-BE49-F238E27FC236}">
                <a16:creationId xmlns:a16="http://schemas.microsoft.com/office/drawing/2014/main" id="{D9E47F5A-D737-9005-3896-E6383830C7E3}"/>
              </a:ext>
            </a:extLst>
          </p:cNvPr>
          <p:cNvSpPr>
            <a:spLocks noGrp="1"/>
          </p:cNvSpPr>
          <p:nvPr>
            <p:ph type="sldNum" sz="quarter" idx="12"/>
          </p:nvPr>
        </p:nvSpPr>
        <p:spPr>
          <a:xfrm>
            <a:off x="4659381" y="6430037"/>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500050" y="0"/>
            <a:ext cx="669195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62206206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1A7175-8061-E7CC-68E4-2B3CECB6CCFE}"/>
              </a:ext>
            </a:extLst>
          </p:cNvPr>
          <p:cNvSpPr>
            <a:spLocks noGrp="1"/>
          </p:cNvSpPr>
          <p:nvPr>
            <p:ph type="title" hasCustomPrompt="1"/>
          </p:nvPr>
        </p:nvSpPr>
        <p:spPr>
          <a:xfrm>
            <a:off x="1088136" y="1090244"/>
            <a:ext cx="10037064" cy="5159257"/>
          </a:xfrm>
        </p:spPr>
        <p:txBody>
          <a:bodyPr>
            <a:normAutofit/>
          </a:bodyPr>
          <a:lstStyle>
            <a:lvl1pPr>
              <a:defRPr sz="8000">
                <a:solidFill>
                  <a:schemeClr val="bg1"/>
                </a:solidFill>
              </a:defRPr>
            </a:lvl1pPr>
          </a:lstStyle>
          <a:p>
            <a:r>
              <a:rPr lang="en-US" dirty="0"/>
              <a:t>Section header</a:t>
            </a:r>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lvl1pPr>
              <a:defRPr>
                <a:solidFill>
                  <a:schemeClr val="bg1"/>
                </a:solidFill>
              </a:defRPr>
            </a:lvl1pPr>
          </a:lstStyle>
          <a:p>
            <a:fld id="{2ABAD28B-DD56-4B56-883A-96608C765E28}" type="datetimeFigureOut">
              <a:rPr lang="en-US" smtClean="0"/>
              <a:pPr/>
              <a:t>9/28/2025</a:t>
            </a:fld>
            <a:endParaRPr lang="en-US" dirty="0"/>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lvl1pPr>
              <a:defRPr>
                <a:solidFill>
                  <a:schemeClr val="bg1"/>
                </a:solidFill>
              </a:defRPr>
            </a:lvl1pPr>
          </a:lstStyle>
          <a:p>
            <a:fld id="{7DF5BAF5-ABAB-4575-8E56-D109A3D17F9F}" type="slidenum">
              <a:rPr lang="en-US" smtClean="0"/>
              <a:pPr/>
              <a:t>‹#›</a:t>
            </a:fld>
            <a:endParaRPr lang="en-US" dirty="0"/>
          </a:p>
        </p:txBody>
      </p:sp>
      <p:cxnSp>
        <p:nvCxnSpPr>
          <p:cNvPr id="9" name="Straight Connector 8">
            <a:extLst>
              <a:ext uri="{FF2B5EF4-FFF2-40B4-BE49-F238E27FC236}">
                <a16:creationId xmlns:a16="http://schemas.microsoft.com/office/drawing/2014/main" id="{96A5A591-C2D3-D6A3-432F-2C1371951C13}"/>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778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916BDA-9E36-8180-7EBC-AC2A35C79FFC}"/>
              </a:ext>
            </a:extLst>
          </p:cNvPr>
          <p:cNvSpPr>
            <a:spLocks noGrp="1"/>
          </p:cNvSpPr>
          <p:nvPr>
            <p:ph type="title" hasCustomPrompt="1"/>
          </p:nvPr>
        </p:nvSpPr>
        <p:spPr>
          <a:xfrm>
            <a:off x="1090940" y="1088702"/>
            <a:ext cx="8479072" cy="1395553"/>
          </a:xfrm>
        </p:spPr>
        <p:txBody>
          <a:bodyPr anchor="t">
            <a:normAutofit/>
          </a:bodyPr>
          <a:lstStyle>
            <a:lvl1pPr>
              <a:defRPr sz="3600"/>
            </a:lvl1pPr>
          </a:lstStyle>
          <a:p>
            <a:r>
              <a:rPr lang="en-US" dirty="0"/>
              <a:t>Agenda</a:t>
            </a:r>
          </a:p>
        </p:txBody>
      </p:sp>
      <p:sp>
        <p:nvSpPr>
          <p:cNvPr id="8" name="Content Placeholder 6">
            <a:extLst>
              <a:ext uri="{FF2B5EF4-FFF2-40B4-BE49-F238E27FC236}">
                <a16:creationId xmlns:a16="http://schemas.microsoft.com/office/drawing/2014/main" id="{92AF672E-4752-50B9-9301-C8042FD003CC}"/>
              </a:ext>
            </a:extLst>
          </p:cNvPr>
          <p:cNvSpPr>
            <a:spLocks noGrp="1"/>
          </p:cNvSpPr>
          <p:nvPr>
            <p:ph sz="quarter" idx="13"/>
          </p:nvPr>
        </p:nvSpPr>
        <p:spPr>
          <a:xfrm>
            <a:off x="1096697" y="2484255"/>
            <a:ext cx="8467558" cy="3539514"/>
          </a:xfrm>
        </p:spPr>
        <p:txBody>
          <a:bodyPr>
            <a:normAutofit/>
          </a:bodyPr>
          <a:lstStyle>
            <a:lvl1pPr marL="457200" indent="-457200">
              <a:lnSpc>
                <a:spcPct val="100000"/>
              </a:lnSpc>
              <a:buFont typeface="+mj-lt"/>
              <a:buAutoNum type="arabicPeriod"/>
              <a:defRPr sz="2000"/>
            </a:lvl1pPr>
            <a:lvl2pPr marL="685800" indent="-457200">
              <a:lnSpc>
                <a:spcPct val="100000"/>
              </a:lnSpc>
              <a:buFont typeface="+mj-lt"/>
              <a:buAutoNum type="arabicPeriod"/>
              <a:defRPr sz="2000"/>
            </a:lvl2pPr>
            <a:lvl3pPr marL="800100" indent="-342900">
              <a:lnSpc>
                <a:spcPct val="100000"/>
              </a:lnSpc>
              <a:buFont typeface="+mj-lt"/>
              <a:buAutoNum type="arabicPeriod"/>
              <a:defRPr sz="2000"/>
            </a:lvl3pPr>
            <a:lvl4pPr marL="1028700" indent="-342900">
              <a:lnSpc>
                <a:spcPct val="100000"/>
              </a:lnSpc>
              <a:buFont typeface="+mj-lt"/>
              <a:buAutoNum type="arabicPeriod"/>
              <a:defRPr sz="2000"/>
            </a:lvl4pPr>
            <a:lvl5pPr marL="1257300" indent="-342900">
              <a:lnSpc>
                <a:spcPct val="100000"/>
              </a:lnSpc>
              <a:buFont typeface="+mj-lt"/>
              <a:buAutoNum type="arabicPeriod"/>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8A60B404-9532-4DA8-8A40-EC339A5BE635}" type="datetime1">
              <a:rPr lang="en-US" smtClean="0"/>
              <a:t>9/28/2025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9" name="Straight Connector 8">
            <a:extLst>
              <a:ext uri="{FF2B5EF4-FFF2-40B4-BE49-F238E27FC236}">
                <a16:creationId xmlns:a16="http://schemas.microsoft.com/office/drawing/2014/main" id="{4565070F-FB67-7572-2807-986A2553765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21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1088136" y="1088136"/>
            <a:ext cx="5749392" cy="1554480"/>
          </a:xfrm>
        </p:spPr>
        <p:txBody>
          <a:bodyPr anchor="t" anchorCtr="0">
            <a:normAutofit/>
          </a:bodyPr>
          <a:lstStyle>
            <a:lvl1pPr>
              <a:defRPr sz="36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lnSpc>
                <a:spcPct val="100000"/>
              </a:lnSpc>
              <a:buFont typeface="System Font Regular"/>
              <a:buChar char="-"/>
              <a:defRPr sz="2000"/>
            </a:lvl1pPr>
            <a:lvl2pPr>
              <a:lnSpc>
                <a:spcPct val="100000"/>
              </a:lnSpc>
              <a:defRPr sz="2000"/>
            </a:lvl2pPr>
            <a:lvl3pPr>
              <a:lnSpc>
                <a:spcPct val="100000"/>
              </a:lnSpc>
              <a:defRPr sz="2000"/>
            </a:lvl3pPr>
            <a:lvl4pPr>
              <a:lnSpc>
                <a:spcPct val="100000"/>
              </a:lnSpc>
              <a:defRPr sz="2000"/>
            </a:lvl4pPr>
            <a:lvl5pPr>
              <a:lnSpc>
                <a:spcPct val="1000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090940" y="6438900"/>
            <a:ext cx="3915404" cy="419100"/>
          </a:xfrm>
        </p:spPr>
        <p:txBody>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5006344" y="6438900"/>
            <a:ext cx="1126120" cy="419100"/>
          </a:xfrm>
        </p:spPr>
        <p:txBody>
          <a:bodyPr/>
          <a:lstStyle/>
          <a:p>
            <a:fld id="{8A60B404-9532-4DA8-8A40-EC339A5BE635}" type="datetime1">
              <a:rPr lang="en-US" smtClean="0"/>
              <a:t>9/28/2025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6132464" y="6438900"/>
            <a:ext cx="705064" cy="419100"/>
          </a:xfrm>
        </p:spPr>
        <p:txBody>
          <a:bodyPr/>
          <a:lstStyle/>
          <a:p>
            <a:fld id="{CC057153-B650-4DEB-B370-79DDCFDCE934}" type="slidenum">
              <a:rPr lang="en-US" smtClean="0"/>
              <a:t>‹#›</a:t>
            </a:fld>
            <a:endParaRPr lang="en-US" dirty="0"/>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hasCustomPrompt="1"/>
          </p:nvPr>
        </p:nvSpPr>
        <p:spPr>
          <a:xfrm>
            <a:off x="7315200" y="0"/>
            <a:ext cx="4876800" cy="6858000"/>
          </a:xfrm>
          <a:blipFill dpi="0" rotWithShape="1">
            <a:blip r:embed="rId2">
              <a:alphaModFix amt="60000"/>
            </a:blip>
            <a:srcRect/>
            <a:stretch>
              <a:fillRect/>
            </a:stretch>
          </a:blipFill>
        </p:spPr>
        <p:txBody>
          <a:bodyPr/>
          <a:lstStyle>
            <a:lvl1pPr>
              <a:defRPr/>
            </a:lvl1pPr>
          </a:lstStyle>
          <a:p>
            <a:r>
              <a:rPr lang="en-US" dirty="0"/>
              <a:t>  </a:t>
            </a:r>
          </a:p>
        </p:txBody>
      </p:sp>
      <p:cxnSp>
        <p:nvCxnSpPr>
          <p:cNvPr id="8" name="Straight Connector 7">
            <a:extLst>
              <a:ext uri="{FF2B5EF4-FFF2-40B4-BE49-F238E27FC236}">
                <a16:creationId xmlns:a16="http://schemas.microsoft.com/office/drawing/2014/main" id="{94C1AE97-7274-F222-2135-C3524958A87F}"/>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18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5587999" y="405240"/>
            <a:ext cx="5916508" cy="1819662"/>
          </a:xfrm>
        </p:spPr>
        <p:txBody>
          <a:bodyPr anchor="b">
            <a:normAutofit/>
          </a:bodyPr>
          <a:lstStyle>
            <a:lvl1pPr>
              <a:defRPr sz="8000"/>
            </a:lvl1pPr>
          </a:lstStyle>
          <a:p>
            <a:r>
              <a:rPr lang="en-US" dirty="0"/>
              <a:t>AGENDA</a:t>
            </a:r>
          </a:p>
        </p:txBody>
      </p:sp>
      <p:sp>
        <p:nvSpPr>
          <p:cNvPr id="10" name="Picture Placeholder 9">
            <a:extLst>
              <a:ext uri="{FF2B5EF4-FFF2-40B4-BE49-F238E27FC236}">
                <a16:creationId xmlns:a16="http://schemas.microsoft.com/office/drawing/2014/main" id="{DD26684C-23E4-F6A1-5A03-70AE7BEA72CA}"/>
              </a:ext>
            </a:extLst>
          </p:cNvPr>
          <p:cNvSpPr>
            <a:spLocks noGrp="1"/>
          </p:cNvSpPr>
          <p:nvPr>
            <p:ph type="pic" sz="quarter" idx="14" hasCustomPrompt="1"/>
          </p:nvPr>
        </p:nvSpPr>
        <p:spPr>
          <a:xfrm>
            <a:off x="1" y="0"/>
            <a:ext cx="4565591" cy="6858000"/>
          </a:xfrm>
          <a:custGeom>
            <a:avLst/>
            <a:gdLst>
              <a:gd name="connsiteX0" fmla="*/ 0 w 4565591"/>
              <a:gd name="connsiteY0" fmla="*/ 0 h 6858000"/>
              <a:gd name="connsiteX1" fmla="*/ 4565591 w 4565591"/>
              <a:gd name="connsiteY1" fmla="*/ 0 h 6858000"/>
              <a:gd name="connsiteX2" fmla="*/ 4565591 w 4565591"/>
              <a:gd name="connsiteY2" fmla="*/ 6858000 h 6858000"/>
              <a:gd name="connsiteX3" fmla="*/ 0 w 45655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5591" h="6858000">
                <a:moveTo>
                  <a:pt x="0" y="0"/>
                </a:moveTo>
                <a:lnTo>
                  <a:pt x="4565591" y="0"/>
                </a:lnTo>
                <a:lnTo>
                  <a:pt x="4565591"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588000" y="2481119"/>
            <a:ext cx="5916507" cy="3394364"/>
          </a:xfrm>
        </p:spPr>
        <p:txBody>
          <a:bodyPr anchor="b">
            <a:normAutofit/>
          </a:bodyPr>
          <a:lstStyle>
            <a:lvl1pPr marL="457200" indent="-457200">
              <a:lnSpc>
                <a:spcPct val="100000"/>
              </a:lnSpc>
              <a:buFont typeface="+mj-lt"/>
              <a:buAutoNum type="arabicPeriod"/>
              <a:defRPr sz="2000"/>
            </a:lvl1pPr>
            <a:lvl2pPr marL="571500" indent="-342900">
              <a:lnSpc>
                <a:spcPct val="100000"/>
              </a:lnSpc>
              <a:buFont typeface="+mj-lt"/>
              <a:buAutoNum type="arabicPeriod"/>
              <a:defRPr sz="2000"/>
            </a:lvl2pPr>
            <a:lvl3pPr marL="800100" indent="-342900">
              <a:lnSpc>
                <a:spcPct val="100000"/>
              </a:lnSpc>
              <a:buFont typeface="+mj-lt"/>
              <a:buAutoNum type="arabicPeriod"/>
              <a:defRPr sz="2000"/>
            </a:lvl3pPr>
            <a:lvl4pPr marL="1028700" indent="-342900">
              <a:lnSpc>
                <a:spcPct val="100000"/>
              </a:lnSpc>
              <a:buFont typeface="+mj-lt"/>
              <a:buAutoNum type="arabicPeriod"/>
              <a:defRPr sz="2000"/>
            </a:lvl4pPr>
            <a:lvl5pPr>
              <a:lnSpc>
                <a:spcPct val="100000"/>
              </a:lnSpc>
              <a:buFont typeface="+mj-lt"/>
              <a:buAutoNum type="arabicPeriod"/>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AF50F4DE-D5C9-EDEE-A6C1-8053893B18C6}"/>
              </a:ext>
              <a:ext uri="{C183D7F6-B498-43B3-948B-1728B52AA6E4}">
                <adec:decorative xmlns:adec="http://schemas.microsoft.com/office/drawing/2017/decorative" val="1"/>
              </a:ext>
            </a:extLst>
          </p:cNvPr>
          <p:cNvCxnSpPr>
            <a:cxnSpLocks/>
          </p:cNvCxnSpPr>
          <p:nvPr userDrawn="1"/>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0E02C9ED-7E7F-43D6-3567-8A7D0DC86025}"/>
              </a:ext>
            </a:extLst>
          </p:cNvPr>
          <p:cNvSpPr>
            <a:spLocks noGrp="1"/>
          </p:cNvSpPr>
          <p:nvPr>
            <p:ph type="ftr" sz="quarter" idx="11"/>
          </p:nvPr>
        </p:nvSpPr>
        <p:spPr>
          <a:xfrm>
            <a:off x="5588000" y="6438900"/>
            <a:ext cx="3972690" cy="419100"/>
          </a:xfrm>
        </p:spPr>
        <p:txBody>
          <a:bodyPr/>
          <a:lstStyle/>
          <a:p>
            <a:r>
              <a:rPr lang="en-US" dirty="0"/>
              <a:t>Sample Footer Text</a:t>
            </a:r>
          </a:p>
        </p:txBody>
      </p:sp>
      <p:sp>
        <p:nvSpPr>
          <p:cNvPr id="13" name="Date Placeholder 4">
            <a:extLst>
              <a:ext uri="{FF2B5EF4-FFF2-40B4-BE49-F238E27FC236}">
                <a16:creationId xmlns:a16="http://schemas.microsoft.com/office/drawing/2014/main" id="{94369780-1787-623B-A3F0-C72DED32992F}"/>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9/28/2025</a:t>
            </a:fld>
            <a:endParaRPr lang="en-US" dirty="0"/>
          </a:p>
        </p:txBody>
      </p:sp>
      <p:sp>
        <p:nvSpPr>
          <p:cNvPr id="14" name="Slide Number Placeholder 5">
            <a:extLst>
              <a:ext uri="{FF2B5EF4-FFF2-40B4-BE49-F238E27FC236}">
                <a16:creationId xmlns:a16="http://schemas.microsoft.com/office/drawing/2014/main" id="{B9B34B61-93E0-16E5-3DE1-0085D9CB4486}"/>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25536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A8E2B0F-68B7-6425-620F-3E3285F51A3E}"/>
              </a:ext>
            </a:extLst>
          </p:cNvPr>
          <p:cNvSpPr>
            <a:spLocks noGrp="1"/>
          </p:cNvSpPr>
          <p:nvPr>
            <p:ph type="title"/>
          </p:nvPr>
        </p:nvSpPr>
        <p:spPr>
          <a:xfrm>
            <a:off x="1088136" y="1090244"/>
            <a:ext cx="4659277" cy="16698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F2BB16B-437E-D6AB-E317-2BE63ABCB1E0}"/>
              </a:ext>
            </a:extLst>
          </p:cNvPr>
          <p:cNvSpPr>
            <a:spLocks noGrp="1"/>
          </p:cNvSpPr>
          <p:nvPr>
            <p:ph sz="quarter" idx="14"/>
          </p:nvPr>
        </p:nvSpPr>
        <p:spPr>
          <a:xfrm>
            <a:off x="6444588" y="1090244"/>
            <a:ext cx="4680612" cy="1670050"/>
          </a:xfrm>
        </p:spPr>
        <p:txBody>
          <a:bodyPr/>
          <a:lstStyle>
            <a:lvl1pPr>
              <a:lnSpc>
                <a:spcPct val="100000"/>
              </a:lnSpc>
              <a:buFontTx/>
              <a:buNone/>
              <a:defRPr baseline="0"/>
            </a:lvl1pPr>
            <a:lvl2pPr marL="228600" indent="0">
              <a:lnSpc>
                <a:spcPct val="100000"/>
              </a:lnSpc>
              <a:buFontTx/>
              <a:buNone/>
              <a:defRPr baseline="0"/>
            </a:lvl2pPr>
            <a:lvl3pPr marL="457200" indent="0">
              <a:lnSpc>
                <a:spcPct val="100000"/>
              </a:lnSpc>
              <a:buFontTx/>
              <a:buNone/>
              <a:defRPr baseline="0"/>
            </a:lvl3pPr>
            <a:lvl4pPr marL="685800" indent="0">
              <a:lnSpc>
                <a:spcPct val="100000"/>
              </a:lnSpc>
              <a:buFontTx/>
              <a:buNone/>
              <a:defRPr baseline="0"/>
            </a:lvl4pPr>
            <a:lvl5pPr marL="914400" indent="0">
              <a:lnSpc>
                <a:spcPct val="100000"/>
              </a:lnSpc>
              <a:buFontTx/>
              <a:buNone/>
              <a:defRPr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467FC12-63BB-4A63-9424-BFBF8E1D71D9}" type="datetime1">
              <a:rPr lang="en-US" smtClean="0"/>
              <a:t>9/28/2025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66FBA52A-0B44-31D0-A581-D65241A30F6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13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7676" y="1114856"/>
            <a:ext cx="3493858" cy="3456894"/>
          </a:xfrm>
        </p:spPr>
        <p:txBody>
          <a:bodyPr anchor="t">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263141" y="1115290"/>
            <a:ext cx="5862059" cy="346121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AA7FA5-AD20-4A92-9D35-3CC6CFA49E64}" type="datetime1">
              <a:rPr lang="en-US" smtClean="0"/>
              <a:t>9/28/2025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28C9ED00-129A-337D-199B-933973FFF6B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6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7676" y="1114856"/>
            <a:ext cx="3923455" cy="4083580"/>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294612" y="1115290"/>
            <a:ext cx="5809713" cy="5171210"/>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02AB700-8552-46A0-B700-5DA0068ADBFC}" type="datetime1">
              <a:rPr lang="en-US" smtClean="0"/>
              <a:t>9/28/2025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9954F329-E63B-9F25-4E06-2E98A6453DA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47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5733" y="1119386"/>
            <a:ext cx="3496147" cy="4940661"/>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63418" y="1119386"/>
            <a:ext cx="6242849" cy="4940661"/>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892AD61-D199-4B74-B80B-2001400510FA}" type="datetime1">
              <a:rPr lang="en-US" smtClean="0"/>
              <a:t>9/28/2025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317C024E-BDA9-596A-880A-BD5A17F5C7F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60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a:xfrm>
            <a:off x="1088136" y="1090246"/>
            <a:ext cx="10840626" cy="79051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a:xfrm>
            <a:off x="1088135" y="1880756"/>
            <a:ext cx="10840627" cy="45581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FD144482-F463-E942-01AE-69DF54F4171C}"/>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482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3701" y="1114655"/>
            <a:ext cx="2771326" cy="3675552"/>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134532" y="1129145"/>
            <a:ext cx="7794231" cy="5157355"/>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00D9374-B0AF-43C5-90A8-C409C7D54B55}" type="datetime1">
              <a:rPr lang="en-US" smtClean="0"/>
              <a:t>9/28/2025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7547F2C9-46DC-B902-E883-CE0360E6DD94}"/>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412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85788" y="1111101"/>
            <a:ext cx="6339412" cy="1143000"/>
          </a:xfrm>
        </p:spPr>
        <p:txBody>
          <a:bodyPr anchor="t"/>
          <a:lstStyle/>
          <a:p>
            <a:r>
              <a:rPr lang="en-US" dirty="0"/>
              <a:t>Click to edit Master title style</a:t>
            </a:r>
          </a:p>
        </p:txBody>
      </p:sp>
      <p:sp>
        <p:nvSpPr>
          <p:cNvPr id="6" name="Picture Placeholder 10">
            <a:extLst>
              <a:ext uri="{FF2B5EF4-FFF2-40B4-BE49-F238E27FC236}">
                <a16:creationId xmlns:a16="http://schemas.microsoft.com/office/drawing/2014/main" id="{6FB7CB50-241E-E6B6-1C0E-1B5466B14779}"/>
              </a:ext>
            </a:extLst>
          </p:cNvPr>
          <p:cNvSpPr>
            <a:spLocks noGrp="1"/>
          </p:cNvSpPr>
          <p:nvPr>
            <p:ph type="pic" sz="quarter" idx="13" hasCustomPrompt="1"/>
          </p:nvPr>
        </p:nvSpPr>
        <p:spPr>
          <a:xfrm>
            <a:off x="12192" y="0"/>
            <a:ext cx="4506585"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1" name="Content Placeholder 7">
            <a:extLst>
              <a:ext uri="{FF2B5EF4-FFF2-40B4-BE49-F238E27FC236}">
                <a16:creationId xmlns:a16="http://schemas.microsoft.com/office/drawing/2014/main" id="{A1C94DDD-A7D7-1407-F63C-F296AB454220}"/>
              </a:ext>
            </a:extLst>
          </p:cNvPr>
          <p:cNvSpPr>
            <a:spLocks noGrp="1"/>
          </p:cNvSpPr>
          <p:nvPr>
            <p:ph sz="quarter" idx="18"/>
          </p:nvPr>
        </p:nvSpPr>
        <p:spPr>
          <a:xfrm>
            <a:off x="4785787" y="2402887"/>
            <a:ext cx="6339414" cy="3883614"/>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363871FB-7459-8C2E-BA80-AD31AE855A93}"/>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7504282-04A3-1CE1-50A4-AF83D0D40A42}"/>
              </a:ext>
            </a:extLst>
          </p:cNvPr>
          <p:cNvSpPr>
            <a:spLocks noGrp="1"/>
          </p:cNvSpPr>
          <p:nvPr>
            <p:ph type="ftr" sz="quarter" idx="11"/>
          </p:nvPr>
        </p:nvSpPr>
        <p:spPr>
          <a:xfrm>
            <a:off x="4785788" y="6438900"/>
            <a:ext cx="4774902" cy="419100"/>
          </a:xfrm>
        </p:spPr>
        <p:txBody>
          <a:bodyPr/>
          <a:lstStyle/>
          <a:p>
            <a:r>
              <a:rPr lang="en-US"/>
              <a:t>Sample Footer Text</a:t>
            </a:r>
            <a:endParaRPr lang="en-US" dirty="0"/>
          </a:p>
        </p:txBody>
      </p:sp>
      <p:sp>
        <p:nvSpPr>
          <p:cNvPr id="7" name="Date Placeholder 4">
            <a:extLst>
              <a:ext uri="{FF2B5EF4-FFF2-40B4-BE49-F238E27FC236}">
                <a16:creationId xmlns:a16="http://schemas.microsoft.com/office/drawing/2014/main" id="{CA12AEFE-D7DE-804A-807C-704D5B34E130}"/>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9/28/2025</a:t>
            </a:fld>
            <a:endParaRPr lang="en-US" dirty="0"/>
          </a:p>
        </p:txBody>
      </p:sp>
      <p:sp>
        <p:nvSpPr>
          <p:cNvPr id="8" name="Slide Number Placeholder 5">
            <a:extLst>
              <a:ext uri="{FF2B5EF4-FFF2-40B4-BE49-F238E27FC236}">
                <a16:creationId xmlns:a16="http://schemas.microsoft.com/office/drawing/2014/main" id="{9C293909-C7AB-A707-F48B-6007FE72563B}"/>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331919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7780" y="1111101"/>
            <a:ext cx="6339541" cy="1143000"/>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97907" y="2402887"/>
            <a:ext cx="6339414" cy="3883614"/>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E94E29EC-6D85-E8CA-F571-29C29779804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91F623F8-148C-BF68-DC1B-B1261EF2B177}"/>
              </a:ext>
            </a:extLst>
          </p:cNvPr>
          <p:cNvSpPr>
            <a:spLocks noGrp="1"/>
          </p:cNvSpPr>
          <p:nvPr>
            <p:ph type="ftr" sz="quarter" idx="11"/>
          </p:nvPr>
        </p:nvSpPr>
        <p:spPr>
          <a:xfrm>
            <a:off x="1097781" y="6438900"/>
            <a:ext cx="4775030" cy="419100"/>
          </a:xfrm>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F4339383-0924-E735-8737-2CFD7A1D40E9}"/>
              </a:ext>
            </a:extLst>
          </p:cNvPr>
          <p:cNvSpPr>
            <a:spLocks noGrp="1"/>
          </p:cNvSpPr>
          <p:nvPr>
            <p:ph type="dt" sz="half" idx="15"/>
          </p:nvPr>
        </p:nvSpPr>
        <p:spPr>
          <a:xfrm>
            <a:off x="5963017" y="6438900"/>
            <a:ext cx="864704" cy="419100"/>
          </a:xfrm>
        </p:spPr>
        <p:txBody>
          <a:bodyPr/>
          <a:lstStyle/>
          <a:p>
            <a:fld id="{2ABAD28B-DD56-4B56-883A-96608C765E28}" type="datetimeFigureOut">
              <a:rPr lang="en-US" smtClean="0"/>
              <a:pPr/>
              <a:t>9/28/2025</a:t>
            </a:fld>
            <a:endParaRPr lang="en-US" dirty="0"/>
          </a:p>
        </p:txBody>
      </p:sp>
      <p:sp>
        <p:nvSpPr>
          <p:cNvPr id="6" name="Slide Number Placeholder 5">
            <a:extLst>
              <a:ext uri="{FF2B5EF4-FFF2-40B4-BE49-F238E27FC236}">
                <a16:creationId xmlns:a16="http://schemas.microsoft.com/office/drawing/2014/main" id="{92279924-70A9-325D-5C94-812F304840DB}"/>
              </a:ext>
            </a:extLst>
          </p:cNvPr>
          <p:cNvSpPr>
            <a:spLocks noGrp="1"/>
          </p:cNvSpPr>
          <p:nvPr>
            <p:ph type="sldNum" sz="quarter" idx="12"/>
          </p:nvPr>
        </p:nvSpPr>
        <p:spPr>
          <a:xfrm>
            <a:off x="6835885"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685414" y="0"/>
            <a:ext cx="4506585"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04983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776991" y="1112104"/>
            <a:ext cx="7321615" cy="932688"/>
          </a:xfrm>
        </p:spPr>
        <p:txBody>
          <a:bodyPr anchor="t"/>
          <a:lstStyle/>
          <a:p>
            <a:r>
              <a:rPr lang="en-US"/>
              <a:t>Click to edit Master title style</a:t>
            </a:r>
            <a:endParaRPr lang="en-US" dirty="0"/>
          </a:p>
        </p:txBody>
      </p:sp>
      <p:sp>
        <p:nvSpPr>
          <p:cNvPr id="15" name="Picture Placeholder 10">
            <a:extLst>
              <a:ext uri="{FF2B5EF4-FFF2-40B4-BE49-F238E27FC236}">
                <a16:creationId xmlns:a16="http://schemas.microsoft.com/office/drawing/2014/main" id="{5189CF27-6D02-DB0D-F5D1-1535F1479166}"/>
              </a:ext>
            </a:extLst>
          </p:cNvPr>
          <p:cNvSpPr>
            <a:spLocks noGrp="1"/>
          </p:cNvSpPr>
          <p:nvPr>
            <p:ph type="pic" sz="quarter" idx="19" hasCustomPrompt="1"/>
          </p:nvPr>
        </p:nvSpPr>
        <p:spPr>
          <a:xfrm>
            <a:off x="0" y="0"/>
            <a:ext cx="352643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Content Placeholder 7">
            <a:extLst>
              <a:ext uri="{FF2B5EF4-FFF2-40B4-BE49-F238E27FC236}">
                <a16:creationId xmlns:a16="http://schemas.microsoft.com/office/drawing/2014/main" id="{6373ED08-D584-FD0F-C5B0-EF4E07A0D890}"/>
              </a:ext>
            </a:extLst>
          </p:cNvPr>
          <p:cNvSpPr>
            <a:spLocks noGrp="1"/>
          </p:cNvSpPr>
          <p:nvPr>
            <p:ph sz="quarter" idx="18"/>
          </p:nvPr>
        </p:nvSpPr>
        <p:spPr>
          <a:xfrm>
            <a:off x="3776075" y="2187258"/>
            <a:ext cx="7349126" cy="409924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7D906524-8E7E-05A8-4F9E-A2C39750A30C}"/>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F256971-28FA-FA33-0A85-0B851EA7AE9B}"/>
              </a:ext>
            </a:extLst>
          </p:cNvPr>
          <p:cNvSpPr>
            <a:spLocks noGrp="1"/>
          </p:cNvSpPr>
          <p:nvPr>
            <p:ph type="ftr" sz="quarter" idx="11"/>
          </p:nvPr>
        </p:nvSpPr>
        <p:spPr>
          <a:xfrm>
            <a:off x="3776076" y="6438900"/>
            <a:ext cx="5784614" cy="419100"/>
          </a:xfrm>
        </p:spPr>
        <p:txBody>
          <a:bodyPr/>
          <a:lstStyle/>
          <a:p>
            <a:r>
              <a:rPr lang="en-US"/>
              <a:t>Sample Footer Text</a:t>
            </a:r>
            <a:endParaRPr lang="en-US" dirty="0"/>
          </a:p>
        </p:txBody>
      </p:sp>
      <p:sp>
        <p:nvSpPr>
          <p:cNvPr id="7" name="Date Placeholder 4">
            <a:extLst>
              <a:ext uri="{FF2B5EF4-FFF2-40B4-BE49-F238E27FC236}">
                <a16:creationId xmlns:a16="http://schemas.microsoft.com/office/drawing/2014/main" id="{F04B437D-29C2-D3ED-BEFA-E1F868B0FB5E}"/>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9/28/2025</a:t>
            </a:fld>
            <a:endParaRPr lang="en-US" dirty="0"/>
          </a:p>
        </p:txBody>
      </p:sp>
      <p:sp>
        <p:nvSpPr>
          <p:cNvPr id="8" name="Slide Number Placeholder 5">
            <a:extLst>
              <a:ext uri="{FF2B5EF4-FFF2-40B4-BE49-F238E27FC236}">
                <a16:creationId xmlns:a16="http://schemas.microsoft.com/office/drawing/2014/main" id="{70EB108D-6128-5356-6097-7D1D10551222}"/>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720496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3394" y="1112104"/>
            <a:ext cx="7343564" cy="932688"/>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93393" y="2187258"/>
            <a:ext cx="7343565" cy="409924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4D039FC6-F740-7D02-FD07-5B1B076DCE63}"/>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C666571-786A-B2D2-4FC3-C22E71C243E1}"/>
              </a:ext>
            </a:extLst>
          </p:cNvPr>
          <p:cNvSpPr>
            <a:spLocks noGrp="1"/>
          </p:cNvSpPr>
          <p:nvPr>
            <p:ph type="ftr" sz="quarter" idx="11"/>
          </p:nvPr>
        </p:nvSpPr>
        <p:spPr>
          <a:xfrm>
            <a:off x="1093394" y="6438900"/>
            <a:ext cx="5779054" cy="419100"/>
          </a:xfrm>
        </p:spPr>
        <p:txBody>
          <a:bodyPr/>
          <a:lstStyle/>
          <a:p>
            <a:r>
              <a:rPr lang="en-US" dirty="0"/>
              <a:t>Sample Footer Text</a:t>
            </a:r>
          </a:p>
        </p:txBody>
      </p:sp>
      <p:sp>
        <p:nvSpPr>
          <p:cNvPr id="6" name="Date Placeholder 4">
            <a:extLst>
              <a:ext uri="{FF2B5EF4-FFF2-40B4-BE49-F238E27FC236}">
                <a16:creationId xmlns:a16="http://schemas.microsoft.com/office/drawing/2014/main" id="{A324A0C0-9CB0-6208-0780-67E3C7F2C02C}"/>
              </a:ext>
            </a:extLst>
          </p:cNvPr>
          <p:cNvSpPr>
            <a:spLocks noGrp="1"/>
          </p:cNvSpPr>
          <p:nvPr>
            <p:ph type="dt" sz="half" idx="15"/>
          </p:nvPr>
        </p:nvSpPr>
        <p:spPr>
          <a:xfrm>
            <a:off x="6962654" y="6438900"/>
            <a:ext cx="864704" cy="419100"/>
          </a:xfrm>
        </p:spPr>
        <p:txBody>
          <a:bodyPr/>
          <a:lstStyle/>
          <a:p>
            <a:fld id="{2ABAD28B-DD56-4B56-883A-96608C765E28}" type="datetimeFigureOut">
              <a:rPr lang="en-US" smtClean="0"/>
              <a:pPr/>
              <a:t>9/28/2025</a:t>
            </a:fld>
            <a:endParaRPr lang="en-US" dirty="0"/>
          </a:p>
        </p:txBody>
      </p:sp>
      <p:sp>
        <p:nvSpPr>
          <p:cNvPr id="7" name="Slide Number Placeholder 5">
            <a:extLst>
              <a:ext uri="{FF2B5EF4-FFF2-40B4-BE49-F238E27FC236}">
                <a16:creationId xmlns:a16="http://schemas.microsoft.com/office/drawing/2014/main" id="{7F7421E2-5EEC-7791-DBEE-600FF5170816}"/>
              </a:ext>
            </a:extLst>
          </p:cNvPr>
          <p:cNvSpPr>
            <a:spLocks noGrp="1"/>
          </p:cNvSpPr>
          <p:nvPr>
            <p:ph type="sldNum" sz="quarter" idx="12"/>
          </p:nvPr>
        </p:nvSpPr>
        <p:spPr>
          <a:xfrm>
            <a:off x="7835522" y="6438900"/>
            <a:ext cx="601436" cy="419100"/>
          </a:xfrm>
        </p:spPr>
        <p:txBody>
          <a:bodyPr/>
          <a:lstStyle/>
          <a:p>
            <a:fld id="{AEAA3239-9EA4-4A65-A281-97F994456D9F}" type="slidenum">
              <a:rPr lang="en-US" smtClean="0"/>
              <a:t>‹#›</a:t>
            </a:fld>
            <a:endParaRPr lang="en-US"/>
          </a:p>
        </p:txBody>
      </p:sp>
      <p:sp>
        <p:nvSpPr>
          <p:cNvPr id="12" name="Picture Placeholder 10">
            <a:extLst>
              <a:ext uri="{FF2B5EF4-FFF2-40B4-BE49-F238E27FC236}">
                <a16:creationId xmlns:a16="http://schemas.microsoft.com/office/drawing/2014/main" id="{61964118-5CFA-FFA8-E19F-A107D63DDC08}"/>
              </a:ext>
            </a:extLst>
          </p:cNvPr>
          <p:cNvSpPr>
            <a:spLocks noGrp="1"/>
          </p:cNvSpPr>
          <p:nvPr>
            <p:ph type="pic" sz="quarter" idx="13" hasCustomPrompt="1"/>
          </p:nvPr>
        </p:nvSpPr>
        <p:spPr>
          <a:xfrm>
            <a:off x="8665559" y="0"/>
            <a:ext cx="352643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523332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386751" y="1115736"/>
            <a:ext cx="4738450" cy="1283986"/>
          </a:xfrm>
        </p:spPr>
        <p:txBody>
          <a:bodyPr anchor="t">
            <a:norm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F01DFFF1-3C5B-AB29-A606-DE5652872224}"/>
              </a:ext>
            </a:extLst>
          </p:cNvPr>
          <p:cNvSpPr>
            <a:spLocks noGrp="1"/>
          </p:cNvSpPr>
          <p:nvPr>
            <p:ph type="pic" sz="quarter" idx="13" hasCustomPrompt="1"/>
          </p:nvPr>
        </p:nvSpPr>
        <p:spPr>
          <a:xfrm>
            <a:off x="0" y="0"/>
            <a:ext cx="609600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3" name="Content Placeholder 7">
            <a:extLst>
              <a:ext uri="{FF2B5EF4-FFF2-40B4-BE49-F238E27FC236}">
                <a16:creationId xmlns:a16="http://schemas.microsoft.com/office/drawing/2014/main" id="{E2816D63-0E0C-C808-4BF8-6A562C18459A}"/>
              </a:ext>
            </a:extLst>
          </p:cNvPr>
          <p:cNvSpPr>
            <a:spLocks noGrp="1"/>
          </p:cNvSpPr>
          <p:nvPr>
            <p:ph sz="quarter" idx="15"/>
          </p:nvPr>
        </p:nvSpPr>
        <p:spPr>
          <a:xfrm>
            <a:off x="6386751" y="2552124"/>
            <a:ext cx="4738450" cy="3734376"/>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04FCA30A-9E9D-9618-76A9-8B4CFF8E32FB}"/>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536C1912-E3D3-9A9F-E1CD-E0E6FFC247FA}"/>
              </a:ext>
            </a:extLst>
          </p:cNvPr>
          <p:cNvSpPr>
            <a:spLocks noGrp="1"/>
          </p:cNvSpPr>
          <p:nvPr>
            <p:ph type="ftr" sz="quarter" idx="11"/>
          </p:nvPr>
        </p:nvSpPr>
        <p:spPr>
          <a:xfrm>
            <a:off x="6386752" y="6438900"/>
            <a:ext cx="3173938" cy="419100"/>
          </a:xfrm>
        </p:spPr>
        <p:txBody>
          <a:bodyPr/>
          <a:lstStyle/>
          <a:p>
            <a:r>
              <a:rPr lang="en-US"/>
              <a:t>Sample Footer Text</a:t>
            </a:r>
            <a:endParaRPr lang="en-US" dirty="0"/>
          </a:p>
        </p:txBody>
      </p:sp>
      <p:sp>
        <p:nvSpPr>
          <p:cNvPr id="4" name="Date Placeholder 4">
            <a:extLst>
              <a:ext uri="{FF2B5EF4-FFF2-40B4-BE49-F238E27FC236}">
                <a16:creationId xmlns:a16="http://schemas.microsoft.com/office/drawing/2014/main" id="{8D67CAFB-8059-63E5-52A8-1184092A0F3D}"/>
              </a:ext>
            </a:extLst>
          </p:cNvPr>
          <p:cNvSpPr>
            <a:spLocks noGrp="1"/>
          </p:cNvSpPr>
          <p:nvPr>
            <p:ph type="dt" sz="half" idx="16"/>
          </p:nvPr>
        </p:nvSpPr>
        <p:spPr>
          <a:xfrm>
            <a:off x="9650896" y="6438900"/>
            <a:ext cx="864704" cy="419100"/>
          </a:xfrm>
        </p:spPr>
        <p:txBody>
          <a:bodyPr/>
          <a:lstStyle/>
          <a:p>
            <a:fld id="{2ABAD28B-DD56-4B56-883A-96608C765E28}" type="datetimeFigureOut">
              <a:rPr lang="en-US" smtClean="0"/>
              <a:pPr/>
              <a:t>9/28/2025</a:t>
            </a:fld>
            <a:endParaRPr lang="en-US" dirty="0"/>
          </a:p>
        </p:txBody>
      </p:sp>
      <p:sp>
        <p:nvSpPr>
          <p:cNvPr id="8" name="Slide Number Placeholder 5">
            <a:extLst>
              <a:ext uri="{FF2B5EF4-FFF2-40B4-BE49-F238E27FC236}">
                <a16:creationId xmlns:a16="http://schemas.microsoft.com/office/drawing/2014/main" id="{12D5E22B-CB25-9948-A8AA-BACF7E422F0B}"/>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78232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066" y="1115736"/>
            <a:ext cx="4738583" cy="1288169"/>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92" y="2552124"/>
            <a:ext cx="4738450" cy="37343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B84581EB-7A5A-925D-6E20-5C04A0EAA2CE}"/>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084EA123-AEAB-8F33-C22D-31F9F11A93CE}"/>
              </a:ext>
            </a:extLst>
          </p:cNvPr>
          <p:cNvSpPr>
            <a:spLocks noGrp="1"/>
          </p:cNvSpPr>
          <p:nvPr>
            <p:ph type="ftr" sz="quarter" idx="11"/>
          </p:nvPr>
        </p:nvSpPr>
        <p:spPr>
          <a:xfrm>
            <a:off x="1088066" y="6438900"/>
            <a:ext cx="3174065" cy="419100"/>
          </a:xfrm>
        </p:spPr>
        <p:txBody>
          <a:bodyPr/>
          <a:lstStyle/>
          <a:p>
            <a:r>
              <a:rPr lang="en-US" dirty="0"/>
              <a:t>Sample Footer Text</a:t>
            </a:r>
          </a:p>
        </p:txBody>
      </p:sp>
      <p:sp>
        <p:nvSpPr>
          <p:cNvPr id="9" name="Date Placeholder 4">
            <a:extLst>
              <a:ext uri="{FF2B5EF4-FFF2-40B4-BE49-F238E27FC236}">
                <a16:creationId xmlns:a16="http://schemas.microsoft.com/office/drawing/2014/main" id="{AA2FCA56-AA13-81B1-1707-7A5D7557B5F8}"/>
              </a:ext>
            </a:extLst>
          </p:cNvPr>
          <p:cNvSpPr>
            <a:spLocks noGrp="1"/>
          </p:cNvSpPr>
          <p:nvPr>
            <p:ph type="dt" sz="half" idx="15"/>
          </p:nvPr>
        </p:nvSpPr>
        <p:spPr>
          <a:xfrm>
            <a:off x="4352338" y="6438900"/>
            <a:ext cx="864704" cy="419100"/>
          </a:xfrm>
        </p:spPr>
        <p:txBody>
          <a:bodyPr/>
          <a:lstStyle/>
          <a:p>
            <a:fld id="{2ABAD28B-DD56-4B56-883A-96608C765E28}" type="datetimeFigureOut">
              <a:rPr lang="en-US" smtClean="0"/>
              <a:pPr/>
              <a:t>9/28/2025</a:t>
            </a:fld>
            <a:endParaRPr lang="en-US" dirty="0"/>
          </a:p>
        </p:txBody>
      </p:sp>
      <p:sp>
        <p:nvSpPr>
          <p:cNvPr id="10" name="Slide Number Placeholder 5">
            <a:extLst>
              <a:ext uri="{FF2B5EF4-FFF2-40B4-BE49-F238E27FC236}">
                <a16:creationId xmlns:a16="http://schemas.microsoft.com/office/drawing/2014/main" id="{4358A8E3-C7AA-9216-35FD-FE820598287A}"/>
              </a:ext>
            </a:extLst>
          </p:cNvPr>
          <p:cNvSpPr>
            <a:spLocks noGrp="1"/>
          </p:cNvSpPr>
          <p:nvPr>
            <p:ph type="sldNum" sz="quarter" idx="12"/>
          </p:nvPr>
        </p:nvSpPr>
        <p:spPr>
          <a:xfrm>
            <a:off x="5225206"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096000" y="0"/>
            <a:ext cx="609600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8302217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1355" y="1111101"/>
            <a:ext cx="3813845" cy="1493861"/>
          </a:xfrm>
        </p:spPr>
        <p:txBody>
          <a:bodyPr anchor="t">
            <a:normAutofit/>
          </a:bodyPr>
          <a:lstStyle>
            <a:lvl1pPr>
              <a:defRPr sz="3600"/>
            </a:lvl1pPr>
          </a:lstStyle>
          <a:p>
            <a:r>
              <a:rPr lang="en-US" dirty="0"/>
              <a:t>Click to edit Master title style</a:t>
            </a:r>
          </a:p>
        </p:txBody>
      </p:sp>
      <p:sp>
        <p:nvSpPr>
          <p:cNvPr id="5" name="Picture Placeholder 10">
            <a:extLst>
              <a:ext uri="{FF2B5EF4-FFF2-40B4-BE49-F238E27FC236}">
                <a16:creationId xmlns:a16="http://schemas.microsoft.com/office/drawing/2014/main" id="{F6B569F2-50A1-6E37-5081-6843927083F0}"/>
              </a:ext>
            </a:extLst>
          </p:cNvPr>
          <p:cNvSpPr>
            <a:spLocks noGrp="1"/>
          </p:cNvSpPr>
          <p:nvPr>
            <p:ph type="pic" sz="quarter" idx="13" hasCustomPrompt="1"/>
          </p:nvPr>
        </p:nvSpPr>
        <p:spPr>
          <a:xfrm>
            <a:off x="12192" y="0"/>
            <a:ext cx="699976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7" name="Content Placeholder 7">
            <a:extLst>
              <a:ext uri="{FF2B5EF4-FFF2-40B4-BE49-F238E27FC236}">
                <a16:creationId xmlns:a16="http://schemas.microsoft.com/office/drawing/2014/main" id="{7B790101-D67D-E697-E691-37D8E802AC85}"/>
              </a:ext>
            </a:extLst>
          </p:cNvPr>
          <p:cNvSpPr>
            <a:spLocks noGrp="1"/>
          </p:cNvSpPr>
          <p:nvPr>
            <p:ph sz="quarter" idx="18"/>
          </p:nvPr>
        </p:nvSpPr>
        <p:spPr>
          <a:xfrm>
            <a:off x="7311355" y="2700671"/>
            <a:ext cx="3813846" cy="35858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84F1FBBF-D97E-831B-C809-27FFA216026F}"/>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4">
            <a:extLst>
              <a:ext uri="{FF2B5EF4-FFF2-40B4-BE49-F238E27FC236}">
                <a16:creationId xmlns:a16="http://schemas.microsoft.com/office/drawing/2014/main" id="{456D6AD1-4AB5-D3E4-10D2-9E53DB2CC8EA}"/>
              </a:ext>
            </a:extLst>
          </p:cNvPr>
          <p:cNvSpPr>
            <a:spLocks noGrp="1"/>
          </p:cNvSpPr>
          <p:nvPr>
            <p:ph type="ftr" sz="quarter" idx="11"/>
          </p:nvPr>
        </p:nvSpPr>
        <p:spPr>
          <a:xfrm>
            <a:off x="7311355" y="6438900"/>
            <a:ext cx="2249334" cy="419100"/>
          </a:xfrm>
        </p:spPr>
        <p:txBody>
          <a:bodyPr/>
          <a:lstStyle/>
          <a:p>
            <a:r>
              <a:rPr lang="en-US" dirty="0"/>
              <a:t>Sample Footer Text</a:t>
            </a:r>
          </a:p>
        </p:txBody>
      </p:sp>
      <p:sp>
        <p:nvSpPr>
          <p:cNvPr id="8" name="Date Placeholder 4">
            <a:extLst>
              <a:ext uri="{FF2B5EF4-FFF2-40B4-BE49-F238E27FC236}">
                <a16:creationId xmlns:a16="http://schemas.microsoft.com/office/drawing/2014/main" id="{9760FBEC-EA46-6A15-284D-4BBD1E04A1B4}"/>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9/28/2025</a:t>
            </a:fld>
            <a:endParaRPr lang="en-US" dirty="0"/>
          </a:p>
        </p:txBody>
      </p:sp>
      <p:sp>
        <p:nvSpPr>
          <p:cNvPr id="11" name="Slide Number Placeholder 5">
            <a:extLst>
              <a:ext uri="{FF2B5EF4-FFF2-40B4-BE49-F238E27FC236}">
                <a16:creationId xmlns:a16="http://schemas.microsoft.com/office/drawing/2014/main" id="{919DC249-6449-71C0-F0A2-E5A28E550CB0}"/>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839722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8396" y="1111101"/>
            <a:ext cx="3813845" cy="1493863"/>
          </a:xfrm>
        </p:spPr>
        <p:txBody>
          <a:bodyPr anchor="t">
            <a:no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98397" y="2700671"/>
            <a:ext cx="3813846" cy="35858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36A796DD-1556-39E2-B5E4-90C1C2459D2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6713B13-BCC2-B853-769C-4BC6A57D7B6D}"/>
              </a:ext>
            </a:extLst>
          </p:cNvPr>
          <p:cNvSpPr>
            <a:spLocks noGrp="1"/>
          </p:cNvSpPr>
          <p:nvPr>
            <p:ph type="ftr" sz="quarter" idx="11"/>
          </p:nvPr>
        </p:nvSpPr>
        <p:spPr>
          <a:xfrm>
            <a:off x="1098395" y="6438900"/>
            <a:ext cx="2249335" cy="419100"/>
          </a:xfrm>
        </p:spPr>
        <p:txBody>
          <a:bodyPr/>
          <a:lstStyle/>
          <a:p>
            <a:r>
              <a:rPr lang="en-US"/>
              <a:t>Sample Footer Text</a:t>
            </a:r>
            <a:endParaRPr lang="en-US" dirty="0"/>
          </a:p>
        </p:txBody>
      </p:sp>
      <p:sp>
        <p:nvSpPr>
          <p:cNvPr id="6" name="Date Placeholder 4">
            <a:extLst>
              <a:ext uri="{FF2B5EF4-FFF2-40B4-BE49-F238E27FC236}">
                <a16:creationId xmlns:a16="http://schemas.microsoft.com/office/drawing/2014/main" id="{A9915D6C-CE56-12D3-C15C-C56B3EFEAFE7}"/>
              </a:ext>
            </a:extLst>
          </p:cNvPr>
          <p:cNvSpPr>
            <a:spLocks noGrp="1"/>
          </p:cNvSpPr>
          <p:nvPr>
            <p:ph type="dt" sz="half" idx="15"/>
          </p:nvPr>
        </p:nvSpPr>
        <p:spPr>
          <a:xfrm>
            <a:off x="3437937" y="6438900"/>
            <a:ext cx="864704" cy="419100"/>
          </a:xfrm>
        </p:spPr>
        <p:txBody>
          <a:bodyPr/>
          <a:lstStyle/>
          <a:p>
            <a:fld id="{2ABAD28B-DD56-4B56-883A-96608C765E28}" type="datetimeFigureOut">
              <a:rPr lang="en-US" smtClean="0"/>
              <a:pPr/>
              <a:t>9/28/2025</a:t>
            </a:fld>
            <a:endParaRPr lang="en-US" dirty="0"/>
          </a:p>
        </p:txBody>
      </p:sp>
      <p:sp>
        <p:nvSpPr>
          <p:cNvPr id="7" name="Slide Number Placeholder 5">
            <a:extLst>
              <a:ext uri="{FF2B5EF4-FFF2-40B4-BE49-F238E27FC236}">
                <a16:creationId xmlns:a16="http://schemas.microsoft.com/office/drawing/2014/main" id="{3C3F576B-887C-7B84-0990-9143EA6C6012}"/>
              </a:ext>
            </a:extLst>
          </p:cNvPr>
          <p:cNvSpPr>
            <a:spLocks noGrp="1"/>
          </p:cNvSpPr>
          <p:nvPr>
            <p:ph type="sldNum" sz="quarter" idx="12"/>
          </p:nvPr>
        </p:nvSpPr>
        <p:spPr>
          <a:xfrm>
            <a:off x="4310805"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192232" y="0"/>
            <a:ext cx="699976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170458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75ACA1F-D859-596B-9F50-F1E9A2654EAF}"/>
              </a:ext>
            </a:extLst>
          </p:cNvPr>
          <p:cNvSpPr>
            <a:spLocks noGrp="1"/>
          </p:cNvSpPr>
          <p:nvPr>
            <p:ph type="title"/>
          </p:nvPr>
        </p:nvSpPr>
        <p:spPr>
          <a:xfrm flipH="1">
            <a:off x="7894207" y="1112431"/>
            <a:ext cx="3230993" cy="1858941"/>
          </a:xfrm>
        </p:spPr>
        <p:txBody>
          <a:bodyPr anchor="t"/>
          <a:lstStyle/>
          <a:p>
            <a:r>
              <a:rPr lang="en-US" dirty="0"/>
              <a:t>Click to edit Master title style</a:t>
            </a:r>
          </a:p>
        </p:txBody>
      </p:sp>
      <p:sp>
        <p:nvSpPr>
          <p:cNvPr id="2" name="Picture Placeholder 9">
            <a:extLst>
              <a:ext uri="{FF2B5EF4-FFF2-40B4-BE49-F238E27FC236}">
                <a16:creationId xmlns:a16="http://schemas.microsoft.com/office/drawing/2014/main" id="{2A43D9F3-C10E-5B48-BB59-16A8600BD36F}"/>
              </a:ext>
            </a:extLst>
          </p:cNvPr>
          <p:cNvSpPr>
            <a:spLocks noGrp="1"/>
          </p:cNvSpPr>
          <p:nvPr>
            <p:ph type="pic" sz="quarter" idx="13" hasCustomPrompt="1"/>
          </p:nvPr>
        </p:nvSpPr>
        <p:spPr>
          <a:xfrm>
            <a:off x="12192" y="0"/>
            <a:ext cx="7481777"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4" name="Content Placeholder 7">
            <a:extLst>
              <a:ext uri="{FF2B5EF4-FFF2-40B4-BE49-F238E27FC236}">
                <a16:creationId xmlns:a16="http://schemas.microsoft.com/office/drawing/2014/main" id="{2E10F120-2F5B-B2FD-DB40-683E6176C3D4}"/>
              </a:ext>
            </a:extLst>
          </p:cNvPr>
          <p:cNvSpPr>
            <a:spLocks noGrp="1"/>
          </p:cNvSpPr>
          <p:nvPr>
            <p:ph sz="quarter" idx="15"/>
          </p:nvPr>
        </p:nvSpPr>
        <p:spPr>
          <a:xfrm>
            <a:off x="7901280" y="3133255"/>
            <a:ext cx="3223920" cy="2656250"/>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a:extLst>
              <a:ext uri="{FF2B5EF4-FFF2-40B4-BE49-F238E27FC236}">
                <a16:creationId xmlns:a16="http://schemas.microsoft.com/office/drawing/2014/main" id="{C9A12B08-97E1-66BD-9B69-377E28512750}"/>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9EACEEC7-E0DC-ABF5-188B-5636A17BD6A4}"/>
              </a:ext>
            </a:extLst>
          </p:cNvPr>
          <p:cNvSpPr>
            <a:spLocks noGrp="1"/>
          </p:cNvSpPr>
          <p:nvPr>
            <p:ph type="ftr" sz="quarter" idx="11"/>
          </p:nvPr>
        </p:nvSpPr>
        <p:spPr>
          <a:xfrm>
            <a:off x="7894207" y="6438900"/>
            <a:ext cx="1666482" cy="419100"/>
          </a:xfrm>
        </p:spPr>
        <p:txBody>
          <a:bodyPr/>
          <a:lstStyle/>
          <a:p>
            <a:r>
              <a:rPr lang="en-US" dirty="0"/>
              <a:t>Sample Footer Text</a:t>
            </a:r>
          </a:p>
        </p:txBody>
      </p:sp>
      <p:sp>
        <p:nvSpPr>
          <p:cNvPr id="8" name="Date Placeholder 4">
            <a:extLst>
              <a:ext uri="{FF2B5EF4-FFF2-40B4-BE49-F238E27FC236}">
                <a16:creationId xmlns:a16="http://schemas.microsoft.com/office/drawing/2014/main" id="{D0A24C6D-468E-EAE9-2363-772EA5E51DD0}"/>
              </a:ext>
            </a:extLst>
          </p:cNvPr>
          <p:cNvSpPr>
            <a:spLocks noGrp="1"/>
          </p:cNvSpPr>
          <p:nvPr>
            <p:ph type="dt" sz="half" idx="16"/>
          </p:nvPr>
        </p:nvSpPr>
        <p:spPr>
          <a:xfrm>
            <a:off x="9650896" y="6438900"/>
            <a:ext cx="864704" cy="419100"/>
          </a:xfrm>
        </p:spPr>
        <p:txBody>
          <a:bodyPr/>
          <a:lstStyle/>
          <a:p>
            <a:fld id="{2ABAD28B-DD56-4B56-883A-96608C765E28}" type="datetimeFigureOut">
              <a:rPr lang="en-US" smtClean="0"/>
              <a:pPr/>
              <a:t>9/28/2025</a:t>
            </a:fld>
            <a:endParaRPr lang="en-US" dirty="0"/>
          </a:p>
        </p:txBody>
      </p:sp>
      <p:sp>
        <p:nvSpPr>
          <p:cNvPr id="9" name="Slide Number Placeholder 5">
            <a:extLst>
              <a:ext uri="{FF2B5EF4-FFF2-40B4-BE49-F238E27FC236}">
                <a16:creationId xmlns:a16="http://schemas.microsoft.com/office/drawing/2014/main" id="{C4C85811-EF51-7552-5F12-17748D280645}"/>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63791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7578674-8064-3B2C-DA7F-7E3D0B7E90DB}"/>
              </a:ext>
            </a:extLst>
          </p:cNvPr>
          <p:cNvSpPr>
            <a:spLocks noGrp="1"/>
          </p:cNvSpPr>
          <p:nvPr>
            <p:ph type="ctrTitle"/>
          </p:nvPr>
        </p:nvSpPr>
        <p:spPr>
          <a:xfrm>
            <a:off x="1088136" y="1095763"/>
            <a:ext cx="9598152" cy="4144566"/>
          </a:xfrm>
        </p:spPr>
        <p:txBody>
          <a:bodyPr vert="horz" lIns="91440" tIns="45720" rIns="91440" bIns="45720" rtlCol="0" anchor="t">
            <a:normAutofit/>
          </a:bodyPr>
          <a:lstStyle>
            <a:lvl1pPr>
              <a:defRPr lang="en-US" sz="6000" dirty="0"/>
            </a:lvl1pPr>
          </a:lstStyle>
          <a:p>
            <a:pPr lvl="0"/>
            <a:r>
              <a:rPr lang="en-US" dirty="0"/>
              <a:t>Click to edit Master title style</a:t>
            </a:r>
          </a:p>
        </p:txBody>
      </p:sp>
      <p:sp>
        <p:nvSpPr>
          <p:cNvPr id="10" name="Subtitle 2">
            <a:extLst>
              <a:ext uri="{FF2B5EF4-FFF2-40B4-BE49-F238E27FC236}">
                <a16:creationId xmlns:a16="http://schemas.microsoft.com/office/drawing/2014/main" id="{9DABABE3-CA0A-1CAB-38CF-F3A5729B7D41}"/>
              </a:ext>
            </a:extLst>
          </p:cNvPr>
          <p:cNvSpPr>
            <a:spLocks noGrp="1"/>
          </p:cNvSpPr>
          <p:nvPr>
            <p:ph type="subTitle" idx="1"/>
          </p:nvPr>
        </p:nvSpPr>
        <p:spPr>
          <a:xfrm>
            <a:off x="1088136" y="5240329"/>
            <a:ext cx="7769354" cy="1012390"/>
          </a:xfrm>
        </p:spPr>
        <p:txBody>
          <a:bodyPr vert="horz" lIns="91440" tIns="45720" rIns="91440" bIns="45720" rtlCol="0" anchor="b">
            <a:normAutofit/>
          </a:bodyPr>
          <a:lstStyle>
            <a:lvl1pPr marL="0" indent="0">
              <a:lnSpc>
                <a:spcPct val="100000"/>
              </a:lnSpc>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619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1746" y="1112431"/>
            <a:ext cx="3230992" cy="1858941"/>
          </a:xfrm>
        </p:spPr>
        <p:txBody>
          <a:bodyPr anchor="t"/>
          <a:lstStyle/>
          <a:p>
            <a:r>
              <a:rPr lang="en-US" dirty="0"/>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1092741" y="3133255"/>
            <a:ext cx="3223920" cy="2656250"/>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C26608-3419-7FD3-1CD3-EB1EF597746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2FF5E252-7CD5-70EF-A3E5-C079B418EA8A}"/>
              </a:ext>
            </a:extLst>
          </p:cNvPr>
          <p:cNvSpPr>
            <a:spLocks noGrp="1"/>
          </p:cNvSpPr>
          <p:nvPr>
            <p:ph type="ftr" sz="quarter" idx="11"/>
          </p:nvPr>
        </p:nvSpPr>
        <p:spPr>
          <a:xfrm>
            <a:off x="1091746" y="6438900"/>
            <a:ext cx="1656002" cy="419100"/>
          </a:xfrm>
        </p:spPr>
        <p:txBody>
          <a:bodyPr/>
          <a:lstStyle/>
          <a:p>
            <a:r>
              <a:rPr lang="en-US"/>
              <a:t>Sample Footer Text</a:t>
            </a:r>
            <a:endParaRPr lang="en-US" dirty="0"/>
          </a:p>
        </p:txBody>
      </p:sp>
      <p:sp>
        <p:nvSpPr>
          <p:cNvPr id="9" name="Date Placeholder 4">
            <a:extLst>
              <a:ext uri="{FF2B5EF4-FFF2-40B4-BE49-F238E27FC236}">
                <a16:creationId xmlns:a16="http://schemas.microsoft.com/office/drawing/2014/main" id="{7204A7B0-14BD-7B7E-62AF-3685F9B4BFEF}"/>
              </a:ext>
            </a:extLst>
          </p:cNvPr>
          <p:cNvSpPr>
            <a:spLocks noGrp="1"/>
          </p:cNvSpPr>
          <p:nvPr>
            <p:ph type="dt" sz="half" idx="15"/>
          </p:nvPr>
        </p:nvSpPr>
        <p:spPr>
          <a:xfrm>
            <a:off x="2837954" y="6438900"/>
            <a:ext cx="864704" cy="419100"/>
          </a:xfrm>
        </p:spPr>
        <p:txBody>
          <a:bodyPr/>
          <a:lstStyle/>
          <a:p>
            <a:fld id="{2ABAD28B-DD56-4B56-883A-96608C765E28}" type="datetimeFigureOut">
              <a:rPr lang="en-US" smtClean="0"/>
              <a:pPr/>
              <a:t>9/28/2025</a:t>
            </a:fld>
            <a:endParaRPr lang="en-US" dirty="0"/>
          </a:p>
        </p:txBody>
      </p:sp>
      <p:sp>
        <p:nvSpPr>
          <p:cNvPr id="11" name="Slide Number Placeholder 5">
            <a:extLst>
              <a:ext uri="{FF2B5EF4-FFF2-40B4-BE49-F238E27FC236}">
                <a16:creationId xmlns:a16="http://schemas.microsoft.com/office/drawing/2014/main" id="{33A8D2A5-F36B-C5DD-6ABC-6D69A63EFD3E}"/>
              </a:ext>
            </a:extLst>
          </p:cNvPr>
          <p:cNvSpPr>
            <a:spLocks noGrp="1"/>
          </p:cNvSpPr>
          <p:nvPr>
            <p:ph type="sldNum" sz="quarter" idx="12"/>
          </p:nvPr>
        </p:nvSpPr>
        <p:spPr>
          <a:xfrm>
            <a:off x="3710822" y="6438900"/>
            <a:ext cx="601436" cy="419100"/>
          </a:xfrm>
        </p:spPr>
        <p:txBody>
          <a:bodyPr/>
          <a:lstStyle/>
          <a:p>
            <a:fld id="{AEAA3239-9EA4-4A65-A281-97F994456D9F}" type="slidenum">
              <a:rPr lang="en-US" smtClean="0"/>
              <a:t>‹#›</a:t>
            </a:fld>
            <a:endParaRPr lang="en-US"/>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4710223" y="0"/>
            <a:ext cx="7481777"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1449206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03132" y="4454843"/>
            <a:ext cx="2734129" cy="1988825"/>
          </a:xfrm>
        </p:spPr>
        <p:txBody>
          <a:bodyPr anchor="t">
            <a:normAutofit/>
          </a:bodyPr>
          <a:lstStyle>
            <a:lvl1pPr>
              <a:defRPr sz="36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6911"/>
            <a:ext cx="12192000" cy="4136455"/>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36199" y="4454843"/>
            <a:ext cx="7579766" cy="1988825"/>
          </a:xfrm>
        </p:spPr>
        <p:txBody>
          <a:bodyPr vert="horz" lIns="91440" tIns="45720" rIns="91440" bIns="45720" rtlCol="0" anchor="t">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CCF35F03-6B82-7805-3568-C459D0906B68}"/>
              </a:ext>
              <a:ext uri="{C183D7F6-B498-43B3-948B-1728B52AA6E4}">
                <adec:decorative xmlns:adec="http://schemas.microsoft.com/office/drawing/2017/decorative" val="1"/>
              </a:ext>
            </a:extLst>
          </p:cNvPr>
          <p:cNvCxnSpPr>
            <a:cxnSpLocks/>
          </p:cNvCxnSpPr>
          <p:nvPr userDrawn="1"/>
        </p:nvCxnSpPr>
        <p:spPr>
          <a:xfrm>
            <a:off x="0" y="456943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566ECED-4F66-9F69-9550-8AEE33E69132}"/>
              </a:ext>
            </a:extLst>
          </p:cNvPr>
          <p:cNvSpPr>
            <a:spLocks noGrp="1"/>
          </p:cNvSpPr>
          <p:nvPr>
            <p:ph type="dt" sz="half" idx="15"/>
          </p:nvPr>
        </p:nvSpPr>
        <p:spPr/>
        <p:txBody>
          <a:bodyPr/>
          <a:lstStyle/>
          <a:p>
            <a:fld id="{2ABAD28B-DD56-4B56-883A-96608C765E28}" type="datetimeFigureOut">
              <a:rPr lang="en-US" smtClean="0"/>
              <a:pPr/>
              <a:t>9/28/2025</a:t>
            </a:fld>
            <a:endParaRPr lang="en-US" dirty="0"/>
          </a:p>
        </p:txBody>
      </p:sp>
      <p:sp>
        <p:nvSpPr>
          <p:cNvPr id="9" name="Footer Placeholder 8">
            <a:extLst>
              <a:ext uri="{FF2B5EF4-FFF2-40B4-BE49-F238E27FC236}">
                <a16:creationId xmlns:a16="http://schemas.microsoft.com/office/drawing/2014/main" id="{71D64763-04B8-333B-5679-3D29011ED739}"/>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C6F9DBBC-106A-8C73-CFE2-A01128FF9A72}"/>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3310324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15324" y="3987802"/>
            <a:ext cx="3044954" cy="2309785"/>
          </a:xfrm>
        </p:spPr>
        <p:txBody>
          <a:bodyPr anchor="t">
            <a:normAutofit/>
          </a:bodyPr>
          <a:lstStyle>
            <a:lvl1pPr>
              <a:defRPr sz="36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443331"/>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55935" y="3987802"/>
            <a:ext cx="7460029" cy="2309785"/>
          </a:xfrm>
        </p:spPr>
        <p:txBody>
          <a:bodyPr vert="horz" lIns="91440" tIns="45720" rIns="91440" bIns="45720" rtlCol="0" anchor="t">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4C699AE1-DA01-C4DA-C5BE-8DD9BE13F668}"/>
              </a:ext>
              <a:ext uri="{C183D7F6-B498-43B3-948B-1728B52AA6E4}">
                <adec:decorative xmlns:adec="http://schemas.microsoft.com/office/drawing/2017/decorative" val="1"/>
              </a:ext>
            </a:extLst>
          </p:cNvPr>
          <p:cNvCxnSpPr>
            <a:cxnSpLocks/>
          </p:cNvCxnSpPr>
          <p:nvPr userDrawn="1"/>
        </p:nvCxnSpPr>
        <p:spPr>
          <a:xfrm>
            <a:off x="0" y="41150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373F0BC-3C5E-8E58-AFDC-804E1C1C7617}"/>
              </a:ext>
            </a:extLst>
          </p:cNvPr>
          <p:cNvSpPr>
            <a:spLocks noGrp="1"/>
          </p:cNvSpPr>
          <p:nvPr>
            <p:ph type="dt" sz="half" idx="15"/>
          </p:nvPr>
        </p:nvSpPr>
        <p:spPr/>
        <p:txBody>
          <a:bodyPr/>
          <a:lstStyle/>
          <a:p>
            <a:fld id="{2ABAD28B-DD56-4B56-883A-96608C765E28}" type="datetimeFigureOut">
              <a:rPr lang="en-US" smtClean="0"/>
              <a:pPr/>
              <a:t>9/28/2025</a:t>
            </a:fld>
            <a:endParaRPr lang="en-US" dirty="0"/>
          </a:p>
        </p:txBody>
      </p:sp>
      <p:sp>
        <p:nvSpPr>
          <p:cNvPr id="9" name="Footer Placeholder 8">
            <a:extLst>
              <a:ext uri="{FF2B5EF4-FFF2-40B4-BE49-F238E27FC236}">
                <a16:creationId xmlns:a16="http://schemas.microsoft.com/office/drawing/2014/main" id="{E6E5C888-EE74-5D59-47AA-40A53F60011B}"/>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4794CA46-7ABA-FF39-20BD-C83B4F6D957B}"/>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3555388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305" y="1111141"/>
            <a:ext cx="3021873" cy="1926781"/>
          </a:xfrm>
        </p:spPr>
        <p:txBody>
          <a:bodyPr anchor="t">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94288" y="1033272"/>
            <a:ext cx="7188111" cy="2395728"/>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EACFAF5-0970-68B5-D05E-9879C8497D82}"/>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B78A30E2-3F57-8F47-602F-5C2276719499}"/>
              </a:ext>
            </a:extLst>
          </p:cNvPr>
          <p:cNvSpPr>
            <a:spLocks noGrp="1"/>
          </p:cNvSpPr>
          <p:nvPr>
            <p:ph type="ftr" sz="quarter" idx="16"/>
          </p:nvPr>
        </p:nvSpPr>
        <p:spPr>
          <a:xfrm>
            <a:off x="1088136" y="3498930"/>
            <a:ext cx="8562760" cy="419100"/>
          </a:xfrm>
        </p:spPr>
        <p:txBody>
          <a:bodyPr/>
          <a:lstStyle/>
          <a:p>
            <a:endParaRPr lang="en-US" dirty="0"/>
          </a:p>
        </p:txBody>
      </p:sp>
      <p:sp>
        <p:nvSpPr>
          <p:cNvPr id="3" name="Date Placeholder 2">
            <a:extLst>
              <a:ext uri="{FF2B5EF4-FFF2-40B4-BE49-F238E27FC236}">
                <a16:creationId xmlns:a16="http://schemas.microsoft.com/office/drawing/2014/main" id="{CAC29AEB-6392-7627-D3BB-B1FE7ADEE113}"/>
              </a:ext>
            </a:extLst>
          </p:cNvPr>
          <p:cNvSpPr>
            <a:spLocks noGrp="1"/>
          </p:cNvSpPr>
          <p:nvPr>
            <p:ph type="dt" sz="half" idx="15"/>
          </p:nvPr>
        </p:nvSpPr>
        <p:spPr>
          <a:xfrm>
            <a:off x="9650896" y="3498930"/>
            <a:ext cx="864704" cy="419100"/>
          </a:xfrm>
        </p:spPr>
        <p:txBody>
          <a:bodyPr/>
          <a:lstStyle/>
          <a:p>
            <a:fld id="{2ABAD28B-DD56-4B56-883A-96608C765E28}" type="datetimeFigureOut">
              <a:rPr lang="en-US" smtClean="0"/>
              <a:pPr/>
              <a:t>9/28/2025</a:t>
            </a:fld>
            <a:endParaRPr lang="en-US" dirty="0"/>
          </a:p>
        </p:txBody>
      </p:sp>
      <p:sp>
        <p:nvSpPr>
          <p:cNvPr id="11" name="Slide Number Placeholder 10">
            <a:extLst>
              <a:ext uri="{FF2B5EF4-FFF2-40B4-BE49-F238E27FC236}">
                <a16:creationId xmlns:a16="http://schemas.microsoft.com/office/drawing/2014/main" id="{B5316922-C670-FE33-CD5C-8173F749255B}"/>
              </a:ext>
            </a:extLst>
          </p:cNvPr>
          <p:cNvSpPr>
            <a:spLocks noGrp="1"/>
          </p:cNvSpPr>
          <p:nvPr>
            <p:ph type="sldNum" sz="quarter" idx="17"/>
          </p:nvPr>
        </p:nvSpPr>
        <p:spPr>
          <a:xfrm>
            <a:off x="10523764" y="3498930"/>
            <a:ext cx="601436" cy="419100"/>
          </a:xfrm>
        </p:spPr>
        <p:txBody>
          <a:bodyPr/>
          <a:lstStyle/>
          <a:p>
            <a:fld id="{7DF5BAF5-ABAB-4575-8E56-D109A3D17F9F}" type="slidenum">
              <a:rPr lang="en-US" smtClean="0"/>
              <a:pPr/>
              <a:t>‹#›</a:t>
            </a:fld>
            <a:endParaRPr lang="en-US" dirty="0"/>
          </a:p>
        </p:txBody>
      </p:sp>
      <p:sp>
        <p:nvSpPr>
          <p:cNvPr id="4" name="Picture Placeholder 3">
            <a:extLst>
              <a:ext uri="{FF2B5EF4-FFF2-40B4-BE49-F238E27FC236}">
                <a16:creationId xmlns:a16="http://schemas.microsoft.com/office/drawing/2014/main" id="{EDB92F6E-55FC-C88B-734D-26D3B9923E69}"/>
              </a:ext>
            </a:extLst>
          </p:cNvPr>
          <p:cNvSpPr>
            <a:spLocks noGrp="1"/>
          </p:cNvSpPr>
          <p:nvPr>
            <p:ph type="pic" sz="quarter" idx="13" hasCustomPrompt="1"/>
          </p:nvPr>
        </p:nvSpPr>
        <p:spPr>
          <a:xfrm>
            <a:off x="-1" y="3914863"/>
            <a:ext cx="12192000" cy="2943138"/>
          </a:xfrm>
          <a:custGeom>
            <a:avLst/>
            <a:gdLst>
              <a:gd name="connsiteX0" fmla="*/ 0 w 12192000"/>
              <a:gd name="connsiteY0" fmla="*/ 0 h 3221477"/>
              <a:gd name="connsiteX1" fmla="*/ 12192000 w 12192000"/>
              <a:gd name="connsiteY1" fmla="*/ 0 h 3221477"/>
              <a:gd name="connsiteX2" fmla="*/ 12192000 w 12192000"/>
              <a:gd name="connsiteY2" fmla="*/ 3221477 h 3221477"/>
              <a:gd name="connsiteX3" fmla="*/ 0 w 12192000"/>
              <a:gd name="connsiteY3" fmla="*/ 3221477 h 3221477"/>
            </a:gdLst>
            <a:ahLst/>
            <a:cxnLst>
              <a:cxn ang="0">
                <a:pos x="connsiteX0" y="connsiteY0"/>
              </a:cxn>
              <a:cxn ang="0">
                <a:pos x="connsiteX1" y="connsiteY1"/>
              </a:cxn>
              <a:cxn ang="0">
                <a:pos x="connsiteX2" y="connsiteY2"/>
              </a:cxn>
              <a:cxn ang="0">
                <a:pos x="connsiteX3" y="connsiteY3"/>
              </a:cxn>
            </a:cxnLst>
            <a:rect l="l" t="t" r="r" b="b"/>
            <a:pathLst>
              <a:path w="12192000" h="3221477">
                <a:moveTo>
                  <a:pt x="0" y="0"/>
                </a:moveTo>
                <a:lnTo>
                  <a:pt x="12192000" y="0"/>
                </a:lnTo>
                <a:lnTo>
                  <a:pt x="12192000" y="3221477"/>
                </a:lnTo>
                <a:lnTo>
                  <a:pt x="0" y="3221477"/>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957450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DD8E17-974D-2F0F-D2EF-4321ADF69D7D}"/>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5" name="Content Placeholder 7">
            <a:extLst>
              <a:ext uri="{FF2B5EF4-FFF2-40B4-BE49-F238E27FC236}">
                <a16:creationId xmlns:a16="http://schemas.microsoft.com/office/drawing/2014/main" id="{B30C58BE-F380-22BA-CA7C-FB2B96D78536}"/>
              </a:ext>
            </a:extLst>
          </p:cNvPr>
          <p:cNvSpPr>
            <a:spLocks noGrp="1"/>
          </p:cNvSpPr>
          <p:nvPr>
            <p:ph sz="quarter" idx="14"/>
          </p:nvPr>
        </p:nvSpPr>
        <p:spPr>
          <a:xfrm>
            <a:off x="1090940" y="2286008"/>
            <a:ext cx="4876515" cy="403396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F998679-00B4-E130-BD79-0313E0E76C5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71E0CB0C-BB20-9ACF-5731-283BD5D232EC}"/>
              </a:ext>
            </a:extLst>
          </p:cNvPr>
          <p:cNvSpPr>
            <a:spLocks noGrp="1"/>
          </p:cNvSpPr>
          <p:nvPr>
            <p:ph type="ftr" sz="quarter" idx="11"/>
          </p:nvPr>
        </p:nvSpPr>
        <p:spPr>
          <a:xfrm>
            <a:off x="1090941" y="6438900"/>
            <a:ext cx="3312004" cy="419100"/>
          </a:xfrm>
        </p:spPr>
        <p:txBody>
          <a:bodyPr/>
          <a:lstStyle/>
          <a:p>
            <a:r>
              <a:rPr lang="en-US"/>
              <a:t>Sample Footer Text</a:t>
            </a:r>
            <a:endParaRPr lang="en-US" dirty="0"/>
          </a:p>
        </p:txBody>
      </p:sp>
      <p:sp>
        <p:nvSpPr>
          <p:cNvPr id="3" name="Date Placeholder 4">
            <a:extLst>
              <a:ext uri="{FF2B5EF4-FFF2-40B4-BE49-F238E27FC236}">
                <a16:creationId xmlns:a16="http://schemas.microsoft.com/office/drawing/2014/main" id="{17475061-2831-1993-95F3-3031A57F1454}"/>
              </a:ext>
            </a:extLst>
          </p:cNvPr>
          <p:cNvSpPr>
            <a:spLocks noGrp="1"/>
          </p:cNvSpPr>
          <p:nvPr>
            <p:ph type="dt" sz="half" idx="15"/>
          </p:nvPr>
        </p:nvSpPr>
        <p:spPr>
          <a:xfrm>
            <a:off x="4493151" y="6438900"/>
            <a:ext cx="864704" cy="419100"/>
          </a:xfrm>
        </p:spPr>
        <p:txBody>
          <a:bodyPr/>
          <a:lstStyle/>
          <a:p>
            <a:fld id="{2ABAD28B-DD56-4B56-883A-96608C765E28}" type="datetimeFigureOut">
              <a:rPr lang="en-US" smtClean="0"/>
              <a:pPr/>
              <a:t>9/28/2025</a:t>
            </a:fld>
            <a:endParaRPr lang="en-US" dirty="0"/>
          </a:p>
        </p:txBody>
      </p:sp>
      <p:sp>
        <p:nvSpPr>
          <p:cNvPr id="7" name="Slide Number Placeholder 5">
            <a:extLst>
              <a:ext uri="{FF2B5EF4-FFF2-40B4-BE49-F238E27FC236}">
                <a16:creationId xmlns:a16="http://schemas.microsoft.com/office/drawing/2014/main" id="{AA14588C-2112-9C19-7A4F-9706756316DE}"/>
              </a:ext>
            </a:extLst>
          </p:cNvPr>
          <p:cNvSpPr>
            <a:spLocks noGrp="1"/>
          </p:cNvSpPr>
          <p:nvPr>
            <p:ph type="sldNum" sz="quarter" idx="12"/>
          </p:nvPr>
        </p:nvSpPr>
        <p:spPr>
          <a:xfrm>
            <a:off x="5366019" y="6438900"/>
            <a:ext cx="601436" cy="419100"/>
          </a:xfrm>
        </p:spPr>
        <p:txBody>
          <a:bodyPr/>
          <a:lstStyle/>
          <a:p>
            <a:fld id="{AEAA3239-9EA4-4A65-A281-97F994456D9F}" type="slidenum">
              <a:rPr lang="en-US" smtClean="0"/>
              <a:t>‹#›</a:t>
            </a:fld>
            <a:endParaRPr lang="en-US"/>
          </a:p>
        </p:txBody>
      </p:sp>
      <p:sp>
        <p:nvSpPr>
          <p:cNvPr id="6" name="Picture Placeholder 5">
            <a:extLst>
              <a:ext uri="{FF2B5EF4-FFF2-40B4-BE49-F238E27FC236}">
                <a16:creationId xmlns:a16="http://schemas.microsoft.com/office/drawing/2014/main" id="{71A5194B-746E-D0FD-A7D1-71D10560BCCE}"/>
              </a:ext>
            </a:extLst>
          </p:cNvPr>
          <p:cNvSpPr>
            <a:spLocks noGrp="1"/>
          </p:cNvSpPr>
          <p:nvPr>
            <p:ph type="pic" sz="quarter" idx="13" hasCustomPrompt="1"/>
          </p:nvPr>
        </p:nvSpPr>
        <p:spPr>
          <a:xfrm>
            <a:off x="6096000" y="2286008"/>
            <a:ext cx="6096000" cy="4571992"/>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spTree>
    <p:extLst>
      <p:ext uri="{BB962C8B-B14F-4D97-AF65-F5344CB8AC3E}">
        <p14:creationId xmlns:p14="http://schemas.microsoft.com/office/powerpoint/2010/main" val="3242211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C7A501-810E-43B8-6142-56CF2DD390A0}"/>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11" name="Content Placeholder 7">
            <a:extLst>
              <a:ext uri="{FF2B5EF4-FFF2-40B4-BE49-F238E27FC236}">
                <a16:creationId xmlns:a16="http://schemas.microsoft.com/office/drawing/2014/main" id="{FFBA175C-D562-25E3-032D-477540223664}"/>
              </a:ext>
            </a:extLst>
          </p:cNvPr>
          <p:cNvSpPr>
            <a:spLocks noGrp="1"/>
          </p:cNvSpPr>
          <p:nvPr>
            <p:ph sz="quarter" idx="14"/>
          </p:nvPr>
        </p:nvSpPr>
        <p:spPr>
          <a:xfrm>
            <a:off x="1090940" y="2286008"/>
            <a:ext cx="4876515" cy="403396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5">
            <a:extLst>
              <a:ext uri="{FF2B5EF4-FFF2-40B4-BE49-F238E27FC236}">
                <a16:creationId xmlns:a16="http://schemas.microsoft.com/office/drawing/2014/main" id="{66CA4FE8-A575-44AF-2D37-5A551B6953FD}"/>
              </a:ext>
            </a:extLst>
          </p:cNvPr>
          <p:cNvSpPr>
            <a:spLocks noGrp="1"/>
          </p:cNvSpPr>
          <p:nvPr>
            <p:ph type="pic" sz="quarter" idx="13" hasCustomPrompt="1"/>
          </p:nvPr>
        </p:nvSpPr>
        <p:spPr>
          <a:xfrm>
            <a:off x="6096000" y="2286008"/>
            <a:ext cx="5472260" cy="4033964"/>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cxnSp>
        <p:nvCxnSpPr>
          <p:cNvPr id="13" name="Straight Connector 12">
            <a:extLst>
              <a:ext uri="{FF2B5EF4-FFF2-40B4-BE49-F238E27FC236}">
                <a16:creationId xmlns:a16="http://schemas.microsoft.com/office/drawing/2014/main" id="{162FC458-AD46-D16B-DA22-2B3ED9D3A2B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BA7B643-7883-8028-6ECF-5692E3171384}"/>
              </a:ext>
            </a:extLst>
          </p:cNvPr>
          <p:cNvSpPr>
            <a:spLocks noGrp="1"/>
          </p:cNvSpPr>
          <p:nvPr>
            <p:ph type="dt" sz="half" idx="15"/>
          </p:nvPr>
        </p:nvSpPr>
        <p:spPr/>
        <p:txBody>
          <a:bodyPr/>
          <a:lstStyle/>
          <a:p>
            <a:fld id="{2ABAD28B-DD56-4B56-883A-96608C765E28}" type="datetimeFigureOut">
              <a:rPr lang="en-US" smtClean="0"/>
              <a:pPr/>
              <a:t>9/28/2025</a:t>
            </a:fld>
            <a:endParaRPr lang="en-US" dirty="0"/>
          </a:p>
        </p:txBody>
      </p:sp>
      <p:sp>
        <p:nvSpPr>
          <p:cNvPr id="3" name="Footer Placeholder 2">
            <a:extLst>
              <a:ext uri="{FF2B5EF4-FFF2-40B4-BE49-F238E27FC236}">
                <a16:creationId xmlns:a16="http://schemas.microsoft.com/office/drawing/2014/main" id="{C0881F55-F029-7591-FDF9-168F3C85A65B}"/>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2BD88C49-7B47-A791-77EE-3E97DBBC9AC1}"/>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20287247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5BA164-9326-7934-95DF-A6AAB3F4258D}"/>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12" name="Picture Placeholder 11">
            <a:extLst>
              <a:ext uri="{FF2B5EF4-FFF2-40B4-BE49-F238E27FC236}">
                <a16:creationId xmlns:a16="http://schemas.microsoft.com/office/drawing/2014/main" id="{96F64025-FA05-CC42-8294-F944BC95DD00}"/>
              </a:ext>
            </a:extLst>
          </p:cNvPr>
          <p:cNvSpPr>
            <a:spLocks noGrp="1"/>
          </p:cNvSpPr>
          <p:nvPr>
            <p:ph type="pic" sz="quarter" idx="13" hasCustomPrompt="1"/>
          </p:nvPr>
        </p:nvSpPr>
        <p:spPr>
          <a:xfrm>
            <a:off x="1" y="2286008"/>
            <a:ext cx="6096000" cy="4571992"/>
          </a:xfrm>
          <a:custGeom>
            <a:avLst/>
            <a:gdLst>
              <a:gd name="connsiteX0" fmla="*/ 0 w 6460672"/>
              <a:gd name="connsiteY0" fmla="*/ 0 h 5029200"/>
              <a:gd name="connsiteX1" fmla="*/ 6460672 w 6460672"/>
              <a:gd name="connsiteY1" fmla="*/ 0 h 5029200"/>
              <a:gd name="connsiteX2" fmla="*/ 6460672 w 6460672"/>
              <a:gd name="connsiteY2" fmla="*/ 5029200 h 5029200"/>
              <a:gd name="connsiteX3" fmla="*/ 0 w 6460672"/>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6460672" h="5029200">
                <a:moveTo>
                  <a:pt x="0" y="0"/>
                </a:moveTo>
                <a:lnTo>
                  <a:pt x="6460672" y="0"/>
                </a:lnTo>
                <a:lnTo>
                  <a:pt x="6460672" y="5029200"/>
                </a:lnTo>
                <a:lnTo>
                  <a:pt x="0" y="5029200"/>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691745" y="2286008"/>
            <a:ext cx="4876515" cy="400049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FB0BF8A-7D94-1C82-F661-F1B7A93A435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988C72B-1D4E-3882-C750-7F965F6E7BC7}"/>
              </a:ext>
            </a:extLst>
          </p:cNvPr>
          <p:cNvSpPr>
            <a:spLocks noGrp="1"/>
          </p:cNvSpPr>
          <p:nvPr>
            <p:ph type="ftr" sz="quarter" idx="16"/>
          </p:nvPr>
        </p:nvSpPr>
        <p:spPr>
          <a:xfrm>
            <a:off x="6691744" y="6438900"/>
            <a:ext cx="2959151" cy="419100"/>
          </a:xfrm>
        </p:spPr>
        <p:txBody>
          <a:bodyPr/>
          <a:lstStyle/>
          <a:p>
            <a:endParaRPr lang="en-US" dirty="0"/>
          </a:p>
        </p:txBody>
      </p:sp>
      <p:sp>
        <p:nvSpPr>
          <p:cNvPr id="2" name="Date Placeholder 1">
            <a:extLst>
              <a:ext uri="{FF2B5EF4-FFF2-40B4-BE49-F238E27FC236}">
                <a16:creationId xmlns:a16="http://schemas.microsoft.com/office/drawing/2014/main" id="{4914FA71-0863-B2C8-8E42-C0A1F133DC69}"/>
              </a:ext>
            </a:extLst>
          </p:cNvPr>
          <p:cNvSpPr>
            <a:spLocks noGrp="1"/>
          </p:cNvSpPr>
          <p:nvPr>
            <p:ph type="dt" sz="half" idx="15"/>
          </p:nvPr>
        </p:nvSpPr>
        <p:spPr/>
        <p:txBody>
          <a:bodyPr/>
          <a:lstStyle/>
          <a:p>
            <a:fld id="{2ABAD28B-DD56-4B56-883A-96608C765E28}" type="datetimeFigureOut">
              <a:rPr lang="en-US" smtClean="0"/>
              <a:pPr/>
              <a:t>9/28/2025</a:t>
            </a:fld>
            <a:endParaRPr lang="en-US" dirty="0"/>
          </a:p>
        </p:txBody>
      </p:sp>
      <p:sp>
        <p:nvSpPr>
          <p:cNvPr id="6" name="Slide Number Placeholder 5">
            <a:extLst>
              <a:ext uri="{FF2B5EF4-FFF2-40B4-BE49-F238E27FC236}">
                <a16:creationId xmlns:a16="http://schemas.microsoft.com/office/drawing/2014/main" id="{4CD6C2E8-E8FC-5DC8-863C-CF7823CD4AED}"/>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4204083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735FAB-6C69-9305-A8CD-D9A2ADB4CBD4}"/>
              </a:ext>
            </a:extLst>
          </p:cNvPr>
          <p:cNvSpPr>
            <a:spLocks noGrp="1"/>
          </p:cNvSpPr>
          <p:nvPr>
            <p:ph type="title"/>
          </p:nvPr>
        </p:nvSpPr>
        <p:spPr>
          <a:xfrm>
            <a:off x="1090940" y="1120990"/>
            <a:ext cx="4194291" cy="1505157"/>
          </a:xfrm>
        </p:spPr>
        <p:txBody>
          <a:bodyPr anchor="t">
            <a:no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0C28B273-3A6A-8E26-2D29-29957F83B5B4}"/>
              </a:ext>
            </a:extLst>
          </p:cNvPr>
          <p:cNvSpPr>
            <a:spLocks noGrp="1"/>
          </p:cNvSpPr>
          <p:nvPr>
            <p:ph type="pic" sz="quarter" idx="15" hasCustomPrompt="1"/>
          </p:nvPr>
        </p:nvSpPr>
        <p:spPr>
          <a:xfrm>
            <a:off x="1181100" y="2840181"/>
            <a:ext cx="4104132" cy="3446317"/>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2" name="Content Placeholder 7">
            <a:extLst>
              <a:ext uri="{FF2B5EF4-FFF2-40B4-BE49-F238E27FC236}">
                <a16:creationId xmlns:a16="http://schemas.microsoft.com/office/drawing/2014/main" id="{263ECDE9-389D-5CB3-FE9B-8EFC501599B5}"/>
              </a:ext>
            </a:extLst>
          </p:cNvPr>
          <p:cNvSpPr>
            <a:spLocks noGrp="1"/>
          </p:cNvSpPr>
          <p:nvPr>
            <p:ph sz="quarter" idx="16"/>
          </p:nvPr>
        </p:nvSpPr>
        <p:spPr>
          <a:xfrm>
            <a:off x="5571977" y="1120989"/>
            <a:ext cx="6143988" cy="516551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CC8FB4D-92F2-4C28-8BFC-2AE0229C3E9A}" type="datetime1">
              <a:rPr lang="en-US" smtClean="0"/>
              <a:t>9/28/2025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13" name="Straight Connector 12">
            <a:extLst>
              <a:ext uri="{FF2B5EF4-FFF2-40B4-BE49-F238E27FC236}">
                <a16:creationId xmlns:a16="http://schemas.microsoft.com/office/drawing/2014/main" id="{756A3193-AC76-4E78-CD10-F173CED7D4E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189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18">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43CE06-05E5-2B64-1E1C-8F81B788D099}"/>
              </a:ext>
            </a:extLst>
          </p:cNvPr>
          <p:cNvSpPr>
            <a:spLocks noGrp="1"/>
          </p:cNvSpPr>
          <p:nvPr>
            <p:ph type="title"/>
          </p:nvPr>
        </p:nvSpPr>
        <p:spPr>
          <a:xfrm>
            <a:off x="1090940" y="1122200"/>
            <a:ext cx="3696859" cy="1505157"/>
          </a:xfrm>
        </p:spPr>
        <p:txBody>
          <a:bodyPr anchor="t">
            <a:no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9ADE1102-BF4C-FC7C-22F6-B8453DE3B195}"/>
              </a:ext>
            </a:extLst>
          </p:cNvPr>
          <p:cNvSpPr>
            <a:spLocks noGrp="1"/>
          </p:cNvSpPr>
          <p:nvPr>
            <p:ph type="pic" sz="quarter" idx="13" hasCustomPrompt="1"/>
          </p:nvPr>
        </p:nvSpPr>
        <p:spPr>
          <a:xfrm>
            <a:off x="1181100" y="2840181"/>
            <a:ext cx="3606699" cy="3446317"/>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0" name="Content Placeholder 7">
            <a:extLst>
              <a:ext uri="{FF2B5EF4-FFF2-40B4-BE49-F238E27FC236}">
                <a16:creationId xmlns:a16="http://schemas.microsoft.com/office/drawing/2014/main" id="{6C8ACD7F-7B34-5741-6323-6829CFDA10C3}"/>
              </a:ext>
            </a:extLst>
          </p:cNvPr>
          <p:cNvSpPr>
            <a:spLocks noGrp="1"/>
          </p:cNvSpPr>
          <p:nvPr>
            <p:ph sz="quarter" idx="14"/>
          </p:nvPr>
        </p:nvSpPr>
        <p:spPr>
          <a:xfrm>
            <a:off x="5113673" y="1122201"/>
            <a:ext cx="6602291" cy="516429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3859A7-84EB-4384-87AF-59CC16704CF8}" type="datetime1">
              <a:rPr lang="en-US" smtClean="0"/>
              <a:t>9/28/2025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12" name="Straight Connector 11">
            <a:extLst>
              <a:ext uri="{FF2B5EF4-FFF2-40B4-BE49-F238E27FC236}">
                <a16:creationId xmlns:a16="http://schemas.microsoft.com/office/drawing/2014/main" id="{B1322A97-1C32-A52E-951B-60B114B307A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514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Large">
    <p:bg>
      <p:bgPr>
        <a:solidFill>
          <a:schemeClr val="tx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9AD5248-C0E5-8356-EB8F-904EDDA5FC95}"/>
              </a:ext>
            </a:extLst>
          </p:cNvPr>
          <p:cNvSpPr>
            <a:spLocks noGrp="1"/>
          </p:cNvSpPr>
          <p:nvPr>
            <p:ph type="title"/>
          </p:nvPr>
        </p:nvSpPr>
        <p:spPr>
          <a:xfrm>
            <a:off x="4647304" y="4757193"/>
            <a:ext cx="6477896" cy="1126554"/>
          </a:xfrm>
        </p:spPr>
        <p:txBody>
          <a:bodyPr anchor="b">
            <a:normAutofit/>
          </a:bodyPr>
          <a:lstStyle>
            <a:lvl1pPr algn="r">
              <a:defRPr sz="2000" b="0" cap="none" baseline="0">
                <a:solidFill>
                  <a:schemeClr val="bg1"/>
                </a:solidFill>
              </a:defRPr>
            </a:lvl1pPr>
          </a:lstStyle>
          <a:p>
            <a:r>
              <a:rPr lang="en-US"/>
              <a:t>Click to edit Master title style</a:t>
            </a:r>
          </a:p>
        </p:txBody>
      </p:sp>
      <p:sp>
        <p:nvSpPr>
          <p:cNvPr id="10" name="Content Placeholder 9">
            <a:extLst>
              <a:ext uri="{FF2B5EF4-FFF2-40B4-BE49-F238E27FC236}">
                <a16:creationId xmlns:a16="http://schemas.microsoft.com/office/drawing/2014/main" id="{A5F5F1C4-3BA4-0163-6A5F-9D95D58C7EA2}"/>
              </a:ext>
            </a:extLst>
          </p:cNvPr>
          <p:cNvSpPr>
            <a:spLocks noGrp="1"/>
          </p:cNvSpPr>
          <p:nvPr>
            <p:ph sz="quarter" idx="13" hasCustomPrompt="1"/>
          </p:nvPr>
        </p:nvSpPr>
        <p:spPr>
          <a:xfrm>
            <a:off x="82296" y="64008"/>
            <a:ext cx="12027408" cy="4600592"/>
          </a:xfrm>
        </p:spPr>
        <p:txBody>
          <a:bodyPr>
            <a:noAutofit/>
          </a:bodyPr>
          <a:lstStyle>
            <a:lvl1pPr>
              <a:lnSpc>
                <a:spcPct val="85000"/>
              </a:lnSpc>
              <a:defRPr sz="31000" b="1">
                <a:solidFill>
                  <a:schemeClr val="bg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E5AD3D17-73C9-402C-91E7-BA73E6829C50}" type="datetime1">
              <a:rPr lang="en-US" smtClean="0"/>
              <a:pPr/>
              <a:t>9/28/2025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84825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BFF047-7A6B-BC21-B7D8-F250A7B5AD52}"/>
              </a:ext>
            </a:extLst>
          </p:cNvPr>
          <p:cNvSpPr>
            <a:spLocks noGrp="1"/>
          </p:cNvSpPr>
          <p:nvPr>
            <p:ph type="title"/>
          </p:nvPr>
        </p:nvSpPr>
        <p:spPr>
          <a:xfrm>
            <a:off x="1088136" y="1689380"/>
            <a:ext cx="7876287" cy="3614139"/>
          </a:xfrm>
        </p:spPr>
        <p:txBody>
          <a:bodyPr anchor="b">
            <a:noAutofit/>
          </a:bodyPr>
          <a:lstStyle>
            <a:lvl1pPr>
              <a:defRPr sz="6000"/>
            </a:lvl1pPr>
          </a:lstStyle>
          <a:p>
            <a:r>
              <a:rPr lang="en-US" dirty="0"/>
              <a:t>Click to edit Master title style</a:t>
            </a:r>
          </a:p>
        </p:txBody>
      </p:sp>
      <p:sp>
        <p:nvSpPr>
          <p:cNvPr id="14" name="Subtitle 2">
            <a:extLst>
              <a:ext uri="{FF2B5EF4-FFF2-40B4-BE49-F238E27FC236}">
                <a16:creationId xmlns:a16="http://schemas.microsoft.com/office/drawing/2014/main" id="{31F9B6D5-1061-6B04-A4A3-7F71A879F11E}"/>
              </a:ext>
            </a:extLst>
          </p:cNvPr>
          <p:cNvSpPr>
            <a:spLocks noGrp="1"/>
          </p:cNvSpPr>
          <p:nvPr>
            <p:ph type="subTitle" idx="1"/>
          </p:nvPr>
        </p:nvSpPr>
        <p:spPr>
          <a:xfrm>
            <a:off x="1088136" y="5306113"/>
            <a:ext cx="7375466" cy="1012390"/>
          </a:xfrm>
        </p:spPr>
        <p:txBody>
          <a:bodyPr vert="horz" lIns="91440" tIns="45720" rIns="91440" bIns="45720" rtlCol="0" anchor="t">
            <a:normAutofit/>
          </a:bodyPr>
          <a:lstStyle>
            <a:lvl1pPr marL="0" indent="0">
              <a:lnSpc>
                <a:spcPct val="100000"/>
              </a:lnSpc>
              <a:buNone/>
              <a:defRPr lang="en-US" sz="2000" dirty="0"/>
            </a:lvl1pPr>
          </a:lstStyle>
          <a:p>
            <a:pPr lvl="0"/>
            <a:r>
              <a:rPr lang="en-US"/>
              <a:t>Click to edit Master subtitle style</a:t>
            </a:r>
            <a:endParaRPr lang="en-US" dirty="0"/>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US" dirty="0"/>
          </a:p>
        </p:txBody>
      </p: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userDrawn="1"/>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74917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Large 2">
    <p:bg>
      <p:bgPr>
        <a:solidFill>
          <a:schemeClr val="tx1"/>
        </a:solidFill>
        <a:effectLst/>
      </p:bgPr>
    </p:bg>
    <p:spTree>
      <p:nvGrpSpPr>
        <p:cNvPr id="1" name=""/>
        <p:cNvGrpSpPr/>
        <p:nvPr/>
      </p:nvGrpSpPr>
      <p:grpSpPr>
        <a:xfrm>
          <a:off x="0" y="0"/>
          <a:ext cx="0" cy="0"/>
          <a:chOff x="0" y="0"/>
          <a:chExt cx="0" cy="0"/>
        </a:xfrm>
      </p:grpSpPr>
      <p:sp>
        <p:nvSpPr>
          <p:cNvPr id="8" name="Title 10">
            <a:extLst>
              <a:ext uri="{FF2B5EF4-FFF2-40B4-BE49-F238E27FC236}">
                <a16:creationId xmlns:a16="http://schemas.microsoft.com/office/drawing/2014/main" id="{B6AA5ABE-1DAA-140F-061D-F98431F5FB12}"/>
              </a:ext>
            </a:extLst>
          </p:cNvPr>
          <p:cNvSpPr>
            <a:spLocks noGrp="1"/>
          </p:cNvSpPr>
          <p:nvPr>
            <p:ph type="title"/>
          </p:nvPr>
        </p:nvSpPr>
        <p:spPr>
          <a:xfrm>
            <a:off x="2377440" y="4809744"/>
            <a:ext cx="7525512" cy="1545336"/>
          </a:xfrm>
        </p:spPr>
        <p:txBody>
          <a:bodyPr anchor="t">
            <a:normAutofit/>
          </a:bodyPr>
          <a:lstStyle>
            <a:lvl1pPr algn="ctr">
              <a:defRPr sz="2000" b="0" cap="none" baseline="0">
                <a:solidFill>
                  <a:schemeClr val="bg1"/>
                </a:solidFill>
              </a:defRPr>
            </a:lvl1pPr>
          </a:lstStyle>
          <a:p>
            <a:r>
              <a:rPr lang="en-US"/>
              <a:t>Click to edit Master title style</a:t>
            </a:r>
          </a:p>
        </p:txBody>
      </p:sp>
      <p:sp>
        <p:nvSpPr>
          <p:cNvPr id="7" name="Content Placeholder 9">
            <a:extLst>
              <a:ext uri="{FF2B5EF4-FFF2-40B4-BE49-F238E27FC236}">
                <a16:creationId xmlns:a16="http://schemas.microsoft.com/office/drawing/2014/main" id="{C37BF13F-F73B-BAD2-4508-876DA49EFA61}"/>
              </a:ext>
            </a:extLst>
          </p:cNvPr>
          <p:cNvSpPr>
            <a:spLocks noGrp="1"/>
          </p:cNvSpPr>
          <p:nvPr>
            <p:ph sz="quarter" idx="13" hasCustomPrompt="1"/>
          </p:nvPr>
        </p:nvSpPr>
        <p:spPr>
          <a:xfrm>
            <a:off x="822960" y="603504"/>
            <a:ext cx="10543032" cy="4206240"/>
          </a:xfrm>
        </p:spPr>
        <p:txBody>
          <a:bodyPr anchor="b">
            <a:noAutofit/>
          </a:bodyPr>
          <a:lstStyle>
            <a:lvl1pPr algn="ctr">
              <a:lnSpc>
                <a:spcPct val="85000"/>
              </a:lnSpc>
              <a:defRPr sz="23200" b="1">
                <a:solidFill>
                  <a:schemeClr val="bg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C77A7CDD-9512-40CC-9351-FC0DE186CFBD}" type="datetime1">
              <a:rPr lang="en-US" smtClean="0"/>
              <a:pPr/>
              <a:t>9/28/2025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6106665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Large 3">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2BF491B-1AFE-7CD8-0B38-954C4D0021E7}"/>
              </a:ext>
            </a:extLst>
          </p:cNvPr>
          <p:cNvSpPr>
            <a:spLocks noGrp="1"/>
          </p:cNvSpPr>
          <p:nvPr>
            <p:ph type="title"/>
          </p:nvPr>
        </p:nvSpPr>
        <p:spPr>
          <a:xfrm>
            <a:off x="1088136" y="4297680"/>
            <a:ext cx="7525512" cy="1545336"/>
          </a:xfrm>
        </p:spPr>
        <p:txBody>
          <a:bodyPr anchor="b">
            <a:normAutofit/>
          </a:bodyPr>
          <a:lstStyle>
            <a:lvl1pPr>
              <a:defRPr sz="2000" b="0" cap="none" baseline="0"/>
            </a:lvl1pPr>
          </a:lstStyle>
          <a:p>
            <a:r>
              <a:rPr lang="en-US"/>
              <a:t>Click to edit Master title style</a:t>
            </a:r>
          </a:p>
        </p:txBody>
      </p:sp>
      <p:sp>
        <p:nvSpPr>
          <p:cNvPr id="8" name="Content Placeholder 9">
            <a:extLst>
              <a:ext uri="{FF2B5EF4-FFF2-40B4-BE49-F238E27FC236}">
                <a16:creationId xmlns:a16="http://schemas.microsoft.com/office/drawing/2014/main" id="{52FCE1AA-B772-B201-9710-EF4E78417EBA}"/>
              </a:ext>
            </a:extLst>
          </p:cNvPr>
          <p:cNvSpPr>
            <a:spLocks noGrp="1"/>
          </p:cNvSpPr>
          <p:nvPr>
            <p:ph sz="quarter" idx="13" hasCustomPrompt="1"/>
          </p:nvPr>
        </p:nvSpPr>
        <p:spPr>
          <a:xfrm>
            <a:off x="1002790" y="417576"/>
            <a:ext cx="10713173" cy="3706364"/>
          </a:xfrm>
        </p:spPr>
        <p:txBody>
          <a:bodyPr anchor="b">
            <a:noAutofit/>
          </a:bodyPr>
          <a:lstStyle>
            <a:lvl1pPr>
              <a:lnSpc>
                <a:spcPct val="85000"/>
              </a:lnSpc>
              <a:defRPr sz="23200" b="1">
                <a:solidFill>
                  <a:schemeClr val="tx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83EFCC7-B7E8-4ABE-BBCB-C75FD27800CD}" type="datetime1">
              <a:rPr lang="en-US" smtClean="0"/>
              <a:t>9/28/2025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10" name="Straight Connector 9">
            <a:extLst>
              <a:ext uri="{FF2B5EF4-FFF2-40B4-BE49-F238E27FC236}">
                <a16:creationId xmlns:a16="http://schemas.microsoft.com/office/drawing/2014/main" id="{2612899A-E63A-CD12-F97C-A2FA6094E56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2567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86261"/>
            <a:ext cx="10652760" cy="1133856"/>
          </a:xfrm>
        </p:spPr>
        <p:txBody>
          <a:bodyPr/>
          <a:lstStyle>
            <a:lvl1pPr>
              <a:defRPr>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039095"/>
            <a:ext cx="9418320" cy="5070068"/>
          </a:xfrm>
        </p:spPr>
        <p:txBody>
          <a:bodyPr anchor="t">
            <a:noAutofit/>
          </a:bodyPr>
          <a:lstStyle>
            <a:lvl1pPr marL="0" indent="0">
              <a:lnSpc>
                <a:spcPct val="90000"/>
              </a:lnSpc>
              <a:buNone/>
              <a:defRPr sz="6000" b="1"/>
            </a:lvl1pPr>
            <a:lvl2pPr marL="228600" indent="0">
              <a:lnSpc>
                <a:spcPct val="90000"/>
              </a:lnSpc>
              <a:buNone/>
              <a:defRPr sz="6000" b="1"/>
            </a:lvl2pPr>
            <a:lvl3pPr marL="457200" indent="0">
              <a:lnSpc>
                <a:spcPct val="90000"/>
              </a:lnSpc>
              <a:buNone/>
              <a:defRPr sz="6000" b="1"/>
            </a:lvl3pPr>
            <a:lvl4pPr marL="685800" indent="0">
              <a:lnSpc>
                <a:spcPct val="90000"/>
              </a:lnSpc>
              <a:buNone/>
              <a:defRPr sz="6000" b="1"/>
            </a:lvl4pPr>
            <a:lvl5pPr marL="914400" indent="0">
              <a:lnSpc>
                <a:spcPct val="90000"/>
              </a:lnSpc>
              <a:buNone/>
              <a:defRPr sz="6000" b="1"/>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07735E4-737B-43D4-B991-92C3D63DE68F}" type="datetime1">
              <a:rPr lang="en-US" smtClean="0"/>
              <a:t>9/28/2025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6" name="Straight Connector 5">
            <a:extLst>
              <a:ext uri="{FF2B5EF4-FFF2-40B4-BE49-F238E27FC236}">
                <a16:creationId xmlns:a16="http://schemas.microsoft.com/office/drawing/2014/main" id="{77F2505C-CAED-34DC-7CD1-C57ADBBF98D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761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86261"/>
            <a:ext cx="10652760" cy="1133856"/>
          </a:xfrm>
        </p:spPr>
        <p:txBody>
          <a:bodyPr/>
          <a:lstStyle>
            <a:lvl1pPr>
              <a:defRPr>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039095"/>
            <a:ext cx="9418320" cy="5070068"/>
          </a:xfrm>
        </p:spPr>
        <p:txBody>
          <a:bodyPr anchor="t">
            <a:noAutofit/>
          </a:bodyPr>
          <a:lstStyle>
            <a:lvl1pPr marL="0" indent="0">
              <a:lnSpc>
                <a:spcPct val="90000"/>
              </a:lnSpc>
              <a:buNone/>
              <a:defRPr sz="6000" b="1">
                <a:solidFill>
                  <a:schemeClr val="bg1"/>
                </a:solidFill>
              </a:defRPr>
            </a:lvl1pPr>
            <a:lvl2pPr marL="228600" indent="0">
              <a:lnSpc>
                <a:spcPct val="90000"/>
              </a:lnSpc>
              <a:buNone/>
              <a:defRPr sz="6000" b="1">
                <a:solidFill>
                  <a:schemeClr val="bg1"/>
                </a:solidFill>
              </a:defRPr>
            </a:lvl2pPr>
            <a:lvl3pPr marL="457200" indent="0">
              <a:lnSpc>
                <a:spcPct val="90000"/>
              </a:lnSpc>
              <a:buNone/>
              <a:defRPr sz="6000" b="1">
                <a:solidFill>
                  <a:schemeClr val="bg1"/>
                </a:solidFill>
              </a:defRPr>
            </a:lvl3pPr>
            <a:lvl4pPr marL="685800" indent="0">
              <a:lnSpc>
                <a:spcPct val="90000"/>
              </a:lnSpc>
              <a:buNone/>
              <a:defRPr sz="6000" b="1">
                <a:solidFill>
                  <a:schemeClr val="bg1"/>
                </a:solidFill>
              </a:defRPr>
            </a:lvl4pPr>
            <a:lvl5pPr marL="914400" indent="0">
              <a:lnSpc>
                <a:spcPct val="90000"/>
              </a:lnSpc>
              <a:buNone/>
              <a:defRPr sz="6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bg1"/>
                </a:solidFill>
              </a:defRPr>
            </a:lvl1pPr>
          </a:lstStyle>
          <a:p>
            <a:fld id="{507735E4-737B-43D4-B991-92C3D63DE68F}" type="datetime1">
              <a:rPr lang="en-US" smtClean="0"/>
              <a:pPr/>
              <a:t>9/28/2025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cxnSp>
        <p:nvCxnSpPr>
          <p:cNvPr id="8" name="Straight Connector 7">
            <a:extLst>
              <a:ext uri="{FF2B5EF4-FFF2-40B4-BE49-F238E27FC236}">
                <a16:creationId xmlns:a16="http://schemas.microsoft.com/office/drawing/2014/main" id="{08E120EF-96AD-49A8-BA09-D58A87141B9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599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1"/>
                </a:solidFill>
              </a:defRPr>
            </a:lvl1pPr>
          </a:lstStyle>
          <a:p>
            <a:r>
              <a:rPr lang="en-US"/>
              <a:t>Click to edit Master title style</a:t>
            </a:r>
            <a:endParaRPr lang="en-US" dirty="0"/>
          </a:p>
        </p:txBody>
      </p:sp>
      <p:sp>
        <p:nvSpPr>
          <p:cNvPr id="6" name="Content Placeholder 6">
            <a:extLst>
              <a:ext uri="{FF2B5EF4-FFF2-40B4-BE49-F238E27FC236}">
                <a16:creationId xmlns:a16="http://schemas.microsoft.com/office/drawing/2014/main" id="{BC837C73-FD1C-6BC3-42AE-E47123E09474}"/>
              </a:ext>
            </a:extLst>
          </p:cNvPr>
          <p:cNvSpPr>
            <a:spLocks noGrp="1"/>
          </p:cNvSpPr>
          <p:nvPr>
            <p:ph sz="quarter" idx="13" hasCustomPrompt="1"/>
          </p:nvPr>
        </p:nvSpPr>
        <p:spPr>
          <a:xfrm>
            <a:off x="1088136" y="962895"/>
            <a:ext cx="9418320" cy="5070068"/>
          </a:xfrm>
        </p:spPr>
        <p:txBody>
          <a:bodyPr anchor="b">
            <a:noAutofit/>
          </a:bodyPr>
          <a:lstStyle>
            <a:lvl1pPr marL="0" indent="0">
              <a:lnSpc>
                <a:spcPct val="90000"/>
              </a:lnSpc>
              <a:buNone/>
              <a:defRPr sz="6000" b="1"/>
            </a:lvl1pPr>
            <a:lvl2pPr marL="228600" indent="0">
              <a:lnSpc>
                <a:spcPct val="90000"/>
              </a:lnSpc>
              <a:buNone/>
              <a:defRPr sz="6000" b="1"/>
            </a:lvl2pPr>
            <a:lvl3pPr marL="457200" indent="0">
              <a:lnSpc>
                <a:spcPct val="90000"/>
              </a:lnSpc>
              <a:buNone/>
              <a:defRPr sz="6000" b="1"/>
            </a:lvl3pPr>
            <a:lvl4pPr marL="685800" indent="0">
              <a:lnSpc>
                <a:spcPct val="90000"/>
              </a:lnSpc>
              <a:buNone/>
              <a:defRPr sz="6000" b="1"/>
            </a:lvl4pPr>
            <a:lvl5pPr marL="914400" indent="0">
              <a:lnSpc>
                <a:spcPct val="90000"/>
              </a:lnSpc>
              <a:buNone/>
              <a:defRPr sz="6000" b="1"/>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615EEC7-2B19-40F0-9B64-A564E832ADEB}" type="datetime1">
              <a:rPr lang="en-US" smtClean="0"/>
              <a:t>9/28/2025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79C237F4-1671-5EFD-3EAE-BEA28978BBA6}"/>
              </a:ext>
              <a:ext uri="{C183D7F6-B498-43B3-948B-1728B52AA6E4}">
                <adec:decorative xmlns:adec="http://schemas.microsoft.com/office/drawing/2017/decorative" val="1"/>
              </a:ext>
            </a:extLst>
          </p:cNvPr>
          <p:cNvCxnSpPr>
            <a:cxnSpLocks/>
          </p:cNvCxnSpPr>
          <p:nvPr userDrawn="1"/>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2139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9">
            <a:extLst>
              <a:ext uri="{FF2B5EF4-FFF2-40B4-BE49-F238E27FC236}">
                <a16:creationId xmlns:a16="http://schemas.microsoft.com/office/drawing/2014/main" id="{873E5EF9-EDC5-CB2D-000A-85BB4DB58221}"/>
              </a:ext>
            </a:extLst>
          </p:cNvPr>
          <p:cNvSpPr>
            <a:spLocks noGrp="1"/>
          </p:cNvSpPr>
          <p:nvPr>
            <p:ph type="title" hasCustomPrompt="1"/>
          </p:nvPr>
        </p:nvSpPr>
        <p:spPr>
          <a:xfrm>
            <a:off x="1066800" y="5418360"/>
            <a:ext cx="10058400" cy="466345"/>
          </a:xfrm>
        </p:spPr>
        <p:txBody>
          <a:bodyPr anchor="b">
            <a:normAutofit/>
          </a:bodyPr>
          <a:lstStyle>
            <a:lvl1pPr algn="r">
              <a:lnSpc>
                <a:spcPct val="100000"/>
              </a:lnSpc>
              <a:defRPr sz="2000" b="0" cap="none" baseline="0"/>
            </a:lvl1pPr>
          </a:lstStyle>
          <a:p>
            <a:r>
              <a:rPr lang="en-US" dirty="0"/>
              <a:t>Quote Author</a:t>
            </a:r>
          </a:p>
        </p:txBody>
      </p:sp>
      <p:sp>
        <p:nvSpPr>
          <p:cNvPr id="10" name="Content Placeholder 9">
            <a:extLst>
              <a:ext uri="{FF2B5EF4-FFF2-40B4-BE49-F238E27FC236}">
                <a16:creationId xmlns:a16="http://schemas.microsoft.com/office/drawing/2014/main" id="{E5D1FFC6-C597-BE81-1790-A08954F44C4B}"/>
              </a:ext>
            </a:extLst>
          </p:cNvPr>
          <p:cNvSpPr>
            <a:spLocks noGrp="1"/>
          </p:cNvSpPr>
          <p:nvPr>
            <p:ph sz="quarter" idx="13" hasCustomPrompt="1"/>
          </p:nvPr>
        </p:nvSpPr>
        <p:spPr>
          <a:xfrm>
            <a:off x="95250" y="63500"/>
            <a:ext cx="11977688" cy="5080000"/>
          </a:xfrm>
        </p:spPr>
        <p:txBody>
          <a:bodyPr>
            <a:normAutofit/>
          </a:bodyPr>
          <a:lstStyle>
            <a:lvl1pPr>
              <a:lnSpc>
                <a:spcPct val="85000"/>
              </a:lnSpc>
              <a:defRPr sz="8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4D63035D-22A0-4334-A9AE-2457016C8B47}" type="datetime1">
              <a:rPr lang="en-US" smtClean="0"/>
              <a:t>9/28/2025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856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792072-4C91-C8F5-8610-85D14AF776EF}"/>
              </a:ext>
            </a:extLst>
          </p:cNvPr>
          <p:cNvSpPr>
            <a:spLocks noGrp="1"/>
          </p:cNvSpPr>
          <p:nvPr>
            <p:ph type="title" hasCustomPrompt="1"/>
          </p:nvPr>
        </p:nvSpPr>
        <p:spPr>
          <a:xfrm>
            <a:off x="1066800" y="5418360"/>
            <a:ext cx="9229888" cy="466345"/>
          </a:xfrm>
        </p:spPr>
        <p:txBody>
          <a:bodyPr anchor="b">
            <a:normAutofit/>
          </a:bodyPr>
          <a:lstStyle>
            <a:lvl1pPr>
              <a:lnSpc>
                <a:spcPct val="100000"/>
              </a:lnSpc>
              <a:defRPr sz="2000" b="0" cap="none" baseline="0"/>
            </a:lvl1pPr>
          </a:lstStyle>
          <a:p>
            <a:r>
              <a:rPr lang="en-US" dirty="0"/>
              <a:t>Quote Author</a:t>
            </a:r>
          </a:p>
        </p:txBody>
      </p:sp>
      <p:sp>
        <p:nvSpPr>
          <p:cNvPr id="9" name="Content Placeholder 9">
            <a:extLst>
              <a:ext uri="{FF2B5EF4-FFF2-40B4-BE49-F238E27FC236}">
                <a16:creationId xmlns:a16="http://schemas.microsoft.com/office/drawing/2014/main" id="{5C136A94-B9AF-C114-ADA5-F7C4F9C6BB46}"/>
              </a:ext>
            </a:extLst>
          </p:cNvPr>
          <p:cNvSpPr>
            <a:spLocks noGrp="1"/>
          </p:cNvSpPr>
          <p:nvPr>
            <p:ph sz="quarter" idx="13" hasCustomPrompt="1"/>
          </p:nvPr>
        </p:nvSpPr>
        <p:spPr>
          <a:xfrm>
            <a:off x="1097824" y="1041245"/>
            <a:ext cx="9198864" cy="3657600"/>
          </a:xfrm>
        </p:spPr>
        <p:txBody>
          <a:bodyPr>
            <a:normAutofit/>
          </a:bodyPr>
          <a:lstStyle>
            <a:lvl1pPr>
              <a:lnSpc>
                <a:spcPct val="100000"/>
              </a:lnSpc>
              <a:defRPr sz="6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D63035D-22A0-4334-A9AE-2457016C8B47}" type="datetime1">
              <a:rPr lang="en-US" smtClean="0"/>
              <a:pPr/>
              <a:t>9/28/2025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BBBA1285-A10F-FAE9-76E3-2B86ABE5A10E}"/>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949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3">
    <p:bg>
      <p:bgRef idx="1002">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23297E-8165-FAA9-BD47-048A40470A95}"/>
              </a:ext>
            </a:extLst>
          </p:cNvPr>
          <p:cNvSpPr>
            <a:spLocks noGrp="1"/>
          </p:cNvSpPr>
          <p:nvPr>
            <p:ph type="title" hasCustomPrompt="1"/>
          </p:nvPr>
        </p:nvSpPr>
        <p:spPr>
          <a:xfrm>
            <a:off x="1066800" y="5418360"/>
            <a:ext cx="9229888" cy="466345"/>
          </a:xfrm>
        </p:spPr>
        <p:txBody>
          <a:bodyPr anchor="b">
            <a:normAutofit/>
          </a:bodyPr>
          <a:lstStyle>
            <a:lvl1pPr>
              <a:lnSpc>
                <a:spcPct val="100000"/>
              </a:lnSpc>
              <a:defRPr sz="2000" b="0" cap="none" baseline="0"/>
            </a:lvl1pPr>
          </a:lstStyle>
          <a:p>
            <a:r>
              <a:rPr lang="en-US" dirty="0"/>
              <a:t>Quote Author</a:t>
            </a:r>
          </a:p>
        </p:txBody>
      </p:sp>
      <p:sp>
        <p:nvSpPr>
          <p:cNvPr id="8" name="Content Placeholder 9">
            <a:extLst>
              <a:ext uri="{FF2B5EF4-FFF2-40B4-BE49-F238E27FC236}">
                <a16:creationId xmlns:a16="http://schemas.microsoft.com/office/drawing/2014/main" id="{EB06CB5A-8941-99F2-1165-02A2756457AA}"/>
              </a:ext>
            </a:extLst>
          </p:cNvPr>
          <p:cNvSpPr>
            <a:spLocks noGrp="1"/>
          </p:cNvSpPr>
          <p:nvPr>
            <p:ph sz="quarter" idx="13" hasCustomPrompt="1"/>
          </p:nvPr>
        </p:nvSpPr>
        <p:spPr>
          <a:xfrm>
            <a:off x="1097824" y="1041245"/>
            <a:ext cx="9198864" cy="3657600"/>
          </a:xfrm>
        </p:spPr>
        <p:txBody>
          <a:bodyPr>
            <a:normAutofit/>
          </a:bodyPr>
          <a:lstStyle>
            <a:lvl1pPr>
              <a:lnSpc>
                <a:spcPct val="100000"/>
              </a:lnSpc>
              <a:defRPr sz="6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F8418BD-2BA9-41CB-AB89-625779A7563D}" type="datetime1">
              <a:rPr lang="en-US" smtClean="0"/>
              <a:pPr/>
              <a:t>9/28/2025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EE632116-9F85-9512-0994-6B728E08093B}"/>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7492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119132"/>
            <a:ext cx="9890066" cy="1204593"/>
          </a:xfrm>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8" name="Straight Connector 7">
            <a:extLst>
              <a:ext uri="{FF2B5EF4-FFF2-40B4-BE49-F238E27FC236}">
                <a16:creationId xmlns:a16="http://schemas.microsoft.com/office/drawing/2014/main" id="{AB20CA7A-449A-6AC2-BFC5-17AF5007E7E1}"/>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0147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115329"/>
            <a:ext cx="9949455" cy="838856"/>
          </a:xfrm>
        </p:spPr>
        <p:txBody>
          <a:bodyPr>
            <a:normAutofit/>
          </a:bodyP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18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18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dirty="0"/>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10" name="Straight Connector 9">
            <a:extLst>
              <a:ext uri="{FF2B5EF4-FFF2-40B4-BE49-F238E27FC236}">
                <a16:creationId xmlns:a16="http://schemas.microsoft.com/office/drawing/2014/main" id="{CDA35A86-E7F6-6593-119D-A6DC85581FE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7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C3FE82-1C77-7EDF-A1CD-DB107F252AE3}"/>
              </a:ext>
            </a:extLst>
          </p:cNvPr>
          <p:cNvSpPr>
            <a:spLocks noGrp="1"/>
          </p:cNvSpPr>
          <p:nvPr>
            <p:ph type="title"/>
          </p:nvPr>
        </p:nvSpPr>
        <p:spPr>
          <a:xfrm>
            <a:off x="1088136" y="1090244"/>
            <a:ext cx="10058400" cy="4021243"/>
          </a:xfrm>
        </p:spPr>
        <p:txBody>
          <a:bodyPr>
            <a:normAutofit/>
          </a:bodyPr>
          <a:lstStyle>
            <a:lvl1pPr>
              <a:defRPr sz="8000"/>
            </a:lvl1pPr>
          </a:lstStyle>
          <a:p>
            <a:r>
              <a:rPr lang="en-US"/>
              <a:t>Click to edit Master 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F708D0FD-E68E-587F-ED5A-5140B6EE7F7C}"/>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65DB91C7-3013-1F4E-D55F-37E24A2C6878}"/>
              </a:ext>
            </a:extLst>
          </p:cNvPr>
          <p:cNvSpPr>
            <a:spLocks noGrp="1"/>
          </p:cNvSpPr>
          <p:nvPr>
            <p:ph type="subTitle" idx="1"/>
          </p:nvPr>
        </p:nvSpPr>
        <p:spPr>
          <a:xfrm>
            <a:off x="1088136" y="5360878"/>
            <a:ext cx="10015728" cy="566928"/>
          </a:xfrm>
        </p:spPr>
        <p:txBody>
          <a:bodyPr vert="horz" lIns="91440" tIns="45720" rIns="91440" bIns="45720" rtlCol="0" anchor="b">
            <a:normAutofit/>
          </a:bodyPr>
          <a:lstStyle>
            <a:lvl1pPr marL="0" indent="0" algn="r">
              <a:lnSpc>
                <a:spcPct val="100000"/>
              </a:lnSpc>
              <a:buNone/>
              <a:defRPr lang="en-US" sz="2000" dirty="0"/>
            </a:lvl1pPr>
          </a:lstStyle>
          <a:p>
            <a:pPr lvl="0"/>
            <a:r>
              <a:rPr lang="en-US" dirty="0"/>
              <a:t>Click to edit Master subtitle style</a:t>
            </a:r>
          </a:p>
        </p:txBody>
      </p:sp>
    </p:spTree>
    <p:extLst>
      <p:ext uri="{BB962C8B-B14F-4D97-AF65-F5344CB8AC3E}">
        <p14:creationId xmlns:p14="http://schemas.microsoft.com/office/powerpoint/2010/main" val="39236129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a:xfrm>
            <a:off x="1088136" y="1104100"/>
            <a:ext cx="9922764" cy="1294228"/>
          </a:xfrm>
        </p:spPr>
        <p:txBody>
          <a:bodyPr>
            <a:normAutofit/>
          </a:bodyPr>
          <a:lstStyle>
            <a:lvl1pPr>
              <a:defRPr sz="3600" cap="none" baseline="0"/>
            </a:lvl1pPr>
          </a:lstStyle>
          <a:p>
            <a:r>
              <a:rPr lang="en-US" dirty="0"/>
              <a:t>Click to edit Master title style</a:t>
            </a:r>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6" name="Straight Connector 5">
            <a:extLst>
              <a:ext uri="{FF2B5EF4-FFF2-40B4-BE49-F238E27FC236}">
                <a16:creationId xmlns:a16="http://schemas.microsoft.com/office/drawing/2014/main" id="{28CF7AFD-0570-B046-A2C2-3EFA873546C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762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2ABAD28B-DD56-4B56-883A-96608C765E28}" type="datetimeFigureOut">
              <a:rPr lang="en-US" smtClean="0"/>
              <a:t>9/28/2025</a:t>
            </a:fld>
            <a:endParaRPr lang="en-US" dirty="0"/>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DF5BAF5-ABAB-4575-8E56-D109A3D17F9F}" type="slidenum">
              <a:rPr lang="en-US" smtClean="0"/>
              <a:t>‹#›</a:t>
            </a:fld>
            <a:endParaRPr lang="en-US" dirty="0"/>
          </a:p>
        </p:txBody>
      </p:sp>
    </p:spTree>
    <p:extLst>
      <p:ext uri="{BB962C8B-B14F-4D97-AF65-F5344CB8AC3E}">
        <p14:creationId xmlns:p14="http://schemas.microsoft.com/office/powerpoint/2010/main" val="16438453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6BBA35-FE70-186E-0D41-43FF7DB180B5}"/>
              </a:ext>
            </a:extLst>
          </p:cNvPr>
          <p:cNvSpPr>
            <a:spLocks noGrp="1"/>
          </p:cNvSpPr>
          <p:nvPr>
            <p:ph type="title"/>
          </p:nvPr>
        </p:nvSpPr>
        <p:spPr>
          <a:xfrm>
            <a:off x="1090940" y="1114007"/>
            <a:ext cx="3595634" cy="1757505"/>
          </a:xfrm>
        </p:spPr>
        <p:txBody>
          <a:bodyPr anchor="t">
            <a:normAutofit/>
          </a:bodyPr>
          <a:lstStyle>
            <a:lvl1pPr>
              <a:defRPr sz="3600"/>
            </a:lvl1pPr>
          </a:lstStyle>
          <a:p>
            <a:r>
              <a:rPr lang="en-US" dirty="0"/>
              <a:t>Click to edit Master title style</a:t>
            </a:r>
          </a:p>
        </p:txBody>
      </p:sp>
      <p:sp>
        <p:nvSpPr>
          <p:cNvPr id="10" name="Text Placeholder 3">
            <a:extLst>
              <a:ext uri="{FF2B5EF4-FFF2-40B4-BE49-F238E27FC236}">
                <a16:creationId xmlns:a16="http://schemas.microsoft.com/office/drawing/2014/main" id="{866776A3-4932-D86F-96CB-5A080182B290}"/>
              </a:ext>
            </a:extLst>
          </p:cNvPr>
          <p:cNvSpPr>
            <a:spLocks noGrp="1"/>
          </p:cNvSpPr>
          <p:nvPr>
            <p:ph type="body" sz="half" idx="2"/>
          </p:nvPr>
        </p:nvSpPr>
        <p:spPr>
          <a:xfrm>
            <a:off x="1090940" y="3151191"/>
            <a:ext cx="3595634" cy="3124195"/>
          </a:xfrm>
        </p:spPr>
        <p:txBody>
          <a:bodyPr anchor="t">
            <a:normAutofit/>
          </a:bodyPr>
          <a:lstStyle>
            <a:lvl1pPr marL="0" indent="0">
              <a:lnSpc>
                <a:spcPct val="100000"/>
              </a:lnSpc>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ontent Placeholder 2">
            <a:extLst>
              <a:ext uri="{FF2B5EF4-FFF2-40B4-BE49-F238E27FC236}">
                <a16:creationId xmlns:a16="http://schemas.microsoft.com/office/drawing/2014/main" id="{AF432AC3-A40E-E003-2947-B99A796F9E5A}"/>
              </a:ext>
            </a:extLst>
          </p:cNvPr>
          <p:cNvSpPr>
            <a:spLocks noGrp="1"/>
          </p:cNvSpPr>
          <p:nvPr>
            <p:ph idx="1"/>
          </p:nvPr>
        </p:nvSpPr>
        <p:spPr>
          <a:xfrm>
            <a:off x="5275706" y="1114007"/>
            <a:ext cx="6440258" cy="5161380"/>
          </a:xfrm>
        </p:spPr>
        <p:txBody>
          <a:bodyPr vert="horz" lIns="91440" tIns="45720" rIns="91440" bIns="45720" rtlCol="0">
            <a:normAutofit/>
          </a:bodyPr>
          <a:lstStyle>
            <a:lvl1pPr>
              <a:lnSpc>
                <a:spcPct val="100000"/>
              </a:lnSpc>
              <a:defRPr lang="en-US" dirty="0"/>
            </a:lvl1pPr>
            <a:lvl2pPr>
              <a:lnSpc>
                <a:spcPct val="100000"/>
              </a:lnSpc>
              <a:defRPr lang="en-US" dirty="0"/>
            </a:lvl2pPr>
            <a:lvl3pPr>
              <a:lnSpc>
                <a:spcPct val="100000"/>
              </a:lnSpc>
              <a:defRPr lang="en-US" dirty="0"/>
            </a:lvl3pPr>
            <a:lvl4pPr>
              <a:lnSpc>
                <a:spcPct val="100000"/>
              </a:lnSpc>
              <a:defRPr lang="en-US" dirty="0"/>
            </a:lvl4pPr>
            <a:lvl5pPr>
              <a:lnSpc>
                <a:spcPct val="100000"/>
              </a:lnSpc>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12DB3EA1-DD0C-4B8D-8364-52024B4530F1}" type="datetime1">
              <a:rPr lang="en-US" smtClean="0"/>
              <a:t>9/28/2025</a:t>
            </a:fld>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a:extLst>
              <a:ext uri="{FF2B5EF4-FFF2-40B4-BE49-F238E27FC236}">
                <a16:creationId xmlns:a16="http://schemas.microsoft.com/office/drawing/2014/main" id="{29DA9D5E-44AB-AC59-BF1B-0A23217D6ED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6157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608BFB-2ED8-159F-6A27-89452808DC50}"/>
              </a:ext>
            </a:extLst>
          </p:cNvPr>
          <p:cNvSpPr>
            <a:spLocks noGrp="1"/>
          </p:cNvSpPr>
          <p:nvPr>
            <p:ph type="title"/>
          </p:nvPr>
        </p:nvSpPr>
        <p:spPr>
          <a:xfrm>
            <a:off x="1090940" y="1121098"/>
            <a:ext cx="3595634" cy="1585660"/>
          </a:xfrm>
        </p:spPr>
        <p:txBody>
          <a:bodyPr anchor="t">
            <a:normAutofit/>
          </a:bodyPr>
          <a:lstStyle>
            <a:lvl1pPr>
              <a:defRPr sz="3600"/>
            </a:lvl1pPr>
          </a:lstStyle>
          <a:p>
            <a:r>
              <a:rPr lang="en-US" dirty="0"/>
              <a:t>Click to edit Master title style</a:t>
            </a:r>
          </a:p>
        </p:txBody>
      </p:sp>
      <p:sp>
        <p:nvSpPr>
          <p:cNvPr id="9" name="Text Placeholder 3">
            <a:extLst>
              <a:ext uri="{FF2B5EF4-FFF2-40B4-BE49-F238E27FC236}">
                <a16:creationId xmlns:a16="http://schemas.microsoft.com/office/drawing/2014/main" id="{8CDE9255-016B-D7F7-ECF1-C39D5F73C898}"/>
              </a:ext>
            </a:extLst>
          </p:cNvPr>
          <p:cNvSpPr>
            <a:spLocks noGrp="1"/>
          </p:cNvSpPr>
          <p:nvPr>
            <p:ph type="body" sz="half" idx="2"/>
          </p:nvPr>
        </p:nvSpPr>
        <p:spPr>
          <a:xfrm>
            <a:off x="1090940" y="2812473"/>
            <a:ext cx="3585586" cy="3328922"/>
          </a:xfrm>
        </p:spPr>
        <p:txBody>
          <a:bodyPr anchor="b">
            <a:normAutofit/>
          </a:bodyPr>
          <a:lstStyle>
            <a:lvl1pPr marL="0" indent="0">
              <a:lnSpc>
                <a:spcPct val="100000"/>
              </a:lnSpc>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Picture Placeholder 2">
            <a:extLst>
              <a:ext uri="{FF2B5EF4-FFF2-40B4-BE49-F238E27FC236}">
                <a16:creationId xmlns:a16="http://schemas.microsoft.com/office/drawing/2014/main" id="{1917ECD0-1364-5EE8-D8DC-C5D439E04572}"/>
              </a:ext>
            </a:extLst>
          </p:cNvPr>
          <p:cNvSpPr>
            <a:spLocks noGrp="1"/>
          </p:cNvSpPr>
          <p:nvPr>
            <p:ph type="pic" idx="1" hasCustomPrompt="1"/>
          </p:nvPr>
        </p:nvSpPr>
        <p:spPr>
          <a:xfrm>
            <a:off x="5576327" y="1143000"/>
            <a:ext cx="6139637" cy="4998395"/>
          </a:xfrm>
          <a:blipFill dpi="0" rotWithShape="1">
            <a:blip r:embed="rId2">
              <a:alphaModFix amt="6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3D157344-9CC7-412D-8C20-072BE86D5A11}" type="datetime1">
              <a:rPr lang="en-US" smtClean="0"/>
              <a:t>9/28/2025</a:t>
            </a:fld>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10515600" y="6438900"/>
            <a:ext cx="609600" cy="419100"/>
          </a:xfrm>
        </p:spPr>
        <p:txBody>
          <a:bodyPr/>
          <a:lstStyle/>
          <a:p>
            <a:fld id="{CC057153-B650-4DEB-B370-79DDCFDCE934}" type="slidenum">
              <a:rPr lang="en-US" smtClean="0"/>
              <a:t>‹#›</a:t>
            </a:fld>
            <a:endParaRPr lang="en-US" dirty="0"/>
          </a:p>
        </p:txBody>
      </p:sp>
      <p:cxnSp>
        <p:nvCxnSpPr>
          <p:cNvPr id="10" name="Straight Connector 9">
            <a:extLst>
              <a:ext uri="{FF2B5EF4-FFF2-40B4-BE49-F238E27FC236}">
                <a16:creationId xmlns:a16="http://schemas.microsoft.com/office/drawing/2014/main" id="{747B791B-0FFC-B470-22DF-BCA62BD9859C}"/>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6439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5"/>
            <a:ext cx="10627828" cy="2084551"/>
          </a:xfrm>
        </p:spPr>
        <p:txBody>
          <a:bodyPr anchor="t" anchorCtr="0">
            <a:noAutofit/>
          </a:bodyPr>
          <a:lstStyle>
            <a:lvl1pPr>
              <a:defRPr sz="6000" cap="all" baseline="0">
                <a:solidFill>
                  <a:schemeClr val="tx1"/>
                </a:solidFill>
              </a:defRPr>
            </a:lvl1pPr>
          </a:lstStyle>
          <a:p>
            <a:r>
              <a:rPr lang="en-US" dirty="0"/>
              <a:t>Click to edit Master title style</a:t>
            </a:r>
          </a:p>
        </p:txBody>
      </p:sp>
      <p:sp>
        <p:nvSpPr>
          <p:cNvPr id="7" name="Content Placeholder 7">
            <a:extLst>
              <a:ext uri="{FF2B5EF4-FFF2-40B4-BE49-F238E27FC236}">
                <a16:creationId xmlns:a16="http://schemas.microsoft.com/office/drawing/2014/main" id="{419A5DD2-B3B3-D9BF-1A71-B20742D142B9}"/>
              </a:ext>
            </a:extLst>
          </p:cNvPr>
          <p:cNvSpPr>
            <a:spLocks noGrp="1"/>
          </p:cNvSpPr>
          <p:nvPr>
            <p:ph sz="quarter" idx="13"/>
          </p:nvPr>
        </p:nvSpPr>
        <p:spPr>
          <a:xfrm>
            <a:off x="1088134" y="3276600"/>
            <a:ext cx="10627829" cy="3162300"/>
          </a:xfrm>
        </p:spPr>
        <p:txBody>
          <a:bodyPr/>
          <a:lstStyle>
            <a:lvl1pPr marL="0" indent="0">
              <a:lnSpc>
                <a:spcPct val="100000"/>
              </a:lnSpc>
              <a:buNone/>
              <a:defRPr>
                <a:solidFill>
                  <a:schemeClr val="tx1"/>
                </a:solidFill>
              </a:defRPr>
            </a:lvl1pPr>
            <a:lvl2pPr marL="228600" indent="0">
              <a:lnSpc>
                <a:spcPct val="100000"/>
              </a:lnSpc>
              <a:buNone/>
              <a:defRPr>
                <a:solidFill>
                  <a:schemeClr val="tx1"/>
                </a:solidFill>
              </a:defRPr>
            </a:lvl2pPr>
            <a:lvl3pPr marL="457200" indent="0">
              <a:lnSpc>
                <a:spcPct val="100000"/>
              </a:lnSpc>
              <a:buNone/>
              <a:defRPr>
                <a:solidFill>
                  <a:schemeClr val="tx1"/>
                </a:solidFill>
              </a:defRPr>
            </a:lvl3pPr>
            <a:lvl4pPr marL="685800" indent="0">
              <a:lnSpc>
                <a:spcPct val="100000"/>
              </a:lnSpc>
              <a:buNone/>
              <a:defRPr>
                <a:solidFill>
                  <a:schemeClr val="tx1"/>
                </a:solidFill>
              </a:defRPr>
            </a:lvl4pPr>
            <a:lvl5pPr marL="914400" indent="0">
              <a:lnSpc>
                <a:spcPct val="100000"/>
              </a:lnSpc>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157987AA-E4E6-4FC1-BAD8-09A952212C58}" type="datetime1">
              <a:rPr lang="en-US" smtClean="0"/>
              <a:pPr/>
              <a:t>9/28/2025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6DCA1022-3377-EB7D-8261-EDD841636BE3}"/>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334043"/>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solidFill>
                  <a:schemeClr val="tx1"/>
                </a:solidFill>
              </a:defRPr>
            </a:lvl1pPr>
          </a:lstStyle>
          <a:p>
            <a:r>
              <a:rPr lang="en-US" dirty="0"/>
              <a:t>Click to edit Master title style</a:t>
            </a:r>
          </a:p>
        </p:txBody>
      </p:sp>
      <p:sp>
        <p:nvSpPr>
          <p:cNvPr id="8" name="Content Placeholder 6">
            <a:extLst>
              <a:ext uri="{FF2B5EF4-FFF2-40B4-BE49-F238E27FC236}">
                <a16:creationId xmlns:a16="http://schemas.microsoft.com/office/drawing/2014/main" id="{C06F55DC-E754-4B2B-C0AE-962C82565D0D}"/>
              </a:ext>
            </a:extLst>
          </p:cNvPr>
          <p:cNvSpPr>
            <a:spLocks noGrp="1"/>
          </p:cNvSpPr>
          <p:nvPr>
            <p:ph sz="quarter" idx="14"/>
          </p:nvPr>
        </p:nvSpPr>
        <p:spPr>
          <a:xfrm>
            <a:off x="1077213" y="4246692"/>
            <a:ext cx="8430639" cy="1608008"/>
          </a:xfrm>
        </p:spPr>
        <p:txBody>
          <a:bodyPr anchor="b">
            <a:noAutofit/>
          </a:bodyPr>
          <a:lstStyle>
            <a:lvl1pPr marL="0" indent="0">
              <a:lnSpc>
                <a:spcPct val="100000"/>
              </a:lnSpc>
              <a:buNone/>
              <a:defRPr sz="2000">
                <a:solidFill>
                  <a:schemeClr val="tx1"/>
                </a:solidFill>
              </a:defRPr>
            </a:lvl1pPr>
            <a:lvl2pPr marL="228600" indent="0">
              <a:lnSpc>
                <a:spcPct val="100000"/>
              </a:lnSpc>
              <a:buNone/>
              <a:defRPr sz="2000">
                <a:solidFill>
                  <a:schemeClr val="tx1"/>
                </a:solidFill>
              </a:defRPr>
            </a:lvl2pPr>
            <a:lvl3pPr marL="457200" indent="0">
              <a:lnSpc>
                <a:spcPct val="100000"/>
              </a:lnSpc>
              <a:buNone/>
              <a:defRPr sz="2000">
                <a:solidFill>
                  <a:schemeClr val="tx1"/>
                </a:solidFill>
              </a:defRPr>
            </a:lvl3pPr>
            <a:lvl4pPr marL="685800" indent="0">
              <a:lnSpc>
                <a:spcPct val="100000"/>
              </a:lnSpc>
              <a:buNone/>
              <a:defRPr sz="2000">
                <a:solidFill>
                  <a:schemeClr val="tx1"/>
                </a:solidFill>
              </a:defRPr>
            </a:lvl4pPr>
            <a:lvl5pPr marL="914400" indent="0">
              <a:lnSpc>
                <a:spcPct val="100000"/>
              </a:lnSpc>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43CF65F-0E21-48DE-8D75-4BF66A547E8E}" type="datetime1">
              <a:rPr lang="en-US" smtClean="0"/>
              <a:pPr/>
              <a:t>9/28/2025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FC829929-F774-AF4E-F1BE-2DA3C43D0DAC}"/>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0130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3">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CD39DEB-067C-9D79-3029-F27DEA1D48E1}"/>
              </a:ext>
            </a:extLst>
          </p:cNvPr>
          <p:cNvSpPr>
            <a:spLocks noGrp="1"/>
          </p:cNvSpPr>
          <p:nvPr>
            <p:ph type="title"/>
          </p:nvPr>
        </p:nvSpPr>
        <p:spPr>
          <a:xfrm>
            <a:off x="82296" y="64009"/>
            <a:ext cx="12015216" cy="3364989"/>
          </a:xfrm>
        </p:spPr>
        <p:txBody>
          <a:bodyPr anchor="t" anchorCtr="0">
            <a:noAutofit/>
          </a:bodyPr>
          <a:lstStyle>
            <a:lvl1pPr>
              <a:defRPr sz="8000" cap="all" baseline="0">
                <a:solidFill>
                  <a:schemeClr val="tx1"/>
                </a:solidFill>
              </a:defRPr>
            </a:lvl1pPr>
          </a:lstStyle>
          <a:p>
            <a:r>
              <a:rPr lang="en-US" dirty="0"/>
              <a:t>Click to edit Master title style</a:t>
            </a:r>
          </a:p>
        </p:txBody>
      </p:sp>
      <p:sp>
        <p:nvSpPr>
          <p:cNvPr id="8" name="Content Placeholder 6">
            <a:extLst>
              <a:ext uri="{FF2B5EF4-FFF2-40B4-BE49-F238E27FC236}">
                <a16:creationId xmlns:a16="http://schemas.microsoft.com/office/drawing/2014/main" id="{C06F55DC-E754-4B2B-C0AE-962C82565D0D}"/>
              </a:ext>
            </a:extLst>
          </p:cNvPr>
          <p:cNvSpPr>
            <a:spLocks noGrp="1"/>
          </p:cNvSpPr>
          <p:nvPr>
            <p:ph sz="quarter" idx="14"/>
          </p:nvPr>
        </p:nvSpPr>
        <p:spPr>
          <a:xfrm>
            <a:off x="4647304" y="3673928"/>
            <a:ext cx="6477896" cy="2180771"/>
          </a:xfrm>
        </p:spPr>
        <p:txBody>
          <a:bodyPr anchor="b">
            <a:noAutofit/>
          </a:bodyPr>
          <a:lstStyle>
            <a:lvl1pPr marL="0" indent="0" algn="r">
              <a:lnSpc>
                <a:spcPct val="100000"/>
              </a:lnSpc>
              <a:buNone/>
              <a:defRPr sz="2000">
                <a:solidFill>
                  <a:schemeClr val="tx1"/>
                </a:solidFill>
              </a:defRPr>
            </a:lvl1pPr>
            <a:lvl2pPr marL="228600" indent="0" algn="r">
              <a:lnSpc>
                <a:spcPct val="100000"/>
              </a:lnSpc>
              <a:buNone/>
              <a:defRPr sz="2000">
                <a:solidFill>
                  <a:schemeClr val="tx1"/>
                </a:solidFill>
              </a:defRPr>
            </a:lvl2pPr>
            <a:lvl3pPr marL="457200" indent="0" algn="r">
              <a:lnSpc>
                <a:spcPct val="100000"/>
              </a:lnSpc>
              <a:buNone/>
              <a:defRPr sz="2000">
                <a:solidFill>
                  <a:schemeClr val="tx1"/>
                </a:solidFill>
              </a:defRPr>
            </a:lvl3pPr>
            <a:lvl4pPr marL="685800" indent="0" algn="r">
              <a:lnSpc>
                <a:spcPct val="100000"/>
              </a:lnSpc>
              <a:buNone/>
              <a:defRPr sz="2000">
                <a:solidFill>
                  <a:schemeClr val="tx1"/>
                </a:solidFill>
              </a:defRPr>
            </a:lvl4pPr>
            <a:lvl5pPr marL="914400" indent="0" algn="r">
              <a:lnSpc>
                <a:spcPct val="100000"/>
              </a:lnSpc>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43CF65F-0E21-48DE-8D75-4BF66A547E8E}" type="datetime1">
              <a:rPr lang="en-US" smtClean="0"/>
              <a:pPr/>
              <a:t>9/28/2025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23ED45B0-E181-14EB-63CB-0A76273817B5}"/>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2112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5">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F708609-7047-A87D-944D-1FAA546F3CE0}"/>
              </a:ext>
            </a:extLst>
          </p:cNvPr>
          <p:cNvSpPr>
            <a:spLocks noGrp="1"/>
          </p:cNvSpPr>
          <p:nvPr>
            <p:ph type="title"/>
          </p:nvPr>
        </p:nvSpPr>
        <p:spPr>
          <a:xfrm>
            <a:off x="82296" y="64007"/>
            <a:ext cx="12015216" cy="5120639"/>
          </a:xfrm>
        </p:spPr>
        <p:txBody>
          <a:bodyPr>
            <a:normAutofit/>
          </a:bodyPr>
          <a:lstStyle>
            <a:lvl1pPr>
              <a:defRPr sz="11500"/>
            </a:lvl1pPr>
          </a:lstStyle>
          <a:p>
            <a:r>
              <a:rPr lang="en-US"/>
              <a:t>Click to edit Master title style</a:t>
            </a:r>
          </a:p>
        </p:txBody>
      </p:sp>
      <p:sp>
        <p:nvSpPr>
          <p:cNvPr id="9" name="Subtitle 2">
            <a:extLst>
              <a:ext uri="{FF2B5EF4-FFF2-40B4-BE49-F238E27FC236}">
                <a16:creationId xmlns:a16="http://schemas.microsoft.com/office/drawing/2014/main" id="{83B55518-9256-4E26-0E87-88DBBA9A4404}"/>
              </a:ext>
            </a:extLst>
          </p:cNvPr>
          <p:cNvSpPr>
            <a:spLocks noGrp="1"/>
          </p:cNvSpPr>
          <p:nvPr>
            <p:ph type="subTitle" idx="1"/>
          </p:nvPr>
        </p:nvSpPr>
        <p:spPr>
          <a:xfrm>
            <a:off x="1088136" y="5348178"/>
            <a:ext cx="10037064" cy="566928"/>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2ABAD28B-DD56-4B56-883A-96608C765E28}" type="datetimeFigureOut">
              <a:rPr lang="en-US" smtClean="0"/>
              <a:pPr/>
              <a:t>9/28/2025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7DF5BAF5-ABAB-4575-8E56-D109A3D17F9F}" type="slidenum">
              <a:rPr lang="en-US" smtClean="0"/>
              <a:pPr/>
              <a:t>‹#›</a:t>
            </a:fld>
            <a:endParaRPr lang="en-US" dirty="0"/>
          </a:p>
        </p:txBody>
      </p: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4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6">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97EF66-DC3D-B2CA-7F76-8D8A7ED29968}"/>
              </a:ext>
            </a:extLst>
          </p:cNvPr>
          <p:cNvSpPr>
            <a:spLocks noGrp="1"/>
          </p:cNvSpPr>
          <p:nvPr>
            <p:ph type="title"/>
          </p:nvPr>
        </p:nvSpPr>
        <p:spPr>
          <a:xfrm>
            <a:off x="82296" y="64008"/>
            <a:ext cx="8229600" cy="2621154"/>
          </a:xfrm>
        </p:spPr>
        <p:txBody>
          <a:bodyPr>
            <a:noAutofit/>
          </a:bodyPr>
          <a:lstStyle>
            <a:lvl1pPr>
              <a:defRPr sz="6000"/>
            </a:lvl1pPr>
          </a:lstStyle>
          <a:p>
            <a:r>
              <a:rPr lang="en-US"/>
              <a:t>Click to edit Master title style</a:t>
            </a:r>
          </a:p>
        </p:txBody>
      </p:sp>
      <p:sp>
        <p:nvSpPr>
          <p:cNvPr id="13" name="Subtitle 2">
            <a:extLst>
              <a:ext uri="{FF2B5EF4-FFF2-40B4-BE49-F238E27FC236}">
                <a16:creationId xmlns:a16="http://schemas.microsoft.com/office/drawing/2014/main" id="{0F2A94AC-5C1C-CE45-09E9-C80B1B71FA27}"/>
              </a:ext>
            </a:extLst>
          </p:cNvPr>
          <p:cNvSpPr>
            <a:spLocks noGrp="1"/>
          </p:cNvSpPr>
          <p:nvPr>
            <p:ph type="subTitle" idx="1"/>
          </p:nvPr>
        </p:nvSpPr>
        <p:spPr>
          <a:xfrm>
            <a:off x="3513954" y="4431379"/>
            <a:ext cx="7611246" cy="1465254"/>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6B19A73-9EF0-435E-951F-A4ACE59FBD85}" type="datetime1">
              <a:rPr lang="en-US" smtClean="0"/>
              <a:t>9/28/2025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18811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7847" y="4676177"/>
            <a:ext cx="10835639" cy="1319510"/>
          </a:xfrm>
        </p:spPr>
        <p:txBody>
          <a:bodyPr vert="horz" lIns="91440" tIns="45720" rIns="91440" bIns="45720" rtlCol="0" anchor="b">
            <a:noAutofit/>
          </a:bodyPr>
          <a:lstStyle>
            <a:lvl1pPr>
              <a:defRPr lang="en-US" sz="54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7847" y="6065134"/>
            <a:ext cx="10835639" cy="373766"/>
          </a:xfrm>
        </p:spPr>
        <p:txBody>
          <a:bodyPr vert="horz" lIns="91440" tIns="45720" rIns="91440" bIns="45720" rtlCol="0" anchor="b">
            <a:noAutofit/>
          </a:bodyPr>
          <a:lstStyle>
            <a:lvl1pPr marL="0" indent="0">
              <a:spcBef>
                <a:spcPts val="0"/>
              </a:spcBef>
              <a:buNone/>
              <a:defRPr lang="en-US" sz="2000"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1"/>
            <a:ext cx="12191999" cy="4467828"/>
          </a:xfrm>
          <a:blipFill dpi="0" rotWithShape="1">
            <a:blip r:embed="rId2">
              <a:alphaModFix amt="60000"/>
            </a:blip>
            <a:srcRect/>
            <a:stretch>
              <a:fillRect/>
            </a:stretch>
          </a:blipFill>
        </p:spPr>
        <p:txBody>
          <a:bodyPr/>
          <a:lstStyle>
            <a:lvl1pPr marL="0" indent="0">
              <a:buNone/>
              <a:defRPr/>
            </a:lvl1pPr>
          </a:lstStyle>
          <a:p>
            <a:r>
              <a:rPr lang="en-US" dirty="0"/>
              <a:t> </a:t>
            </a:r>
          </a:p>
        </p:txBody>
      </p:sp>
      <p:cxnSp>
        <p:nvCxnSpPr>
          <p:cNvPr id="4" name="Straight Connector 3">
            <a:extLst>
              <a:ext uri="{FF2B5EF4-FFF2-40B4-BE49-F238E27FC236}">
                <a16:creationId xmlns:a16="http://schemas.microsoft.com/office/drawing/2014/main" id="{A7765164-0D02-5316-1845-119CB011190B}"/>
              </a:ext>
              <a:ext uri="{C183D7F6-B498-43B3-948B-1728B52AA6E4}">
                <adec:decorative xmlns:adec="http://schemas.microsoft.com/office/drawing/2017/decorative" val="1"/>
              </a:ext>
            </a:extLst>
          </p:cNvPr>
          <p:cNvCxnSpPr>
            <a:cxnSpLocks/>
          </p:cNvCxnSpPr>
          <p:nvPr userDrawn="1"/>
        </p:nvCxnSpPr>
        <p:spPr>
          <a:xfrm>
            <a:off x="0" y="57150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DFA2081-8ED6-0719-D0B6-2818D6019332}"/>
              </a:ext>
            </a:extLst>
          </p:cNvPr>
          <p:cNvSpPr>
            <a:spLocks noGrp="1"/>
          </p:cNvSpPr>
          <p:nvPr>
            <p:ph type="ftr" sz="quarter" idx="15"/>
          </p:nvPr>
        </p:nvSpPr>
        <p:spPr/>
        <p:txBody>
          <a:bodyPr/>
          <a:lstStyle/>
          <a:p>
            <a:endParaRPr lang="en-US" dirty="0"/>
          </a:p>
        </p:txBody>
      </p:sp>
      <p:sp>
        <p:nvSpPr>
          <p:cNvPr id="5" name="Date Placeholder 4">
            <a:extLst>
              <a:ext uri="{FF2B5EF4-FFF2-40B4-BE49-F238E27FC236}">
                <a16:creationId xmlns:a16="http://schemas.microsoft.com/office/drawing/2014/main" id="{9A51F47A-9B8B-A343-2C56-110E21331AE3}"/>
              </a:ext>
            </a:extLst>
          </p:cNvPr>
          <p:cNvSpPr>
            <a:spLocks noGrp="1"/>
          </p:cNvSpPr>
          <p:nvPr>
            <p:ph type="dt" sz="half" idx="14"/>
          </p:nvPr>
        </p:nvSpPr>
        <p:spPr/>
        <p:txBody>
          <a:bodyPr/>
          <a:lstStyle/>
          <a:p>
            <a:fld id="{2ABAD28B-DD56-4B56-883A-96608C765E28}" type="datetimeFigureOut">
              <a:rPr lang="en-US" smtClean="0"/>
              <a:pPr/>
              <a:t>9/28/2025</a:t>
            </a:fld>
            <a:endParaRPr lang="en-US" dirty="0"/>
          </a:p>
        </p:txBody>
      </p:sp>
      <p:sp>
        <p:nvSpPr>
          <p:cNvPr id="10" name="Slide Number Placeholder 9">
            <a:extLst>
              <a:ext uri="{FF2B5EF4-FFF2-40B4-BE49-F238E27FC236}">
                <a16:creationId xmlns:a16="http://schemas.microsoft.com/office/drawing/2014/main" id="{F259CCC4-FA9E-2074-3142-5EBA62F91B25}"/>
              </a:ext>
            </a:extLst>
          </p:cNvPr>
          <p:cNvSpPr>
            <a:spLocks noGrp="1"/>
          </p:cNvSpPr>
          <p:nvPr>
            <p:ph type="sldNum" sz="quarter" idx="16"/>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191457646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08905" y="284481"/>
            <a:ext cx="4244009" cy="4320310"/>
          </a:xfrm>
        </p:spPr>
        <p:txBody>
          <a:bodyPr vert="horz" lIns="91440" tIns="45720" rIns="91440" bIns="45720" rtlCol="0" anchor="t">
            <a:norm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08905" y="4827642"/>
            <a:ext cx="3916294" cy="1033669"/>
          </a:xfrm>
        </p:spPr>
        <p:txBody>
          <a:bodyPr vert="horz" lIns="91440" tIns="45720" rIns="91440" bIns="45720" rtlCol="0" anchor="b">
            <a:normAutofit/>
          </a:bodyPr>
          <a:lstStyle>
            <a:lvl1pPr marL="0" indent="0">
              <a:lnSpc>
                <a:spcPct val="100000"/>
              </a:lnSpc>
              <a:spcBef>
                <a:spcPts val="0"/>
              </a:spcBef>
              <a:buNone/>
              <a:defRPr lang="en-US" sz="20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696707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208906" y="6438900"/>
            <a:ext cx="2351783" cy="419100"/>
          </a:xfrm>
        </p:spPr>
        <p:txBody>
          <a:bodyPr/>
          <a:lstStyle/>
          <a:p>
            <a:r>
              <a:rPr lang="en-US"/>
              <a:t>Sample Footer Text</a:t>
            </a:r>
            <a:endParaRPr lang="en-US" dirty="0"/>
          </a:p>
        </p:txBody>
      </p:sp>
      <p:sp>
        <p:nvSpPr>
          <p:cNvPr id="8" name="Date Placeholder 4">
            <a:extLst>
              <a:ext uri="{FF2B5EF4-FFF2-40B4-BE49-F238E27FC236}">
                <a16:creationId xmlns:a16="http://schemas.microsoft.com/office/drawing/2014/main" id="{80C9AB94-8F6E-3F2E-B012-AADB80E54860}"/>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2BA6CE1C-3B05-36AC-25B7-6050ED0CBE18}"/>
              </a:ext>
              <a:ext uri="{C183D7F6-B498-43B3-948B-1728B52AA6E4}">
                <adec:decorative xmlns:adec="http://schemas.microsoft.com/office/drawing/2017/decorative" val="1"/>
              </a:ext>
            </a:extLst>
          </p:cNvPr>
          <p:cNvCxnSpPr>
            <a:cxnSpLocks/>
          </p:cNvCxnSpPr>
          <p:nvPr userDrawn="1"/>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0935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93598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119745"/>
            <a:ext cx="9922764" cy="41667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88136" y="6438900"/>
            <a:ext cx="8562760" cy="419100"/>
          </a:xfrm>
          <a:prstGeom prst="rect">
            <a:avLst/>
          </a:prstGeom>
        </p:spPr>
        <p:txBody>
          <a:bodyPr vert="horz" lIns="91440" tIns="45720" rIns="91440" bIns="45720" rtlCol="0" anchor="ctr"/>
          <a:lstStyle>
            <a:lvl1pPr algn="l" rtl="0">
              <a:defRPr sz="900">
                <a:solidFill>
                  <a:schemeClr val="tx1"/>
                </a:solidFill>
              </a:defRPr>
            </a:lvl1pPr>
          </a:lstStyle>
          <a:p>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9650896" y="6438900"/>
            <a:ext cx="864704" cy="419100"/>
          </a:xfrm>
          <a:prstGeom prst="rect">
            <a:avLst/>
          </a:prstGeom>
        </p:spPr>
        <p:txBody>
          <a:bodyPr vert="horz" lIns="91440" tIns="45720" rIns="91440" bIns="45720" rtlCol="0" anchor="ctr"/>
          <a:lstStyle>
            <a:lvl1pPr algn="l" rtl="0">
              <a:defRPr sz="900">
                <a:solidFill>
                  <a:schemeClr val="tx1"/>
                </a:solidFill>
              </a:defRPr>
            </a:lvl1pPr>
          </a:lstStyle>
          <a:p>
            <a:fld id="{2ABAD28B-DD56-4B56-883A-96608C765E28}" type="datetimeFigureOut">
              <a:rPr lang="en-US" smtClean="0"/>
              <a:pPr/>
              <a:t>9/28/2025</a:t>
            </a:fld>
            <a:endParaRPr lang="en-US" dirty="0"/>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523764" y="6438900"/>
            <a:ext cx="601436" cy="419100"/>
          </a:xfrm>
          <a:prstGeom prst="rect">
            <a:avLst/>
          </a:prstGeom>
        </p:spPr>
        <p:txBody>
          <a:bodyPr vert="horz" lIns="91440" tIns="45720" rIns="91440" bIns="45720" rtlCol="0" anchor="ctr"/>
          <a:lstStyle>
            <a:lvl1pPr algn="r" rtl="0">
              <a:defRPr sz="900">
                <a:solidFill>
                  <a:schemeClr val="tx1"/>
                </a:solidFill>
              </a:defRPr>
            </a:lvl1p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2969869501"/>
      </p:ext>
    </p:extLst>
  </p:cSld>
  <p:clrMap bg1="lt1" tx1="dk1" bg2="lt2" tx2="dk2" accent1="accent1" accent2="accent2" accent3="accent3" accent4="accent4" accent5="accent5" accent6="accent6" hlink="hlink" folHlink="folHlink"/>
  <p:sldLayoutIdLst>
    <p:sldLayoutId id="2147483727" r:id="rId1"/>
    <p:sldLayoutId id="2147483730" r:id="rId2"/>
    <p:sldLayoutId id="2147483726" r:id="rId3"/>
    <p:sldLayoutId id="2147483737" r:id="rId4"/>
    <p:sldLayoutId id="2147483728" r:id="rId5"/>
    <p:sldLayoutId id="2147483729" r:id="rId6"/>
    <p:sldLayoutId id="2147483738" r:id="rId7"/>
    <p:sldLayoutId id="2147483789" r:id="rId8"/>
    <p:sldLayoutId id="2147483818" r:id="rId9"/>
    <p:sldLayoutId id="2147483819" r:id="rId10"/>
    <p:sldLayoutId id="2147483820" r:id="rId11"/>
    <p:sldLayoutId id="2147483731" r:id="rId12"/>
    <p:sldLayoutId id="2147483743" r:id="rId13"/>
    <p:sldLayoutId id="2147483788" r:id="rId14"/>
    <p:sldLayoutId id="2147483792" r:id="rId15"/>
    <p:sldLayoutId id="2147483793" r:id="rId16"/>
    <p:sldLayoutId id="2147483794" r:id="rId17"/>
    <p:sldLayoutId id="2147483795" r:id="rId18"/>
    <p:sldLayoutId id="2147483796" r:id="rId19"/>
    <p:sldLayoutId id="2147483797" r:id="rId20"/>
    <p:sldLayoutId id="2147483816" r:id="rId21"/>
    <p:sldLayoutId id="2147483817" r:id="rId22"/>
    <p:sldLayoutId id="2147483814" r:id="rId23"/>
    <p:sldLayoutId id="2147483815" r:id="rId24"/>
    <p:sldLayoutId id="2147483812" r:id="rId25"/>
    <p:sldLayoutId id="2147483813" r:id="rId26"/>
    <p:sldLayoutId id="2147483811" r:id="rId27"/>
    <p:sldLayoutId id="2147483810" r:id="rId28"/>
    <p:sldLayoutId id="2147483809" r:id="rId29"/>
    <p:sldLayoutId id="2147483808" r:id="rId30"/>
    <p:sldLayoutId id="2147483807" r:id="rId31"/>
    <p:sldLayoutId id="2147483806" r:id="rId32"/>
    <p:sldLayoutId id="2147483805" r:id="rId33"/>
    <p:sldLayoutId id="2147483803" r:id="rId34"/>
    <p:sldLayoutId id="2147483804" r:id="rId35"/>
    <p:sldLayoutId id="2147483802" r:id="rId36"/>
    <p:sldLayoutId id="2147483801" r:id="rId37"/>
    <p:sldLayoutId id="2147483768" r:id="rId38"/>
    <p:sldLayoutId id="2147483769" r:id="rId39"/>
    <p:sldLayoutId id="2147483770" r:id="rId40"/>
    <p:sldLayoutId id="2147483771" r:id="rId41"/>
    <p:sldLayoutId id="2147483774" r:id="rId42"/>
    <p:sldLayoutId id="2147483800" r:id="rId43"/>
    <p:sldLayoutId id="2147483821" r:id="rId44"/>
    <p:sldLayoutId id="2147483775" r:id="rId45"/>
    <p:sldLayoutId id="2147483776" r:id="rId46"/>
    <p:sldLayoutId id="2147483778" r:id="rId47"/>
    <p:sldLayoutId id="2147483798" r:id="rId48"/>
    <p:sldLayoutId id="2147483799" r:id="rId49"/>
    <p:sldLayoutId id="2147483734" r:id="rId50"/>
    <p:sldLayoutId id="2147483782" r:id="rId51"/>
    <p:sldLayoutId id="2147483783" r:id="rId52"/>
    <p:sldLayoutId id="2147483784" r:id="rId53"/>
    <p:sldLayoutId id="2147483785" r:id="rId54"/>
    <p:sldLayoutId id="2147483786" r:id="rId55"/>
    <p:sldLayoutId id="2147483822" r:id="rId56"/>
  </p:sldLayoutIdLst>
  <p:txStyles>
    <p:titleStyle>
      <a:lvl1pPr algn="l" defTabSz="914400" rtl="0" eaLnBrk="1" latinLnBrk="0" hangingPunct="1">
        <a:lnSpc>
          <a:spcPct val="85000"/>
        </a:lnSpc>
        <a:spcBef>
          <a:spcPct val="0"/>
        </a:spcBef>
        <a:buNone/>
        <a:defRPr sz="3600" b="1" kern="1200" cap="all"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Neue Haas Grotesk Text Pro" panose="020B0504020202020204" pitchFamily="34" charset="0"/>
        <a:buNone/>
        <a:defRPr sz="1600" kern="1200">
          <a:solidFill>
            <a:schemeClr val="tx1"/>
          </a:solidFill>
          <a:latin typeface="+mn-lt"/>
          <a:ea typeface="+mn-ea"/>
          <a:cs typeface="+mn-cs"/>
        </a:defRPr>
      </a:lvl1pPr>
      <a:lvl2pPr marL="50292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4pPr>
      <a:lvl5pPr marL="128016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userDrawn="1">
          <p15:clr>
            <a:srgbClr val="F26B43"/>
          </p15:clr>
        </p15:guide>
        <p15:guide id="8" pos="6936">
          <p15:clr>
            <a:srgbClr val="F26B43"/>
          </p15:clr>
        </p15:guide>
        <p15:guide id="10" orient="horz" pos="720">
          <p15:clr>
            <a:srgbClr val="F26B43"/>
          </p15:clr>
        </p15:guide>
        <p15:guide id="14" pos="6624" userDrawn="1">
          <p15:clr>
            <a:srgbClr val="F26B43"/>
          </p15:clr>
        </p15:guide>
        <p15:guide id="22" orient="horz" pos="360">
          <p15:clr>
            <a:srgbClr val="F26B43"/>
          </p15:clr>
        </p15:guide>
        <p15:guide id="23" orient="horz" pos="3960" userDrawn="1">
          <p15:clr>
            <a:srgbClr val="F26B43"/>
          </p15:clr>
        </p15:guide>
        <p15:guide id="24" orient="horz" pos="2160" userDrawn="1">
          <p15:clr>
            <a:srgbClr val="F26B43"/>
          </p15:clr>
        </p15:guide>
        <p15:guide id="25" pos="7680" userDrawn="1">
          <p15:clr>
            <a:srgbClr val="F26B43"/>
          </p15:clr>
        </p15:guide>
        <p15:guide id="26" pos="3840" userDrawn="1">
          <p15:clr>
            <a:srgbClr val="F26B43"/>
          </p15:clr>
        </p15:guide>
        <p15:guide id="27" pos="6168" userDrawn="1">
          <p15:clr>
            <a:srgbClr val="F26B43"/>
          </p15:clr>
        </p15:guide>
        <p15:guide id="28" pos="672" userDrawn="1">
          <p15:clr>
            <a:srgbClr val="F26B43"/>
          </p15:clr>
        </p15:guide>
        <p15:guide id="29" pos="7008" userDrawn="1">
          <p15:clr>
            <a:srgbClr val="F26B43"/>
          </p15:clr>
        </p15:guide>
        <p15:guide id="30" orient="horz" pos="4056" userDrawn="1">
          <p15:clr>
            <a:srgbClr val="F26B43"/>
          </p15:clr>
        </p15:guide>
        <p15:guide id="31" orient="horz" pos="3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2371-CC81-FE2D-F9B9-3E4AAD25FECA}"/>
              </a:ext>
            </a:extLst>
          </p:cNvPr>
          <p:cNvSpPr>
            <a:spLocks noGrp="1"/>
          </p:cNvSpPr>
          <p:nvPr>
            <p:ph type="ctrTitle"/>
          </p:nvPr>
        </p:nvSpPr>
        <p:spPr>
          <a:xfrm>
            <a:off x="1087847" y="4676177"/>
            <a:ext cx="10835639" cy="1319510"/>
          </a:xfrm>
        </p:spPr>
        <p:txBody>
          <a:bodyPr anchor="b">
            <a:normAutofit/>
          </a:bodyPr>
          <a:lstStyle/>
          <a:p>
            <a:r>
              <a:rPr lang="en-US" sz="4600"/>
              <a:t>Amazon Sales Report Analysis</a:t>
            </a:r>
          </a:p>
        </p:txBody>
      </p:sp>
      <p:sp>
        <p:nvSpPr>
          <p:cNvPr id="3" name="Subtitle 2">
            <a:extLst>
              <a:ext uri="{FF2B5EF4-FFF2-40B4-BE49-F238E27FC236}">
                <a16:creationId xmlns:a16="http://schemas.microsoft.com/office/drawing/2014/main" id="{695526CA-01CC-73F0-E195-FBE0222965D3}"/>
              </a:ext>
            </a:extLst>
          </p:cNvPr>
          <p:cNvSpPr>
            <a:spLocks noGrp="1"/>
          </p:cNvSpPr>
          <p:nvPr>
            <p:ph type="subTitle" idx="1"/>
          </p:nvPr>
        </p:nvSpPr>
        <p:spPr>
          <a:xfrm>
            <a:off x="1087847" y="6065134"/>
            <a:ext cx="10835639" cy="373766"/>
          </a:xfrm>
        </p:spPr>
        <p:txBody>
          <a:bodyPr anchor="b">
            <a:normAutofit/>
          </a:bodyPr>
          <a:lstStyle/>
          <a:p>
            <a:pPr>
              <a:lnSpc>
                <a:spcPct val="120000"/>
              </a:lnSpc>
              <a:spcAft>
                <a:spcPts val="600"/>
              </a:spcAft>
            </a:pPr>
            <a:r>
              <a:rPr lang="en-US" sz="1600"/>
              <a:t>Insights into online sales trends and performance</a:t>
            </a:r>
          </a:p>
        </p:txBody>
      </p:sp>
      <p:pic>
        <p:nvPicPr>
          <p:cNvPr id="4" name="Picture 3" descr="Digital financial graph">
            <a:extLst>
              <a:ext uri="{FF2B5EF4-FFF2-40B4-BE49-F238E27FC236}">
                <a16:creationId xmlns:a16="http://schemas.microsoft.com/office/drawing/2014/main" id="{68D6319D-61A9-4697-90A4-B99974A8E3CD}"/>
              </a:ext>
            </a:extLst>
          </p:cNvPr>
          <p:cNvPicPr>
            <a:picLocks noChangeAspect="1"/>
          </p:cNvPicPr>
          <p:nvPr/>
        </p:nvPicPr>
        <p:blipFill>
          <a:blip r:embed="rId3"/>
          <a:srcRect t="30469" b="4384"/>
          <a:stretch>
            <a:fillRect/>
          </a:stretch>
        </p:blipFill>
        <p:spPr>
          <a:xfrm>
            <a:off x="20" y="1"/>
            <a:ext cx="12191979" cy="4467828"/>
          </a:xfrm>
          <a:prstGeom prst="rect">
            <a:avLst/>
          </a:prstGeom>
          <a:noFill/>
        </p:spPr>
      </p:pic>
    </p:spTree>
    <p:extLst>
      <p:ext uri="{BB962C8B-B14F-4D97-AF65-F5344CB8AC3E}">
        <p14:creationId xmlns:p14="http://schemas.microsoft.com/office/powerpoint/2010/main" val="174931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8438-2E01-4B02-C772-D8A357AB49CA}"/>
              </a:ext>
            </a:extLst>
          </p:cNvPr>
          <p:cNvSpPr>
            <a:spLocks noGrp="1"/>
          </p:cNvSpPr>
          <p:nvPr>
            <p:ph type="title"/>
          </p:nvPr>
        </p:nvSpPr>
        <p:spPr>
          <a:xfrm>
            <a:off x="1087676" y="1114856"/>
            <a:ext cx="3923455" cy="4083580"/>
          </a:xfrm>
        </p:spPr>
        <p:txBody>
          <a:bodyPr anchor="t">
            <a:normAutofit/>
          </a:bodyPr>
          <a:lstStyle/>
          <a:p>
            <a:r>
              <a:rPr lang="en-US"/>
              <a:t>Demand by Product Size</a:t>
            </a:r>
          </a:p>
        </p:txBody>
      </p:sp>
      <p:graphicFrame>
        <p:nvGraphicFramePr>
          <p:cNvPr id="5" name="Content Placeholder 4">
            <a:extLst>
              <a:ext uri="{FF2B5EF4-FFF2-40B4-BE49-F238E27FC236}">
                <a16:creationId xmlns:a16="http://schemas.microsoft.com/office/drawing/2014/main" id="{75477B64-B5B3-42F4-9583-A728D1BCC748}"/>
              </a:ext>
            </a:extLst>
          </p:cNvPr>
          <p:cNvGraphicFramePr>
            <a:graphicFrameLocks noGrp="1"/>
          </p:cNvGraphicFramePr>
          <p:nvPr>
            <p:ph sz="quarter" idx="13"/>
          </p:nvPr>
        </p:nvGraphicFramePr>
        <p:xfrm>
          <a:off x="5414361" y="1115290"/>
          <a:ext cx="5570216" cy="5171215"/>
        </p:xfrm>
        <a:graphic>
          <a:graphicData uri="http://schemas.openxmlformats.org/drawingml/2006/table">
            <a:tbl>
              <a:tblPr firstRow="1" bandRow="1">
                <a:noFill/>
                <a:tableStyleId>{5C22544A-7EE6-4342-B048-85BDC9FD1C3A}</a:tableStyleId>
              </a:tblPr>
              <a:tblGrid>
                <a:gridCol w="2315483">
                  <a:extLst>
                    <a:ext uri="{9D8B030D-6E8A-4147-A177-3AD203B41FA5}">
                      <a16:colId xmlns:a16="http://schemas.microsoft.com/office/drawing/2014/main" val="432470236"/>
                    </a:ext>
                  </a:extLst>
                </a:gridCol>
                <a:gridCol w="3254733">
                  <a:extLst>
                    <a:ext uri="{9D8B030D-6E8A-4147-A177-3AD203B41FA5}">
                      <a16:colId xmlns:a16="http://schemas.microsoft.com/office/drawing/2014/main" val="2216149927"/>
                    </a:ext>
                  </a:extLst>
                </a:gridCol>
              </a:tblGrid>
              <a:tr h="466152">
                <a:tc>
                  <a:txBody>
                    <a:bodyPr/>
                    <a:lstStyle/>
                    <a:p>
                      <a:pPr>
                        <a:buNone/>
                      </a:pPr>
                      <a:r>
                        <a:rPr lang="en-US" sz="1300" b="1" cap="all" spc="150">
                          <a:solidFill>
                            <a:schemeClr val="tx1"/>
                          </a:solidFill>
                        </a:rPr>
                        <a:t>Size</a:t>
                      </a:r>
                    </a:p>
                  </a:txBody>
                  <a:tcPr marL="115257" marR="115257" marT="115257" marB="115257"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1300" b="1" cap="all" spc="150">
                          <a:solidFill>
                            <a:schemeClr val="tx1"/>
                          </a:solidFill>
                        </a:rPr>
                        <a:t>Quantity</a:t>
                      </a:r>
                    </a:p>
                  </a:txBody>
                  <a:tcPr marL="115257" marR="115257" marT="115257" marB="115257" anchor="ctr">
                    <a:lnL w="12700" cmpd="sng">
                      <a:noFill/>
                    </a:lnL>
                    <a:lnR w="12700" cmpd="sng">
                      <a:noFill/>
                    </a:lnR>
                    <a:lnT w="6350" cap="flat" cmpd="sng" algn="ctr">
                      <a:noFill/>
                      <a:prstDash val="solid"/>
                    </a:lnT>
                    <a:lnB w="19050" cap="flat" cmpd="sng" algn="ctr">
                      <a:solidFill>
                        <a:schemeClr val="accent1"/>
                      </a:solidFill>
                      <a:prstDash val="solid"/>
                    </a:lnB>
                    <a:noFill/>
                  </a:tcPr>
                </a:tc>
                <a:extLst>
                  <a:ext uri="{0D108BD9-81ED-4DB2-BD59-A6C34878D82A}">
                    <a16:rowId xmlns:a16="http://schemas.microsoft.com/office/drawing/2014/main" val="1367615815"/>
                  </a:ext>
                </a:extLst>
              </a:tr>
              <a:tr h="427733">
                <a:tc>
                  <a:txBody>
                    <a:bodyPr/>
                    <a:lstStyle/>
                    <a:p>
                      <a:pPr>
                        <a:buNone/>
                      </a:pPr>
                      <a:r>
                        <a:rPr lang="en-US" sz="1100" b="1" cap="none" spc="0">
                          <a:solidFill>
                            <a:schemeClr val="tx1"/>
                          </a:solidFill>
                        </a:rPr>
                        <a:t>XS</a:t>
                      </a:r>
                    </a:p>
                  </a:txBody>
                  <a:tcPr marL="115257" marR="115257" marT="115257" marB="115257"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2587</a:t>
                      </a:r>
                    </a:p>
                  </a:txBody>
                  <a:tcPr marL="115257" marR="115257" marT="115257" marB="115257"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extLst>
                  <a:ext uri="{0D108BD9-81ED-4DB2-BD59-A6C34878D82A}">
                    <a16:rowId xmlns:a16="http://schemas.microsoft.com/office/drawing/2014/main" val="1603576553"/>
                  </a:ext>
                </a:extLst>
              </a:tr>
              <a:tr h="427733">
                <a:tc>
                  <a:txBody>
                    <a:bodyPr/>
                    <a:lstStyle/>
                    <a:p>
                      <a:pPr>
                        <a:buNone/>
                      </a:pPr>
                      <a:r>
                        <a:rPr lang="en-US" sz="1100" b="1" cap="none" spc="0">
                          <a:solidFill>
                            <a:schemeClr val="tx1"/>
                          </a:solidFill>
                        </a:rPr>
                        <a:t>S</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4558</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824218321"/>
                  </a:ext>
                </a:extLst>
              </a:tr>
              <a:tr h="427733">
                <a:tc>
                  <a:txBody>
                    <a:bodyPr/>
                    <a:lstStyle/>
                    <a:p>
                      <a:pPr>
                        <a:buNone/>
                      </a:pPr>
                      <a:r>
                        <a:rPr lang="en-US" sz="1100" b="1" cap="none" spc="0">
                          <a:solidFill>
                            <a:schemeClr val="tx1"/>
                          </a:solidFill>
                        </a:rPr>
                        <a:t>M</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6806</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722391466"/>
                  </a:ext>
                </a:extLst>
              </a:tr>
              <a:tr h="427733">
                <a:tc>
                  <a:txBody>
                    <a:bodyPr/>
                    <a:lstStyle/>
                    <a:p>
                      <a:pPr>
                        <a:buNone/>
                      </a:pPr>
                      <a:r>
                        <a:rPr lang="en-US" sz="1100" b="1" cap="none" spc="0">
                          <a:solidFill>
                            <a:schemeClr val="tx1"/>
                          </a:solidFill>
                        </a:rPr>
                        <a:t>L</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6646</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073911135"/>
                  </a:ext>
                </a:extLst>
              </a:tr>
              <a:tr h="427733">
                <a:tc>
                  <a:txBody>
                    <a:bodyPr/>
                    <a:lstStyle/>
                    <a:p>
                      <a:pPr>
                        <a:buNone/>
                      </a:pPr>
                      <a:r>
                        <a:rPr lang="en-US" sz="1100" b="1" cap="none" spc="0">
                          <a:solidFill>
                            <a:schemeClr val="tx1"/>
                          </a:solidFill>
                        </a:rPr>
                        <a:t>XL</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6326</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4262025485"/>
                  </a:ext>
                </a:extLst>
              </a:tr>
              <a:tr h="427733">
                <a:tc>
                  <a:txBody>
                    <a:bodyPr/>
                    <a:lstStyle/>
                    <a:p>
                      <a:pPr>
                        <a:buNone/>
                      </a:pPr>
                      <a:r>
                        <a:rPr lang="en-US" sz="1100" b="1" cap="none" spc="0">
                          <a:solidFill>
                            <a:schemeClr val="tx1"/>
                          </a:solidFill>
                        </a:rPr>
                        <a:t>XXL</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5090</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716397104"/>
                  </a:ext>
                </a:extLst>
              </a:tr>
              <a:tr h="427733">
                <a:tc>
                  <a:txBody>
                    <a:bodyPr/>
                    <a:lstStyle/>
                    <a:p>
                      <a:pPr>
                        <a:buNone/>
                      </a:pPr>
                      <a:r>
                        <a:rPr lang="en-US" sz="1100" b="1" cap="none" spc="0">
                          <a:solidFill>
                            <a:schemeClr val="tx1"/>
                          </a:solidFill>
                        </a:rPr>
                        <a:t>3XL</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4535</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1759383088"/>
                  </a:ext>
                </a:extLst>
              </a:tr>
              <a:tr h="427733">
                <a:tc>
                  <a:txBody>
                    <a:bodyPr/>
                    <a:lstStyle/>
                    <a:p>
                      <a:pPr>
                        <a:buNone/>
                      </a:pPr>
                      <a:r>
                        <a:rPr lang="en-US" sz="1100" b="1" cap="none" spc="0">
                          <a:solidFill>
                            <a:schemeClr val="tx1"/>
                          </a:solidFill>
                        </a:rPr>
                        <a:t>4XL</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104</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107811715"/>
                  </a:ext>
                </a:extLst>
              </a:tr>
              <a:tr h="427733">
                <a:tc>
                  <a:txBody>
                    <a:bodyPr/>
                    <a:lstStyle/>
                    <a:p>
                      <a:pPr>
                        <a:buNone/>
                      </a:pPr>
                      <a:r>
                        <a:rPr lang="en-US" sz="1100" b="1" cap="none" spc="0">
                          <a:solidFill>
                            <a:schemeClr val="tx1"/>
                          </a:solidFill>
                        </a:rPr>
                        <a:t>5XL</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119</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1748319628"/>
                  </a:ext>
                </a:extLst>
              </a:tr>
              <a:tr h="427733">
                <a:tc>
                  <a:txBody>
                    <a:bodyPr/>
                    <a:lstStyle/>
                    <a:p>
                      <a:pPr>
                        <a:buNone/>
                      </a:pPr>
                      <a:r>
                        <a:rPr lang="en-US" sz="1100" b="1" cap="none" spc="0">
                          <a:solidFill>
                            <a:schemeClr val="tx1"/>
                          </a:solidFill>
                        </a:rPr>
                        <a:t>6XL</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100" cap="none" spc="0">
                          <a:solidFill>
                            <a:schemeClr val="tx1"/>
                          </a:solidFill>
                        </a:rPr>
                        <a:t>189</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1351244620"/>
                  </a:ext>
                </a:extLst>
              </a:tr>
              <a:tr h="427733">
                <a:tc>
                  <a:txBody>
                    <a:bodyPr/>
                    <a:lstStyle/>
                    <a:p>
                      <a:pPr>
                        <a:buNone/>
                      </a:pPr>
                      <a:r>
                        <a:rPr lang="en-US" sz="1100" b="1" cap="none" spc="0">
                          <a:solidFill>
                            <a:schemeClr val="tx1"/>
                          </a:solidFill>
                        </a:rPr>
                        <a:t>Free Size</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1100" b="0" cap="none" spc="0">
                          <a:solidFill>
                            <a:schemeClr val="tx1"/>
                          </a:solidFill>
                        </a:rPr>
                        <a:t>554</a:t>
                      </a:r>
                    </a:p>
                  </a:txBody>
                  <a:tcPr marL="115257" marR="115257" marT="115257" marB="115257"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extLst>
                  <a:ext uri="{0D108BD9-81ED-4DB2-BD59-A6C34878D82A}">
                    <a16:rowId xmlns:a16="http://schemas.microsoft.com/office/drawing/2014/main" val="2668491225"/>
                  </a:ext>
                </a:extLst>
              </a:tr>
            </a:tbl>
          </a:graphicData>
        </a:graphic>
      </p:graphicFrame>
    </p:spTree>
    <p:extLst>
      <p:ext uri="{BB962C8B-B14F-4D97-AF65-F5344CB8AC3E}">
        <p14:creationId xmlns:p14="http://schemas.microsoft.com/office/powerpoint/2010/main" val="12646032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40FF-4535-4E6B-D3CD-BC47E8A5586F}"/>
              </a:ext>
            </a:extLst>
          </p:cNvPr>
          <p:cNvSpPr>
            <a:spLocks noGrp="1"/>
          </p:cNvSpPr>
          <p:nvPr>
            <p:ph type="title"/>
          </p:nvPr>
        </p:nvSpPr>
        <p:spPr>
          <a:xfrm>
            <a:off x="1088136" y="1090244"/>
            <a:ext cx="10037064" cy="5159257"/>
          </a:xfrm>
        </p:spPr>
        <p:txBody>
          <a:bodyPr anchor="t">
            <a:normAutofit/>
          </a:bodyPr>
          <a:lstStyle/>
          <a:p>
            <a:r>
              <a:rPr lang="en-US" sz="6800"/>
              <a:t>Performance Metrics and Recommendations</a:t>
            </a:r>
          </a:p>
        </p:txBody>
      </p:sp>
    </p:spTree>
    <p:extLst>
      <p:ext uri="{BB962C8B-B14F-4D97-AF65-F5344CB8AC3E}">
        <p14:creationId xmlns:p14="http://schemas.microsoft.com/office/powerpoint/2010/main" val="1820072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A317-6955-4C34-8B74-2CAA3F3FA1EF}"/>
              </a:ext>
            </a:extLst>
          </p:cNvPr>
          <p:cNvSpPr>
            <a:spLocks noGrp="1"/>
          </p:cNvSpPr>
          <p:nvPr>
            <p:ph type="title"/>
          </p:nvPr>
        </p:nvSpPr>
        <p:spPr>
          <a:xfrm>
            <a:off x="7311355" y="1111101"/>
            <a:ext cx="3813845" cy="1493861"/>
          </a:xfrm>
        </p:spPr>
        <p:txBody>
          <a:bodyPr anchor="t">
            <a:normAutofit/>
          </a:bodyPr>
          <a:lstStyle/>
          <a:p>
            <a:r>
              <a:rPr lang="en-US" sz="3300"/>
              <a:t>Key Performance Indicators</a:t>
            </a:r>
          </a:p>
        </p:txBody>
      </p:sp>
      <p:pic>
        <p:nvPicPr>
          <p:cNvPr id="5" name="Content Placeholder 4" descr="Shoulder view of an unrecognizable woman holding a digital pen and using it for tablet in front of her. Whole touch screen is visible.">
            <a:extLst>
              <a:ext uri="{FF2B5EF4-FFF2-40B4-BE49-F238E27FC236}">
                <a16:creationId xmlns:a16="http://schemas.microsoft.com/office/drawing/2014/main" id="{12ECD996-6CA4-4BAD-93D7-A781CC56A4EB}"/>
              </a:ext>
            </a:extLst>
          </p:cNvPr>
          <p:cNvPicPr>
            <a:picLocks noGrp="1" noChangeAspect="1"/>
          </p:cNvPicPr>
          <p:nvPr>
            <p:ph type="pic" sz="quarter" idx="13"/>
          </p:nvPr>
        </p:nvPicPr>
        <p:blipFill>
          <a:blip r:embed="rId3"/>
          <a:srcRect l="18932" r="12427" b="-2"/>
          <a:stretch>
            <a:fillRect/>
          </a:stretch>
        </p:blipFill>
        <p:spPr>
          <a:xfrm>
            <a:off x="12192" y="10"/>
            <a:ext cx="6999768" cy="6857990"/>
          </a:xfrm>
          <a:prstGeom prst="rect">
            <a:avLst/>
          </a:prstGeom>
          <a:noFill/>
        </p:spPr>
      </p:pic>
      <p:sp>
        <p:nvSpPr>
          <p:cNvPr id="4" name="Content Placeholder 3">
            <a:extLst>
              <a:ext uri="{FF2B5EF4-FFF2-40B4-BE49-F238E27FC236}">
                <a16:creationId xmlns:a16="http://schemas.microsoft.com/office/drawing/2014/main" id="{C1FB18AB-422E-C513-1C41-CFE92A36D482}"/>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1355" y="2700671"/>
            <a:ext cx="3813846" cy="3585830"/>
          </a:xfrm>
        </p:spPr>
        <p:txBody>
          <a:bodyPr>
            <a:normAutofit/>
          </a:bodyPr>
          <a:lstStyle/>
          <a:p>
            <a:pPr marL="0" indent="0">
              <a:spcBef>
                <a:spcPts val="2500"/>
              </a:spcBef>
              <a:spcAft>
                <a:spcPts val="600"/>
              </a:spcAft>
              <a:buFont typeface="Arial" panose="020B0604020202020204" pitchFamily="34" charset="0"/>
              <a:buNone/>
            </a:pPr>
            <a:r>
              <a:rPr lang="en-US" sz="1400" b="1"/>
              <a:t>Delivery Success Rate</a:t>
            </a:r>
          </a:p>
          <a:p>
            <a:pPr marL="0" lvl="1" indent="0">
              <a:spcAft>
                <a:spcPts val="600"/>
              </a:spcAft>
              <a:buFont typeface="Arial" panose="020B0604020202020204" pitchFamily="34" charset="0"/>
              <a:buNone/>
            </a:pPr>
            <a:r>
              <a:rPr lang="en-US" sz="1400"/>
              <a:t>Delivery success rate is 76.6%, reflecting that most orders are fulfilled successfully.</a:t>
            </a:r>
          </a:p>
          <a:p>
            <a:pPr marL="0" indent="0">
              <a:spcBef>
                <a:spcPts val="2500"/>
              </a:spcBef>
              <a:spcAft>
                <a:spcPts val="600"/>
              </a:spcAft>
              <a:buFont typeface="Arial" panose="020B0604020202020204" pitchFamily="34" charset="0"/>
              <a:buNone/>
            </a:pPr>
            <a:r>
              <a:rPr lang="en-US" sz="1400" b="1"/>
              <a:t>Cancellation and Return Rates</a:t>
            </a:r>
          </a:p>
          <a:p>
            <a:pPr marL="0" lvl="1" indent="0">
              <a:spcAft>
                <a:spcPts val="600"/>
              </a:spcAft>
              <a:buFont typeface="Arial" panose="020B0604020202020204" pitchFamily="34" charset="0"/>
              <a:buNone/>
            </a:pPr>
            <a:r>
              <a:rPr lang="en-US" sz="1400"/>
              <a:t>Cancellation rate is 13.7%, and return rate is 5.2%, indicating areas for improvement.</a:t>
            </a:r>
          </a:p>
          <a:p>
            <a:pPr marL="0" indent="0">
              <a:spcBef>
                <a:spcPts val="2500"/>
              </a:spcBef>
              <a:spcAft>
                <a:spcPts val="600"/>
              </a:spcAft>
              <a:buFont typeface="Arial" panose="020B0604020202020204" pitchFamily="34" charset="0"/>
              <a:buNone/>
            </a:pPr>
            <a:r>
              <a:rPr lang="en-US" sz="1400" b="1"/>
              <a:t>Importance of Monitoring KPIs</a:t>
            </a:r>
          </a:p>
          <a:p>
            <a:pPr marL="0" lvl="1" indent="0">
              <a:spcAft>
                <a:spcPts val="600"/>
              </a:spcAft>
              <a:buFont typeface="Arial" panose="020B0604020202020204" pitchFamily="34" charset="0"/>
              <a:buNone/>
            </a:pPr>
            <a:r>
              <a:rPr lang="en-US" sz="1400"/>
              <a:t>Regular KPI monitoring helps identify trends and supports prompt corrective actions.</a:t>
            </a:r>
          </a:p>
        </p:txBody>
      </p:sp>
    </p:spTree>
    <p:extLst>
      <p:ext uri="{BB962C8B-B14F-4D97-AF65-F5344CB8AC3E}">
        <p14:creationId xmlns:p14="http://schemas.microsoft.com/office/powerpoint/2010/main" val="2248209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C0A7-3E3C-EA97-BD2B-88B9DD63A751}"/>
              </a:ext>
            </a:extLst>
          </p:cNvPr>
          <p:cNvSpPr>
            <a:spLocks noGrp="1"/>
          </p:cNvSpPr>
          <p:nvPr>
            <p:ph type="title"/>
          </p:nvPr>
        </p:nvSpPr>
        <p:spPr>
          <a:xfrm>
            <a:off x="1093394" y="1112104"/>
            <a:ext cx="7343564" cy="932688"/>
          </a:xfrm>
        </p:spPr>
        <p:txBody>
          <a:bodyPr anchor="t">
            <a:normAutofit/>
          </a:bodyPr>
          <a:lstStyle/>
          <a:p>
            <a:r>
              <a:rPr lang="en-US" sz="3300"/>
              <a:t>Strategic Recommendations</a:t>
            </a:r>
          </a:p>
        </p:txBody>
      </p:sp>
      <p:sp>
        <p:nvSpPr>
          <p:cNvPr id="4" name="Content Placeholder 3">
            <a:extLst>
              <a:ext uri="{FF2B5EF4-FFF2-40B4-BE49-F238E27FC236}">
                <a16:creationId xmlns:a16="http://schemas.microsoft.com/office/drawing/2014/main" id="{A76246B0-8250-B544-FD7C-70925533B96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093393" y="2187258"/>
            <a:ext cx="7343565" cy="4099242"/>
          </a:xfrm>
        </p:spPr>
        <p:txBody>
          <a:bodyPr>
            <a:normAutofit/>
          </a:bodyPr>
          <a:lstStyle/>
          <a:p>
            <a:pPr marL="0" indent="0">
              <a:lnSpc>
                <a:spcPct val="90000"/>
              </a:lnSpc>
              <a:spcBef>
                <a:spcPts val="2500"/>
              </a:spcBef>
              <a:spcAft>
                <a:spcPts val="600"/>
              </a:spcAft>
              <a:buFont typeface="Arial" panose="020B0604020202020204" pitchFamily="34" charset="0"/>
              <a:buNone/>
            </a:pPr>
            <a:r>
              <a:rPr lang="en-US" sz="1400" b="1"/>
              <a:t>Inventory Prioritization</a:t>
            </a:r>
          </a:p>
          <a:p>
            <a:pPr marL="0" lvl="1" indent="0">
              <a:lnSpc>
                <a:spcPct val="90000"/>
              </a:lnSpc>
              <a:spcAft>
                <a:spcPts val="600"/>
              </a:spcAft>
              <a:buFont typeface="Arial" panose="020B0604020202020204" pitchFamily="34" charset="0"/>
              <a:buNone/>
            </a:pPr>
            <a:r>
              <a:rPr lang="en-US" sz="1400"/>
              <a:t>Focus inventory on high-demand categories and popular sizes to meet customer needs efficiently.</a:t>
            </a:r>
          </a:p>
          <a:p>
            <a:pPr marL="0" indent="0">
              <a:lnSpc>
                <a:spcPct val="90000"/>
              </a:lnSpc>
              <a:spcBef>
                <a:spcPts val="2500"/>
              </a:spcBef>
              <a:spcAft>
                <a:spcPts val="600"/>
              </a:spcAft>
              <a:buFont typeface="Arial" panose="020B0604020202020204" pitchFamily="34" charset="0"/>
              <a:buNone/>
            </a:pPr>
            <a:r>
              <a:rPr lang="en-US" sz="1400" b="1"/>
              <a:t>Analyze Returns and Cancellations</a:t>
            </a:r>
          </a:p>
          <a:p>
            <a:pPr marL="0" lvl="1" indent="0">
              <a:lnSpc>
                <a:spcPct val="90000"/>
              </a:lnSpc>
              <a:spcAft>
                <a:spcPts val="600"/>
              </a:spcAft>
              <a:buFont typeface="Arial" panose="020B0604020202020204" pitchFamily="34" charset="0"/>
              <a:buNone/>
            </a:pPr>
            <a:r>
              <a:rPr lang="en-US" sz="1400"/>
              <a:t>Investigate reasons behind cancellations and returns to improve customer satisfaction and reduce losses.</a:t>
            </a:r>
          </a:p>
          <a:p>
            <a:pPr marL="0" indent="0">
              <a:lnSpc>
                <a:spcPct val="90000"/>
              </a:lnSpc>
              <a:spcBef>
                <a:spcPts val="2500"/>
              </a:spcBef>
              <a:spcAft>
                <a:spcPts val="600"/>
              </a:spcAft>
              <a:buFont typeface="Arial" panose="020B0604020202020204" pitchFamily="34" charset="0"/>
              <a:buNone/>
            </a:pPr>
            <a:r>
              <a:rPr lang="en-US" sz="1400" b="1"/>
              <a:t>Logistics Optimization</a:t>
            </a:r>
          </a:p>
          <a:p>
            <a:pPr marL="0" lvl="1" indent="0">
              <a:lnSpc>
                <a:spcPct val="90000"/>
              </a:lnSpc>
              <a:spcAft>
                <a:spcPts val="600"/>
              </a:spcAft>
              <a:buFont typeface="Arial" panose="020B0604020202020204" pitchFamily="34" charset="0"/>
              <a:buNone/>
            </a:pPr>
            <a:r>
              <a:rPr lang="en-US" sz="1400"/>
              <a:t>Streamline logistics to minimize pending and lost shipments for better delivery performance.</a:t>
            </a:r>
          </a:p>
          <a:p>
            <a:pPr marL="0" indent="0">
              <a:lnSpc>
                <a:spcPct val="90000"/>
              </a:lnSpc>
              <a:spcBef>
                <a:spcPts val="2500"/>
              </a:spcBef>
              <a:spcAft>
                <a:spcPts val="600"/>
              </a:spcAft>
              <a:buFont typeface="Arial" panose="020B0604020202020204" pitchFamily="34" charset="0"/>
              <a:buNone/>
            </a:pPr>
            <a:r>
              <a:rPr lang="en-US" sz="1400" b="1"/>
              <a:t>Promotional Strategies</a:t>
            </a:r>
          </a:p>
          <a:p>
            <a:pPr marL="0" lvl="1" indent="0">
              <a:lnSpc>
                <a:spcPct val="90000"/>
              </a:lnSpc>
              <a:spcAft>
                <a:spcPts val="600"/>
              </a:spcAft>
              <a:buFont typeface="Arial" panose="020B0604020202020204" pitchFamily="34" charset="0"/>
              <a:buNone/>
            </a:pPr>
            <a:r>
              <a:rPr lang="en-US" sz="1400"/>
              <a:t>Implement promotions for mid-range and low-performing products to increase sales and visibility.</a:t>
            </a:r>
          </a:p>
        </p:txBody>
      </p:sp>
      <p:pic>
        <p:nvPicPr>
          <p:cNvPr id="5" name="Content Placeholder 4" descr="Employee shows her boss the income of company last year">
            <a:extLst>
              <a:ext uri="{FF2B5EF4-FFF2-40B4-BE49-F238E27FC236}">
                <a16:creationId xmlns:a16="http://schemas.microsoft.com/office/drawing/2014/main" id="{6983FD93-7D2C-43FA-8D09-B173D92F5420}"/>
              </a:ext>
            </a:extLst>
          </p:cNvPr>
          <p:cNvPicPr>
            <a:picLocks noGrp="1" noChangeAspect="1"/>
          </p:cNvPicPr>
          <p:nvPr>
            <p:ph type="pic" sz="quarter" idx="13"/>
          </p:nvPr>
        </p:nvPicPr>
        <p:blipFill>
          <a:blip r:embed="rId3"/>
          <a:srcRect l="34293" r="31383" b="-1"/>
          <a:stretch>
            <a:fillRect/>
          </a:stretch>
        </p:blipFill>
        <p:spPr>
          <a:xfrm>
            <a:off x="8665559" y="10"/>
            <a:ext cx="3526439" cy="6857990"/>
          </a:xfrm>
          <a:prstGeom prst="rect">
            <a:avLst/>
          </a:prstGeom>
          <a:noFill/>
        </p:spPr>
      </p:pic>
    </p:spTree>
    <p:extLst>
      <p:ext uri="{BB962C8B-B14F-4D97-AF65-F5344CB8AC3E}">
        <p14:creationId xmlns:p14="http://schemas.microsoft.com/office/powerpoint/2010/main" val="2093279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B648-AA45-BF7A-9D4F-124F11171677}"/>
              </a:ext>
            </a:extLst>
          </p:cNvPr>
          <p:cNvSpPr>
            <a:spLocks noGrp="1"/>
          </p:cNvSpPr>
          <p:nvPr>
            <p:ph type="title"/>
          </p:nvPr>
        </p:nvSpPr>
        <p:spPr>
          <a:xfrm>
            <a:off x="1088136" y="1090244"/>
            <a:ext cx="10037064" cy="5159257"/>
          </a:xfrm>
        </p:spPr>
        <p:txBody>
          <a:bodyPr anchor="t">
            <a:normAutofit/>
          </a:bodyPr>
          <a:lstStyle/>
          <a:p>
            <a:r>
              <a:rPr lang="en-US"/>
              <a:t>Conclusion</a:t>
            </a:r>
          </a:p>
        </p:txBody>
      </p:sp>
    </p:spTree>
    <p:extLst>
      <p:ext uri="{BB962C8B-B14F-4D97-AF65-F5344CB8AC3E}">
        <p14:creationId xmlns:p14="http://schemas.microsoft.com/office/powerpoint/2010/main" val="2729009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2984-65BE-EE72-CD31-A30088B0B37B}"/>
              </a:ext>
            </a:extLst>
          </p:cNvPr>
          <p:cNvSpPr>
            <a:spLocks noGrp="1"/>
          </p:cNvSpPr>
          <p:nvPr>
            <p:ph type="title"/>
          </p:nvPr>
        </p:nvSpPr>
        <p:spPr>
          <a:xfrm>
            <a:off x="7311355" y="1111101"/>
            <a:ext cx="3813845" cy="1493861"/>
          </a:xfrm>
        </p:spPr>
        <p:txBody>
          <a:bodyPr anchor="t">
            <a:normAutofit/>
          </a:bodyPr>
          <a:lstStyle/>
          <a:p>
            <a:r>
              <a:rPr lang="en-US"/>
              <a:t>Final Summary</a:t>
            </a:r>
          </a:p>
        </p:txBody>
      </p:sp>
      <p:pic>
        <p:nvPicPr>
          <p:cNvPr id="5" name="Content Placeholder 4" descr="Men's T-Shirt in Clothing Store Close-up">
            <a:extLst>
              <a:ext uri="{FF2B5EF4-FFF2-40B4-BE49-F238E27FC236}">
                <a16:creationId xmlns:a16="http://schemas.microsoft.com/office/drawing/2014/main" id="{8B8CBCB8-F7D4-4D65-94F4-06A951514C05}"/>
              </a:ext>
            </a:extLst>
          </p:cNvPr>
          <p:cNvPicPr>
            <a:picLocks noGrp="1" noChangeAspect="1"/>
          </p:cNvPicPr>
          <p:nvPr>
            <p:ph type="pic" sz="quarter" idx="13"/>
          </p:nvPr>
        </p:nvPicPr>
        <p:blipFill>
          <a:blip r:embed="rId3"/>
          <a:srcRect l="8320" r="15895" b="1"/>
          <a:stretch>
            <a:fillRect/>
          </a:stretch>
        </p:blipFill>
        <p:spPr>
          <a:xfrm>
            <a:off x="12192" y="10"/>
            <a:ext cx="6999768" cy="6857990"/>
          </a:xfrm>
          <a:prstGeom prst="rect">
            <a:avLst/>
          </a:prstGeom>
          <a:noFill/>
        </p:spPr>
      </p:pic>
      <p:sp>
        <p:nvSpPr>
          <p:cNvPr id="4" name="Content Placeholder 3">
            <a:extLst>
              <a:ext uri="{FF2B5EF4-FFF2-40B4-BE49-F238E27FC236}">
                <a16:creationId xmlns:a16="http://schemas.microsoft.com/office/drawing/2014/main" id="{20E9A7EE-BDCA-5A15-A22B-85924A88871A}"/>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1355" y="2700671"/>
            <a:ext cx="3813846" cy="3585830"/>
          </a:xfrm>
        </p:spPr>
        <p:txBody>
          <a:bodyPr>
            <a:normAutofit/>
          </a:bodyPr>
          <a:lstStyle/>
          <a:p>
            <a:pPr marL="0" indent="0">
              <a:lnSpc>
                <a:spcPct val="90000"/>
              </a:lnSpc>
              <a:spcBef>
                <a:spcPts val="2500"/>
              </a:spcBef>
              <a:spcAft>
                <a:spcPts val="600"/>
              </a:spcAft>
              <a:buFont typeface="Arial" panose="020B0604020202020204" pitchFamily="34" charset="0"/>
              <a:buNone/>
            </a:pPr>
            <a:r>
              <a:rPr lang="en-US" sz="1400" b="1"/>
              <a:t>Product Performance Insights</a:t>
            </a:r>
          </a:p>
          <a:p>
            <a:pPr marL="0" lvl="1" indent="0">
              <a:lnSpc>
                <a:spcPct val="90000"/>
              </a:lnSpc>
              <a:spcAft>
                <a:spcPts val="600"/>
              </a:spcAft>
              <a:buFont typeface="Arial" panose="020B0604020202020204" pitchFamily="34" charset="0"/>
              <a:buNone/>
            </a:pPr>
            <a:r>
              <a:rPr lang="en-US" sz="1400"/>
              <a:t>T-shirts and shirts dominate sales, with mid-range sizes being the most popular among customers.</a:t>
            </a:r>
          </a:p>
          <a:p>
            <a:pPr marL="0" indent="0">
              <a:lnSpc>
                <a:spcPct val="90000"/>
              </a:lnSpc>
              <a:spcBef>
                <a:spcPts val="2500"/>
              </a:spcBef>
              <a:spcAft>
                <a:spcPts val="600"/>
              </a:spcAft>
              <a:buFont typeface="Arial" panose="020B0604020202020204" pitchFamily="34" charset="0"/>
              <a:buNone/>
            </a:pPr>
            <a:r>
              <a:rPr lang="en-US" sz="1400" b="1"/>
              <a:t>Shipping Efficiency</a:t>
            </a:r>
          </a:p>
          <a:p>
            <a:pPr marL="0" lvl="1" indent="0">
              <a:lnSpc>
                <a:spcPct val="90000"/>
              </a:lnSpc>
              <a:spcAft>
                <a:spcPts val="600"/>
              </a:spcAft>
              <a:buFont typeface="Arial" panose="020B0604020202020204" pitchFamily="34" charset="0"/>
              <a:buNone/>
            </a:pPr>
            <a:r>
              <a:rPr lang="en-US" sz="1400"/>
              <a:t>High delivery success rate demonstrates efficient shipping, though cancellation and return rates need improvement.</a:t>
            </a:r>
          </a:p>
          <a:p>
            <a:pPr marL="0" indent="0">
              <a:lnSpc>
                <a:spcPct val="90000"/>
              </a:lnSpc>
              <a:spcBef>
                <a:spcPts val="2500"/>
              </a:spcBef>
              <a:spcAft>
                <a:spcPts val="600"/>
              </a:spcAft>
              <a:buFont typeface="Arial" panose="020B0604020202020204" pitchFamily="34" charset="0"/>
              <a:buNone/>
            </a:pPr>
            <a:r>
              <a:rPr lang="en-US" sz="1400" b="1"/>
              <a:t>Strategic Recommendations</a:t>
            </a:r>
          </a:p>
          <a:p>
            <a:pPr marL="0" lvl="1" indent="0">
              <a:lnSpc>
                <a:spcPct val="90000"/>
              </a:lnSpc>
              <a:spcAft>
                <a:spcPts val="600"/>
              </a:spcAft>
              <a:buFont typeface="Arial" panose="020B0604020202020204" pitchFamily="34" charset="0"/>
              <a:buNone/>
            </a:pPr>
            <a:r>
              <a:rPr lang="en-US" sz="1400"/>
              <a:t>Implementing recommended strategies can boost customer satisfaction and increase revenue by reducing inefficiencies.</a:t>
            </a:r>
          </a:p>
        </p:txBody>
      </p:sp>
    </p:spTree>
    <p:extLst>
      <p:ext uri="{BB962C8B-B14F-4D97-AF65-F5344CB8AC3E}">
        <p14:creationId xmlns:p14="http://schemas.microsoft.com/office/powerpoint/2010/main" val="3874379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254A-8AED-FBD8-A9FE-687CE9B4C9FC}"/>
              </a:ext>
            </a:extLst>
          </p:cNvPr>
          <p:cNvSpPr>
            <a:spLocks noGrp="1"/>
          </p:cNvSpPr>
          <p:nvPr>
            <p:ph type="title"/>
          </p:nvPr>
        </p:nvSpPr>
        <p:spPr>
          <a:xfrm>
            <a:off x="1088136" y="1090244"/>
            <a:ext cx="10037064" cy="5159257"/>
          </a:xfrm>
        </p:spPr>
        <p:txBody>
          <a:bodyPr anchor="t">
            <a:normAutofit/>
          </a:bodyPr>
          <a:lstStyle/>
          <a:p>
            <a:r>
              <a:rPr lang="en-US"/>
              <a:t>Overview and Summary</a:t>
            </a:r>
          </a:p>
        </p:txBody>
      </p:sp>
    </p:spTree>
    <p:extLst>
      <p:ext uri="{BB962C8B-B14F-4D97-AF65-F5344CB8AC3E}">
        <p14:creationId xmlns:p14="http://schemas.microsoft.com/office/powerpoint/2010/main" val="1824504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E136-3DB5-F2E0-0DD6-6F5D854F2B7F}"/>
              </a:ext>
            </a:extLst>
          </p:cNvPr>
          <p:cNvSpPr>
            <a:spLocks noGrp="1"/>
          </p:cNvSpPr>
          <p:nvPr>
            <p:ph type="title"/>
          </p:nvPr>
        </p:nvSpPr>
        <p:spPr>
          <a:xfrm>
            <a:off x="1093394" y="1112104"/>
            <a:ext cx="7343564" cy="932688"/>
          </a:xfrm>
        </p:spPr>
        <p:txBody>
          <a:bodyPr anchor="t">
            <a:normAutofit/>
          </a:bodyPr>
          <a:lstStyle/>
          <a:p>
            <a:r>
              <a:rPr lang="en-US"/>
              <a:t>Executive Summary</a:t>
            </a:r>
          </a:p>
        </p:txBody>
      </p:sp>
      <p:sp>
        <p:nvSpPr>
          <p:cNvPr id="4" name="Content Placeholder 3">
            <a:extLst>
              <a:ext uri="{FF2B5EF4-FFF2-40B4-BE49-F238E27FC236}">
                <a16:creationId xmlns:a16="http://schemas.microsoft.com/office/drawing/2014/main" id="{6A19F457-91C5-EAD3-D5F7-B0FD5C8C6EE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093393" y="2187258"/>
            <a:ext cx="7343565" cy="4099242"/>
          </a:xfrm>
        </p:spPr>
        <p:txBody>
          <a:bodyPr>
            <a:normAutofit/>
          </a:bodyPr>
          <a:lstStyle/>
          <a:p>
            <a:pPr marL="0" indent="0">
              <a:lnSpc>
                <a:spcPct val="90000"/>
              </a:lnSpc>
              <a:spcBef>
                <a:spcPts val="2500"/>
              </a:spcBef>
              <a:spcAft>
                <a:spcPts val="600"/>
              </a:spcAft>
              <a:buFont typeface="Arial" panose="020B0604020202020204" pitchFamily="34" charset="0"/>
              <a:buNone/>
            </a:pPr>
            <a:r>
              <a:rPr lang="en-US" sz="1400" b="1"/>
              <a:t>Popular Product Categories</a:t>
            </a:r>
          </a:p>
          <a:p>
            <a:pPr marL="0" lvl="1" indent="0">
              <a:lnSpc>
                <a:spcPct val="90000"/>
              </a:lnSpc>
              <a:spcAft>
                <a:spcPts val="600"/>
              </a:spcAft>
              <a:buFont typeface="Arial" panose="020B0604020202020204" pitchFamily="34" charset="0"/>
              <a:buNone/>
            </a:pPr>
            <a:r>
              <a:rPr lang="en-US" sz="1400"/>
              <a:t>T-shirts and shirts dominate sales, reflecting strong consumer preference in these apparel categories.</a:t>
            </a:r>
          </a:p>
          <a:p>
            <a:pPr marL="0" indent="0">
              <a:lnSpc>
                <a:spcPct val="90000"/>
              </a:lnSpc>
              <a:spcBef>
                <a:spcPts val="2500"/>
              </a:spcBef>
              <a:spcAft>
                <a:spcPts val="600"/>
              </a:spcAft>
              <a:buFont typeface="Arial" panose="020B0604020202020204" pitchFamily="34" charset="0"/>
              <a:buNone/>
            </a:pPr>
            <a:r>
              <a:rPr lang="en-US" sz="1400" b="1"/>
              <a:t>Logistics Efficiency</a:t>
            </a:r>
          </a:p>
          <a:p>
            <a:pPr marL="0" lvl="1" indent="0">
              <a:lnSpc>
                <a:spcPct val="90000"/>
              </a:lnSpc>
              <a:spcAft>
                <a:spcPts val="600"/>
              </a:spcAft>
              <a:buFont typeface="Arial" panose="020B0604020202020204" pitchFamily="34" charset="0"/>
              <a:buNone/>
            </a:pPr>
            <a:r>
              <a:rPr lang="en-US" sz="1400"/>
              <a:t>Most shipments are delivered successfully, demonstrating operational efficiency in the supply chain.</a:t>
            </a:r>
          </a:p>
          <a:p>
            <a:pPr marL="0" indent="0">
              <a:lnSpc>
                <a:spcPct val="90000"/>
              </a:lnSpc>
              <a:spcBef>
                <a:spcPts val="2500"/>
              </a:spcBef>
              <a:spcAft>
                <a:spcPts val="600"/>
              </a:spcAft>
              <a:buFont typeface="Arial" panose="020B0604020202020204" pitchFamily="34" charset="0"/>
              <a:buNone/>
            </a:pPr>
            <a:r>
              <a:rPr lang="en-US" sz="1400" b="1"/>
              <a:t>Cancellation and Returns</a:t>
            </a:r>
          </a:p>
          <a:p>
            <a:pPr marL="0" lvl="1" indent="0">
              <a:lnSpc>
                <a:spcPct val="90000"/>
              </a:lnSpc>
              <a:spcAft>
                <a:spcPts val="600"/>
              </a:spcAft>
              <a:buFont typeface="Arial" panose="020B0604020202020204" pitchFamily="34" charset="0"/>
              <a:buNone/>
            </a:pPr>
            <a:r>
              <a:rPr lang="en-US" sz="1400"/>
              <a:t>Notable cancellation and return rates suggest areas needing improvement in customer satisfaction and product quality.</a:t>
            </a:r>
          </a:p>
          <a:p>
            <a:pPr marL="0" indent="0">
              <a:lnSpc>
                <a:spcPct val="90000"/>
              </a:lnSpc>
              <a:spcBef>
                <a:spcPts val="2500"/>
              </a:spcBef>
              <a:spcAft>
                <a:spcPts val="600"/>
              </a:spcAft>
              <a:buFont typeface="Arial" panose="020B0604020202020204" pitchFamily="34" charset="0"/>
              <a:buNone/>
            </a:pPr>
            <a:r>
              <a:rPr lang="en-US" sz="1400" b="1"/>
              <a:t>Size Distribution Insights</a:t>
            </a:r>
          </a:p>
          <a:p>
            <a:pPr marL="0" lvl="1" indent="0">
              <a:lnSpc>
                <a:spcPct val="90000"/>
              </a:lnSpc>
              <a:spcAft>
                <a:spcPts val="600"/>
              </a:spcAft>
              <a:buFont typeface="Arial" panose="020B0604020202020204" pitchFamily="34" charset="0"/>
              <a:buNone/>
            </a:pPr>
            <a:r>
              <a:rPr lang="en-US" sz="1400"/>
              <a:t>Sizes M, L, XL, and XXL are most popular, guiding inventory and stocking decisions for retailers.</a:t>
            </a:r>
          </a:p>
        </p:txBody>
      </p:sp>
      <p:pic>
        <p:nvPicPr>
          <p:cNvPr id="5" name="Content Placeholder 4" descr="Internet buy and shopping credt card icon">
            <a:extLst>
              <a:ext uri="{FF2B5EF4-FFF2-40B4-BE49-F238E27FC236}">
                <a16:creationId xmlns:a16="http://schemas.microsoft.com/office/drawing/2014/main" id="{0E9F8E97-472B-4834-A086-D49024AAF046}"/>
              </a:ext>
            </a:extLst>
          </p:cNvPr>
          <p:cNvPicPr>
            <a:picLocks noGrp="1" noChangeAspect="1"/>
          </p:cNvPicPr>
          <p:nvPr>
            <p:ph type="pic" sz="quarter" idx="13"/>
          </p:nvPr>
        </p:nvPicPr>
        <p:blipFill>
          <a:blip r:embed="rId3"/>
          <a:srcRect l="22859" r="38575"/>
          <a:stretch>
            <a:fillRect/>
          </a:stretch>
        </p:blipFill>
        <p:spPr>
          <a:xfrm>
            <a:off x="8665559" y="10"/>
            <a:ext cx="3526439" cy="6857990"/>
          </a:xfrm>
          <a:prstGeom prst="rect">
            <a:avLst/>
          </a:prstGeom>
          <a:noFill/>
        </p:spPr>
      </p:pic>
    </p:spTree>
    <p:extLst>
      <p:ext uri="{BB962C8B-B14F-4D97-AF65-F5344CB8AC3E}">
        <p14:creationId xmlns:p14="http://schemas.microsoft.com/office/powerpoint/2010/main" val="4213709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0084-B4C0-43C6-224B-3AD976BC5189}"/>
              </a:ext>
            </a:extLst>
          </p:cNvPr>
          <p:cNvSpPr>
            <a:spLocks noGrp="1"/>
          </p:cNvSpPr>
          <p:nvPr>
            <p:ph type="title"/>
          </p:nvPr>
        </p:nvSpPr>
        <p:spPr>
          <a:xfrm>
            <a:off x="6386751" y="1115736"/>
            <a:ext cx="4738450" cy="1283986"/>
          </a:xfrm>
        </p:spPr>
        <p:txBody>
          <a:bodyPr anchor="t">
            <a:normAutofit/>
          </a:bodyPr>
          <a:lstStyle/>
          <a:p>
            <a:r>
              <a:rPr lang="en-US"/>
              <a:t>Data Overview</a:t>
            </a:r>
          </a:p>
        </p:txBody>
      </p:sp>
      <p:pic>
        <p:nvPicPr>
          <p:cNvPr id="5" name="Content Placeholder 4" descr="Shipping and logistics concept,cargo box">
            <a:extLst>
              <a:ext uri="{FF2B5EF4-FFF2-40B4-BE49-F238E27FC236}">
                <a16:creationId xmlns:a16="http://schemas.microsoft.com/office/drawing/2014/main" id="{02307BB4-473A-47C9-B2C1-D1535D1875B5}"/>
              </a:ext>
            </a:extLst>
          </p:cNvPr>
          <p:cNvPicPr>
            <a:picLocks noGrp="1" noChangeAspect="1"/>
          </p:cNvPicPr>
          <p:nvPr>
            <p:ph type="pic" sz="quarter" idx="13"/>
          </p:nvPr>
        </p:nvPicPr>
        <p:blipFill>
          <a:blip r:embed="rId3"/>
          <a:srcRect l="15388" r="17056" b="-1"/>
          <a:stretch>
            <a:fillRect/>
          </a:stretch>
        </p:blipFill>
        <p:spPr>
          <a:xfrm>
            <a:off x="20" y="10"/>
            <a:ext cx="6095980" cy="6857990"/>
          </a:xfrm>
          <a:prstGeom prst="rect">
            <a:avLst/>
          </a:prstGeom>
          <a:noFill/>
        </p:spPr>
      </p:pic>
      <p:sp>
        <p:nvSpPr>
          <p:cNvPr id="4" name="Content Placeholder 3">
            <a:extLst>
              <a:ext uri="{FF2B5EF4-FFF2-40B4-BE49-F238E27FC236}">
                <a16:creationId xmlns:a16="http://schemas.microsoft.com/office/drawing/2014/main" id="{FFF93137-C5B2-7655-6DE3-CAAD907689C6}"/>
              </a:ext>
            </a:extLst>
          </p:cNvPr>
          <p:cNvSpPr>
            <a:spLocks noGrp="1"/>
          </p:cNvSpPr>
          <p:nvPr>
            <p:ph sz="quarter" idx="15"/>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86751" y="2552124"/>
            <a:ext cx="4738450" cy="3734376"/>
          </a:xfrm>
        </p:spPr>
        <p:txBody>
          <a:bodyPr>
            <a:normAutofit/>
          </a:bodyPr>
          <a:lstStyle/>
          <a:p>
            <a:pPr marL="0" indent="0">
              <a:spcBef>
                <a:spcPts val="2500"/>
              </a:spcBef>
              <a:spcAft>
                <a:spcPts val="600"/>
              </a:spcAft>
              <a:buFont typeface="Arial" panose="020B0604020202020204" pitchFamily="34" charset="0"/>
              <a:buNone/>
            </a:pPr>
            <a:r>
              <a:rPr lang="en-US" sz="1400" b="1"/>
              <a:t>Shipping Status Metrics</a:t>
            </a:r>
          </a:p>
          <a:p>
            <a:pPr marL="0" lvl="1" indent="0">
              <a:spcAft>
                <a:spcPts val="600"/>
              </a:spcAft>
              <a:buFont typeface="Arial" panose="020B0604020202020204" pitchFamily="34" charset="0"/>
              <a:buNone/>
            </a:pPr>
            <a:r>
              <a:rPr lang="en-US" sz="1400"/>
              <a:t>Delivery success, cancellation, and return rates highlight key shipping performance indicators.</a:t>
            </a:r>
          </a:p>
          <a:p>
            <a:pPr marL="0" indent="0">
              <a:spcBef>
                <a:spcPts val="2500"/>
              </a:spcBef>
              <a:spcAft>
                <a:spcPts val="600"/>
              </a:spcAft>
              <a:buFont typeface="Arial" panose="020B0604020202020204" pitchFamily="34" charset="0"/>
              <a:buNone/>
            </a:pPr>
            <a:r>
              <a:rPr lang="en-US" sz="1400" b="1"/>
              <a:t>Order Volume Summary</a:t>
            </a:r>
          </a:p>
          <a:p>
            <a:pPr marL="0" lvl="1" indent="0">
              <a:spcAft>
                <a:spcPts val="600"/>
              </a:spcAft>
              <a:buFont typeface="Arial" panose="020B0604020202020204" pitchFamily="34" charset="0"/>
              <a:buNone/>
            </a:pPr>
            <a:r>
              <a:rPr lang="en-US" sz="1400"/>
              <a:t>Delivered orders total 28,741, cancelled 5,131, and returned 1,948, reflecting order outcomes.</a:t>
            </a:r>
          </a:p>
          <a:p>
            <a:pPr marL="0" indent="0">
              <a:spcBef>
                <a:spcPts val="2500"/>
              </a:spcBef>
              <a:spcAft>
                <a:spcPts val="600"/>
              </a:spcAft>
              <a:buFont typeface="Arial" panose="020B0604020202020204" pitchFamily="34" charset="0"/>
              <a:buNone/>
            </a:pPr>
            <a:r>
              <a:rPr lang="en-US" sz="1400" b="1"/>
              <a:t>Top Product Categories</a:t>
            </a:r>
          </a:p>
          <a:p>
            <a:pPr marL="0" lvl="1" indent="0">
              <a:spcAft>
                <a:spcPts val="600"/>
              </a:spcAft>
              <a:buFont typeface="Arial" panose="020B0604020202020204" pitchFamily="34" charset="0"/>
              <a:buNone/>
            </a:pPr>
            <a:r>
              <a:rPr lang="en-US" sz="1400"/>
              <a:t>T-shirts lead sales with 14,062 units, followed by shirts and blazers with significant volumes.</a:t>
            </a:r>
          </a:p>
        </p:txBody>
      </p:sp>
    </p:spTree>
    <p:extLst>
      <p:ext uri="{BB962C8B-B14F-4D97-AF65-F5344CB8AC3E}">
        <p14:creationId xmlns:p14="http://schemas.microsoft.com/office/powerpoint/2010/main" val="3326803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722C-5E63-B128-2BDC-15706A9006D3}"/>
              </a:ext>
            </a:extLst>
          </p:cNvPr>
          <p:cNvSpPr>
            <a:spLocks noGrp="1"/>
          </p:cNvSpPr>
          <p:nvPr>
            <p:ph type="title"/>
          </p:nvPr>
        </p:nvSpPr>
        <p:spPr>
          <a:xfrm>
            <a:off x="1088136" y="1090244"/>
            <a:ext cx="10037064" cy="5159257"/>
          </a:xfrm>
        </p:spPr>
        <p:txBody>
          <a:bodyPr anchor="t">
            <a:normAutofit/>
          </a:bodyPr>
          <a:lstStyle/>
          <a:p>
            <a:r>
              <a:rPr lang="en-US"/>
              <a:t>Product Category Analysis</a:t>
            </a:r>
          </a:p>
        </p:txBody>
      </p:sp>
    </p:spTree>
    <p:extLst>
      <p:ext uri="{BB962C8B-B14F-4D97-AF65-F5344CB8AC3E}">
        <p14:creationId xmlns:p14="http://schemas.microsoft.com/office/powerpoint/2010/main" val="1234342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9841-6514-7EBD-E9AD-F59857AFC6D1}"/>
              </a:ext>
            </a:extLst>
          </p:cNvPr>
          <p:cNvSpPr>
            <a:spLocks noGrp="1"/>
          </p:cNvSpPr>
          <p:nvPr>
            <p:ph type="title"/>
          </p:nvPr>
        </p:nvSpPr>
        <p:spPr>
          <a:xfrm>
            <a:off x="1087676" y="1114856"/>
            <a:ext cx="3493858" cy="3456894"/>
          </a:xfrm>
        </p:spPr>
        <p:txBody>
          <a:bodyPr anchor="t">
            <a:normAutofit/>
          </a:bodyPr>
          <a:lstStyle/>
          <a:p>
            <a:r>
              <a:rPr lang="en-US" sz="3300"/>
              <a:t>Sales Distribution by Category</a:t>
            </a:r>
          </a:p>
        </p:txBody>
      </p:sp>
      <p:graphicFrame>
        <p:nvGraphicFramePr>
          <p:cNvPr id="5" name="Content Placeholder 4">
            <a:extLst>
              <a:ext uri="{FF2B5EF4-FFF2-40B4-BE49-F238E27FC236}">
                <a16:creationId xmlns:a16="http://schemas.microsoft.com/office/drawing/2014/main" id="{0ED33466-1861-48EE-8690-C22BC8032C45}"/>
              </a:ext>
            </a:extLst>
          </p:cNvPr>
          <p:cNvGraphicFramePr>
            <a:graphicFrameLocks noGrp="1"/>
          </p:cNvGraphicFramePr>
          <p:nvPr>
            <p:ph sz="quarter" idx="13"/>
          </p:nvPr>
        </p:nvGraphicFramePr>
        <p:xfrm>
          <a:off x="5263141" y="1132514"/>
          <a:ext cx="5862060" cy="3426771"/>
        </p:xfrm>
        <a:graphic>
          <a:graphicData uri="http://schemas.openxmlformats.org/drawingml/2006/table">
            <a:tbl>
              <a:tblPr firstRow="1" bandRow="1">
                <a:noFill/>
                <a:tableStyleId>{5C22544A-7EE6-4342-B048-85BDC9FD1C3A}</a:tableStyleId>
              </a:tblPr>
              <a:tblGrid>
                <a:gridCol w="2956278">
                  <a:extLst>
                    <a:ext uri="{9D8B030D-6E8A-4147-A177-3AD203B41FA5}">
                      <a16:colId xmlns:a16="http://schemas.microsoft.com/office/drawing/2014/main" val="908268333"/>
                    </a:ext>
                  </a:extLst>
                </a:gridCol>
                <a:gridCol w="2905782">
                  <a:extLst>
                    <a:ext uri="{9D8B030D-6E8A-4147-A177-3AD203B41FA5}">
                      <a16:colId xmlns:a16="http://schemas.microsoft.com/office/drawing/2014/main" val="3868924439"/>
                    </a:ext>
                  </a:extLst>
                </a:gridCol>
              </a:tblGrid>
              <a:tr h="410851">
                <a:tc>
                  <a:txBody>
                    <a:bodyPr/>
                    <a:lstStyle/>
                    <a:p>
                      <a:pPr>
                        <a:buNone/>
                      </a:pPr>
                      <a:r>
                        <a:rPr lang="en-US" sz="1200" b="1" cap="all" spc="150">
                          <a:solidFill>
                            <a:schemeClr val="tx1"/>
                          </a:solidFill>
                        </a:rPr>
                        <a:t>Product Category</a:t>
                      </a:r>
                    </a:p>
                  </a:txBody>
                  <a:tcPr marL="101584" marR="101584" marT="101584" marB="101584" anchor="ctr">
                    <a:lnL w="12700" cmpd="sng">
                      <a:noFill/>
                    </a:lnL>
                    <a:lnR w="12700" cmpd="sng">
                      <a:noFill/>
                    </a:lnR>
                    <a:lnT w="6350" cap="flat" cmpd="sng" algn="ctr">
                      <a:noFill/>
                      <a:prstDash val="solid"/>
                    </a:lnT>
                    <a:lnB w="6350" cap="flat" cmpd="sng" algn="ctr">
                      <a:solidFill>
                        <a:schemeClr val="tx1"/>
                      </a:solidFill>
                      <a:prstDash val="solid"/>
                    </a:lnB>
                    <a:noFill/>
                  </a:tcPr>
                </a:tc>
                <a:tc>
                  <a:txBody>
                    <a:bodyPr/>
                    <a:lstStyle/>
                    <a:p>
                      <a:pPr>
                        <a:buNone/>
                      </a:pPr>
                      <a:r>
                        <a:rPr lang="en-US" sz="1200" b="1" cap="all" spc="150">
                          <a:solidFill>
                            <a:schemeClr val="tx1"/>
                          </a:solidFill>
                        </a:rPr>
                        <a:t>Quantity Sold</a:t>
                      </a:r>
                    </a:p>
                  </a:txBody>
                  <a:tcPr marL="101584" marR="101584" marT="101584" marB="101584" anchor="ctr">
                    <a:lnL w="12700" cmpd="sng">
                      <a:noFill/>
                    </a:lnL>
                    <a:lnR w="12700" cmpd="sng">
                      <a:noFill/>
                    </a:lnR>
                    <a:lnT w="6350" cap="flat" cmpd="sng" algn="ctr">
                      <a:noFill/>
                      <a:prstDash val="solid"/>
                    </a:lnT>
                    <a:lnB w="6350" cap="flat" cmpd="sng" algn="ctr">
                      <a:solidFill>
                        <a:schemeClr val="tx1"/>
                      </a:solidFill>
                      <a:prstDash val="solid"/>
                    </a:lnB>
                    <a:noFill/>
                  </a:tcPr>
                </a:tc>
                <a:extLst>
                  <a:ext uri="{0D108BD9-81ED-4DB2-BD59-A6C34878D82A}">
                    <a16:rowId xmlns:a16="http://schemas.microsoft.com/office/drawing/2014/main" val="3069357274"/>
                  </a:ext>
                </a:extLst>
              </a:tr>
              <a:tr h="376990">
                <a:tc>
                  <a:txBody>
                    <a:bodyPr/>
                    <a:lstStyle/>
                    <a:p>
                      <a:pPr>
                        <a:buNone/>
                      </a:pPr>
                      <a:r>
                        <a:rPr lang="en-US" sz="1000" b="1" cap="none" spc="0">
                          <a:solidFill>
                            <a:schemeClr val="tx1"/>
                          </a:solidFill>
                        </a:rPr>
                        <a:t>T-shirt</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000" cap="none" spc="0">
                          <a:solidFill>
                            <a:schemeClr val="tx1"/>
                          </a:solidFill>
                        </a:rPr>
                        <a:t>14062</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663809621"/>
                  </a:ext>
                </a:extLst>
              </a:tr>
              <a:tr h="376990">
                <a:tc>
                  <a:txBody>
                    <a:bodyPr/>
                    <a:lstStyle/>
                    <a:p>
                      <a:pPr>
                        <a:buNone/>
                      </a:pPr>
                      <a:r>
                        <a:rPr lang="en-US" sz="1000" b="1" cap="none" spc="0">
                          <a:solidFill>
                            <a:schemeClr val="tx1"/>
                          </a:solidFill>
                        </a:rPr>
                        <a:t>Shirt</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000" cap="none" spc="0">
                          <a:solidFill>
                            <a:schemeClr val="tx1"/>
                          </a:solidFill>
                        </a:rPr>
                        <a:t>13595</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961046154"/>
                  </a:ext>
                </a:extLst>
              </a:tr>
              <a:tr h="376990">
                <a:tc>
                  <a:txBody>
                    <a:bodyPr/>
                    <a:lstStyle/>
                    <a:p>
                      <a:pPr>
                        <a:buNone/>
                      </a:pPr>
                      <a:r>
                        <a:rPr lang="en-US" sz="1000" b="1" cap="none" spc="0">
                          <a:solidFill>
                            <a:schemeClr val="tx1"/>
                          </a:solidFill>
                        </a:rPr>
                        <a:t>Blazer</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000" cap="none" spc="0">
                          <a:solidFill>
                            <a:schemeClr val="tx1"/>
                          </a:solidFill>
                        </a:rPr>
                        <a:t>6661</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923047212"/>
                  </a:ext>
                </a:extLst>
              </a:tr>
              <a:tr h="376990">
                <a:tc>
                  <a:txBody>
                    <a:bodyPr/>
                    <a:lstStyle/>
                    <a:p>
                      <a:pPr>
                        <a:buNone/>
                      </a:pPr>
                      <a:r>
                        <a:rPr lang="en-US" sz="1000" b="1" cap="none" spc="0">
                          <a:solidFill>
                            <a:schemeClr val="tx1"/>
                          </a:solidFill>
                        </a:rPr>
                        <a:t>Trousers</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000" cap="none" spc="0">
                          <a:solidFill>
                            <a:schemeClr val="tx1"/>
                          </a:solidFill>
                        </a:rPr>
                        <a:t>2500</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53097632"/>
                  </a:ext>
                </a:extLst>
              </a:tr>
              <a:tr h="376990">
                <a:tc>
                  <a:txBody>
                    <a:bodyPr/>
                    <a:lstStyle/>
                    <a:p>
                      <a:pPr>
                        <a:buNone/>
                      </a:pPr>
                      <a:r>
                        <a:rPr lang="en-US" sz="1000" b="1" cap="none" spc="0">
                          <a:solidFill>
                            <a:schemeClr val="tx1"/>
                          </a:solidFill>
                        </a:rPr>
                        <a:t>Socks</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000" cap="none" spc="0">
                          <a:solidFill>
                            <a:schemeClr val="tx1"/>
                          </a:solidFill>
                        </a:rPr>
                        <a:t>300</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68886083"/>
                  </a:ext>
                </a:extLst>
              </a:tr>
              <a:tr h="376990">
                <a:tc>
                  <a:txBody>
                    <a:bodyPr/>
                    <a:lstStyle/>
                    <a:p>
                      <a:pPr>
                        <a:buNone/>
                      </a:pPr>
                      <a:r>
                        <a:rPr lang="en-US" sz="1000" b="1" cap="none" spc="0">
                          <a:solidFill>
                            <a:schemeClr val="tx1"/>
                          </a:solidFill>
                        </a:rPr>
                        <a:t>Wallet</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000" cap="none" spc="0">
                          <a:solidFill>
                            <a:schemeClr val="tx1"/>
                          </a:solidFill>
                        </a:rPr>
                        <a:t>250</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905636192"/>
                  </a:ext>
                </a:extLst>
              </a:tr>
              <a:tr h="376990">
                <a:tc>
                  <a:txBody>
                    <a:bodyPr/>
                    <a:lstStyle/>
                    <a:p>
                      <a:pPr>
                        <a:buNone/>
                      </a:pPr>
                      <a:r>
                        <a:rPr lang="en-US" sz="1000" b="1" cap="none" spc="0">
                          <a:solidFill>
                            <a:schemeClr val="tx1"/>
                          </a:solidFill>
                        </a:rPr>
                        <a:t>Perfume</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000" cap="none" spc="0">
                          <a:solidFill>
                            <a:schemeClr val="tx1"/>
                          </a:solidFill>
                        </a:rPr>
                        <a:t>200</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4020153225"/>
                  </a:ext>
                </a:extLst>
              </a:tr>
              <a:tr h="376990">
                <a:tc>
                  <a:txBody>
                    <a:bodyPr/>
                    <a:lstStyle/>
                    <a:p>
                      <a:pPr>
                        <a:buNone/>
                      </a:pPr>
                      <a:r>
                        <a:rPr lang="en-US" sz="1000" b="1" cap="none" spc="0">
                          <a:solidFill>
                            <a:schemeClr val="tx1"/>
                          </a:solidFill>
                        </a:rPr>
                        <a:t>Shoes</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tc>
                  <a:txBody>
                    <a:bodyPr/>
                    <a:lstStyle/>
                    <a:p>
                      <a:pPr>
                        <a:buNone/>
                      </a:pPr>
                      <a:r>
                        <a:rPr lang="en-US" sz="1000" cap="none" spc="0">
                          <a:solidFill>
                            <a:schemeClr val="tx1"/>
                          </a:solidFill>
                        </a:rPr>
                        <a:t>100</a:t>
                      </a:r>
                    </a:p>
                  </a:txBody>
                  <a:tcPr marL="101584" marR="101584" marT="101584" marB="101584"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extLst>
                  <a:ext uri="{0D108BD9-81ED-4DB2-BD59-A6C34878D82A}">
                    <a16:rowId xmlns:a16="http://schemas.microsoft.com/office/drawing/2014/main" val="920705061"/>
                  </a:ext>
                </a:extLst>
              </a:tr>
            </a:tbl>
          </a:graphicData>
        </a:graphic>
      </p:graphicFrame>
    </p:spTree>
    <p:extLst>
      <p:ext uri="{BB962C8B-B14F-4D97-AF65-F5344CB8AC3E}">
        <p14:creationId xmlns:p14="http://schemas.microsoft.com/office/powerpoint/2010/main" val="41401331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A731-8B89-251E-F2CC-6DD034F40368}"/>
              </a:ext>
            </a:extLst>
          </p:cNvPr>
          <p:cNvSpPr>
            <a:spLocks noGrp="1"/>
          </p:cNvSpPr>
          <p:nvPr>
            <p:ph type="title"/>
          </p:nvPr>
        </p:nvSpPr>
        <p:spPr>
          <a:xfrm>
            <a:off x="1088136" y="1090244"/>
            <a:ext cx="10037064" cy="5159257"/>
          </a:xfrm>
        </p:spPr>
        <p:txBody>
          <a:bodyPr anchor="t">
            <a:normAutofit/>
          </a:bodyPr>
          <a:lstStyle/>
          <a:p>
            <a:r>
              <a:rPr lang="en-US"/>
              <a:t>Shipping Status Analysis</a:t>
            </a:r>
          </a:p>
        </p:txBody>
      </p:sp>
    </p:spTree>
    <p:extLst>
      <p:ext uri="{BB962C8B-B14F-4D97-AF65-F5344CB8AC3E}">
        <p14:creationId xmlns:p14="http://schemas.microsoft.com/office/powerpoint/2010/main" val="1479558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42BC-B9DA-B3D1-C5B0-065648F546CE}"/>
              </a:ext>
            </a:extLst>
          </p:cNvPr>
          <p:cNvSpPr>
            <a:spLocks noGrp="1"/>
          </p:cNvSpPr>
          <p:nvPr>
            <p:ph type="title"/>
          </p:nvPr>
        </p:nvSpPr>
        <p:spPr>
          <a:xfrm>
            <a:off x="1087676" y="1114856"/>
            <a:ext cx="3493858" cy="3456894"/>
          </a:xfrm>
        </p:spPr>
        <p:txBody>
          <a:bodyPr anchor="t">
            <a:normAutofit/>
          </a:bodyPr>
          <a:lstStyle/>
          <a:p>
            <a:r>
              <a:rPr lang="en-US" sz="3300"/>
              <a:t>Distribution of Shipping Outcomes</a:t>
            </a:r>
          </a:p>
        </p:txBody>
      </p:sp>
      <p:graphicFrame>
        <p:nvGraphicFramePr>
          <p:cNvPr id="5" name="Content Placeholder 4">
            <a:extLst>
              <a:ext uri="{FF2B5EF4-FFF2-40B4-BE49-F238E27FC236}">
                <a16:creationId xmlns:a16="http://schemas.microsoft.com/office/drawing/2014/main" id="{E085AA6F-214C-4CDE-A251-437939CFA545}"/>
              </a:ext>
            </a:extLst>
          </p:cNvPr>
          <p:cNvGraphicFramePr>
            <a:graphicFrameLocks noGrp="1"/>
          </p:cNvGraphicFramePr>
          <p:nvPr>
            <p:ph sz="quarter" idx="13"/>
          </p:nvPr>
        </p:nvGraphicFramePr>
        <p:xfrm>
          <a:off x="5730283" y="1115290"/>
          <a:ext cx="4927776" cy="3461214"/>
        </p:xfrm>
        <a:graphic>
          <a:graphicData uri="http://schemas.openxmlformats.org/drawingml/2006/table">
            <a:tbl>
              <a:tblPr firstRow="1" bandRow="1">
                <a:noFill/>
                <a:tableStyleId>{5C22544A-7EE6-4342-B048-85BDC9FD1C3A}</a:tableStyleId>
              </a:tblPr>
              <a:tblGrid>
                <a:gridCol w="2463888">
                  <a:extLst>
                    <a:ext uri="{9D8B030D-6E8A-4147-A177-3AD203B41FA5}">
                      <a16:colId xmlns:a16="http://schemas.microsoft.com/office/drawing/2014/main" val="3185923379"/>
                    </a:ext>
                  </a:extLst>
                </a:gridCol>
                <a:gridCol w="2463888">
                  <a:extLst>
                    <a:ext uri="{9D8B030D-6E8A-4147-A177-3AD203B41FA5}">
                      <a16:colId xmlns:a16="http://schemas.microsoft.com/office/drawing/2014/main" val="2438689332"/>
                    </a:ext>
                  </a:extLst>
                </a:gridCol>
              </a:tblGrid>
              <a:tr h="466278">
                <a:tc>
                  <a:txBody>
                    <a:bodyPr/>
                    <a:lstStyle/>
                    <a:p>
                      <a:pPr>
                        <a:buNone/>
                      </a:pPr>
                      <a:r>
                        <a:rPr lang="en-US" sz="1300" b="1" cap="all" spc="150">
                          <a:solidFill>
                            <a:schemeClr val="tx1"/>
                          </a:solidFill>
                        </a:rPr>
                        <a:t>Shipping Status</a:t>
                      </a:r>
                    </a:p>
                  </a:txBody>
                  <a:tcPr marL="115288" marR="115288" marT="115288" marB="115288" anchor="ctr">
                    <a:lnL w="12700" cmpd="sng">
                      <a:noFill/>
                    </a:lnL>
                    <a:lnR w="12700" cmpd="sng">
                      <a:noFill/>
                    </a:lnR>
                    <a:lnT w="6350" cap="flat" cmpd="sng" algn="ctr">
                      <a:noFill/>
                      <a:prstDash val="solid"/>
                    </a:lnT>
                    <a:lnB w="28575" cap="flat" cmpd="sng" algn="ctr">
                      <a:solidFill>
                        <a:schemeClr val="accent1"/>
                      </a:solidFill>
                      <a:prstDash val="solid"/>
                    </a:lnB>
                    <a:noFill/>
                  </a:tcPr>
                </a:tc>
                <a:tc>
                  <a:txBody>
                    <a:bodyPr/>
                    <a:lstStyle/>
                    <a:p>
                      <a:pPr>
                        <a:buNone/>
                      </a:pPr>
                      <a:r>
                        <a:rPr lang="en-US" sz="1300" b="1" cap="all" spc="150">
                          <a:solidFill>
                            <a:schemeClr val="tx1"/>
                          </a:solidFill>
                        </a:rPr>
                        <a:t>Order Count</a:t>
                      </a:r>
                    </a:p>
                  </a:txBody>
                  <a:tcPr marL="115288" marR="115288" marT="115288" marB="115288" anchor="ctr">
                    <a:lnL w="12700" cmpd="sng">
                      <a:noFill/>
                    </a:lnL>
                    <a:lnR w="12700" cmpd="sng">
                      <a:noFill/>
                    </a:lnR>
                    <a:lnT w="6350" cap="flat" cmpd="sng" algn="ctr">
                      <a:noFill/>
                      <a:prstDash val="solid"/>
                    </a:lnT>
                    <a:lnB w="28575" cap="flat" cmpd="sng" algn="ctr">
                      <a:solidFill>
                        <a:schemeClr val="accent1"/>
                      </a:solidFill>
                      <a:prstDash val="solid"/>
                    </a:lnB>
                    <a:noFill/>
                  </a:tcPr>
                </a:tc>
                <a:extLst>
                  <a:ext uri="{0D108BD9-81ED-4DB2-BD59-A6C34878D82A}">
                    <a16:rowId xmlns:a16="http://schemas.microsoft.com/office/drawing/2014/main" val="1443060841"/>
                  </a:ext>
                </a:extLst>
              </a:tr>
              <a:tr h="427848">
                <a:tc>
                  <a:txBody>
                    <a:bodyPr/>
                    <a:lstStyle/>
                    <a:p>
                      <a:pPr>
                        <a:buNone/>
                      </a:pPr>
                      <a:r>
                        <a:rPr lang="en-US" sz="1100" b="1" cap="none" spc="0">
                          <a:solidFill>
                            <a:schemeClr val="tx1"/>
                          </a:solidFill>
                        </a:rPr>
                        <a:t>Delivered to Buyer</a:t>
                      </a:r>
                    </a:p>
                  </a:txBody>
                  <a:tcPr marL="115288" marR="115288" marT="115288" marB="115288" anchor="ctr">
                    <a:lnL w="12700" cmpd="sng">
                      <a:noFill/>
                      <a:prstDash val="solid"/>
                    </a:lnL>
                    <a:lnR w="12700" cmpd="sng">
                      <a:noFill/>
                      <a:prstDash val="solid"/>
                    </a:lnR>
                    <a:lnT w="28575" cap="flat" cmpd="sng" algn="ctr">
                      <a:solidFill>
                        <a:schemeClr val="accent1"/>
                      </a:solidFill>
                      <a:prstDash val="solid"/>
                    </a:lnT>
                    <a:lnB w="6350" cap="flat" cmpd="sng" algn="ctr">
                      <a:noFill/>
                      <a:prstDash val="solid"/>
                    </a:lnB>
                    <a:noFill/>
                  </a:tcPr>
                </a:tc>
                <a:tc>
                  <a:txBody>
                    <a:bodyPr/>
                    <a:lstStyle/>
                    <a:p>
                      <a:pPr>
                        <a:buNone/>
                      </a:pPr>
                      <a:r>
                        <a:rPr lang="en-US" sz="1100" cap="none" spc="0">
                          <a:solidFill>
                            <a:schemeClr val="tx1"/>
                          </a:solidFill>
                        </a:rPr>
                        <a:t>28741</a:t>
                      </a:r>
                    </a:p>
                  </a:txBody>
                  <a:tcPr marL="115288" marR="115288" marT="115288" marB="115288" anchor="ctr">
                    <a:lnL w="12700" cmpd="sng">
                      <a:noFill/>
                      <a:prstDash val="solid"/>
                    </a:lnL>
                    <a:lnR w="12700" cmpd="sng">
                      <a:noFill/>
                      <a:prstDash val="solid"/>
                    </a:lnR>
                    <a:lnT w="28575" cap="flat" cmpd="sng" algn="ctr">
                      <a:solidFill>
                        <a:schemeClr val="accent1"/>
                      </a:solidFill>
                      <a:prstDash val="solid"/>
                    </a:lnT>
                    <a:lnB w="6350" cap="flat" cmpd="sng" algn="ctr">
                      <a:noFill/>
                      <a:prstDash val="solid"/>
                    </a:lnB>
                    <a:noFill/>
                  </a:tcPr>
                </a:tc>
                <a:extLst>
                  <a:ext uri="{0D108BD9-81ED-4DB2-BD59-A6C34878D82A}">
                    <a16:rowId xmlns:a16="http://schemas.microsoft.com/office/drawing/2014/main" val="1720218764"/>
                  </a:ext>
                </a:extLst>
              </a:tr>
              <a:tr h="427848">
                <a:tc>
                  <a:txBody>
                    <a:bodyPr/>
                    <a:lstStyle/>
                    <a:p>
                      <a:pPr>
                        <a:buNone/>
                      </a:pPr>
                      <a:r>
                        <a:rPr lang="en-US" sz="1100" b="1" cap="none" spc="0">
                          <a:solidFill>
                            <a:schemeClr val="tx1"/>
                          </a:solidFill>
                        </a:rPr>
                        <a:t>Cancelled</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tc>
                  <a:txBody>
                    <a:bodyPr/>
                    <a:lstStyle/>
                    <a:p>
                      <a:pPr>
                        <a:buNone/>
                      </a:pPr>
                      <a:r>
                        <a:rPr lang="en-US" sz="1100" cap="none" spc="0">
                          <a:solidFill>
                            <a:schemeClr val="tx1"/>
                          </a:solidFill>
                        </a:rPr>
                        <a:t>5131</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extLst>
                  <a:ext uri="{0D108BD9-81ED-4DB2-BD59-A6C34878D82A}">
                    <a16:rowId xmlns:a16="http://schemas.microsoft.com/office/drawing/2014/main" val="1680338867"/>
                  </a:ext>
                </a:extLst>
              </a:tr>
              <a:tr h="427848">
                <a:tc>
                  <a:txBody>
                    <a:bodyPr/>
                    <a:lstStyle/>
                    <a:p>
                      <a:pPr>
                        <a:buNone/>
                      </a:pPr>
                      <a:r>
                        <a:rPr lang="en-US" sz="1100" b="1" cap="none" spc="0">
                          <a:solidFill>
                            <a:schemeClr val="tx1"/>
                          </a:solidFill>
                        </a:rPr>
                        <a:t>Returned to Seller</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tc>
                  <a:txBody>
                    <a:bodyPr/>
                    <a:lstStyle/>
                    <a:p>
                      <a:pPr>
                        <a:buNone/>
                      </a:pPr>
                      <a:r>
                        <a:rPr lang="en-US" sz="1100" cap="none" spc="0">
                          <a:solidFill>
                            <a:schemeClr val="tx1"/>
                          </a:solidFill>
                        </a:rPr>
                        <a:t>1948</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extLst>
                  <a:ext uri="{0D108BD9-81ED-4DB2-BD59-A6C34878D82A}">
                    <a16:rowId xmlns:a16="http://schemas.microsoft.com/office/drawing/2014/main" val="2390896414"/>
                  </a:ext>
                </a:extLst>
              </a:tr>
              <a:tr h="427848">
                <a:tc>
                  <a:txBody>
                    <a:bodyPr/>
                    <a:lstStyle/>
                    <a:p>
                      <a:pPr>
                        <a:buNone/>
                      </a:pPr>
                      <a:r>
                        <a:rPr lang="en-US" sz="1100" b="1" cap="none" spc="0">
                          <a:solidFill>
                            <a:schemeClr val="tx1"/>
                          </a:solidFill>
                        </a:rPr>
                        <a:t>Picked Up</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tc>
                  <a:txBody>
                    <a:bodyPr/>
                    <a:lstStyle/>
                    <a:p>
                      <a:pPr>
                        <a:buNone/>
                      </a:pPr>
                      <a:r>
                        <a:rPr lang="en-US" sz="1100" cap="none" spc="0">
                          <a:solidFill>
                            <a:schemeClr val="tx1"/>
                          </a:solidFill>
                        </a:rPr>
                        <a:t>500</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extLst>
                  <a:ext uri="{0D108BD9-81ED-4DB2-BD59-A6C34878D82A}">
                    <a16:rowId xmlns:a16="http://schemas.microsoft.com/office/drawing/2014/main" val="50269900"/>
                  </a:ext>
                </a:extLst>
              </a:tr>
              <a:tr h="427848">
                <a:tc>
                  <a:txBody>
                    <a:bodyPr/>
                    <a:lstStyle/>
                    <a:p>
                      <a:pPr>
                        <a:buNone/>
                      </a:pPr>
                      <a:r>
                        <a:rPr lang="en-US" sz="1100" b="1" cap="none" spc="0">
                          <a:solidFill>
                            <a:schemeClr val="tx1"/>
                          </a:solidFill>
                        </a:rPr>
                        <a:t>Pending</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tc>
                  <a:txBody>
                    <a:bodyPr/>
                    <a:lstStyle/>
                    <a:p>
                      <a:pPr>
                        <a:buNone/>
                      </a:pPr>
                      <a:r>
                        <a:rPr lang="en-US" sz="1100" cap="none" spc="0">
                          <a:solidFill>
                            <a:schemeClr val="tx1"/>
                          </a:solidFill>
                        </a:rPr>
                        <a:t>400</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extLst>
                  <a:ext uri="{0D108BD9-81ED-4DB2-BD59-A6C34878D82A}">
                    <a16:rowId xmlns:a16="http://schemas.microsoft.com/office/drawing/2014/main" val="3674343156"/>
                  </a:ext>
                </a:extLst>
              </a:tr>
              <a:tr h="427848">
                <a:tc>
                  <a:txBody>
                    <a:bodyPr/>
                    <a:lstStyle/>
                    <a:p>
                      <a:pPr>
                        <a:buNone/>
                      </a:pPr>
                      <a:r>
                        <a:rPr lang="en-US" sz="1100" b="1" cap="none" spc="0">
                          <a:solidFill>
                            <a:schemeClr val="tx1"/>
                          </a:solidFill>
                        </a:rPr>
                        <a:t>Out for Delivery</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tc>
                  <a:txBody>
                    <a:bodyPr/>
                    <a:lstStyle/>
                    <a:p>
                      <a:pPr>
                        <a:buNone/>
                      </a:pPr>
                      <a:r>
                        <a:rPr lang="en-US" sz="1100" cap="none" spc="0">
                          <a:solidFill>
                            <a:schemeClr val="tx1"/>
                          </a:solidFill>
                        </a:rPr>
                        <a:t>300</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extLst>
                  <a:ext uri="{0D108BD9-81ED-4DB2-BD59-A6C34878D82A}">
                    <a16:rowId xmlns:a16="http://schemas.microsoft.com/office/drawing/2014/main" val="228001502"/>
                  </a:ext>
                </a:extLst>
              </a:tr>
              <a:tr h="427848">
                <a:tc>
                  <a:txBody>
                    <a:bodyPr/>
                    <a:lstStyle/>
                    <a:p>
                      <a:pPr>
                        <a:buNone/>
                      </a:pPr>
                      <a:r>
                        <a:rPr lang="en-US" sz="1100" b="1" cap="none" spc="0">
                          <a:solidFill>
                            <a:schemeClr val="tx1"/>
                          </a:solidFill>
                        </a:rPr>
                        <a:t>Lost in Transit</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tc>
                  <a:txBody>
                    <a:bodyPr/>
                    <a:lstStyle/>
                    <a:p>
                      <a:pPr>
                        <a:buNone/>
                      </a:pPr>
                      <a:r>
                        <a:rPr lang="en-US" sz="1100" cap="none" spc="0">
                          <a:solidFill>
                            <a:schemeClr val="tx1"/>
                          </a:solidFill>
                        </a:rPr>
                        <a:t>100</a:t>
                      </a:r>
                    </a:p>
                  </a:txBody>
                  <a:tcPr marL="115288" marR="115288" marT="115288" marB="115288" anchor="ctr">
                    <a:lnL w="12700" cmpd="sng">
                      <a:noFill/>
                      <a:prstDash val="solid"/>
                    </a:lnL>
                    <a:lnR w="12700" cmpd="sng">
                      <a:noFill/>
                      <a:prstDash val="solid"/>
                    </a:lnR>
                    <a:lnT w="6350" cap="flat" cmpd="sng" algn="ctr">
                      <a:noFill/>
                      <a:prstDash val="solid"/>
                    </a:lnT>
                    <a:lnB w="6350" cap="flat" cmpd="sng" algn="ctr">
                      <a:noFill/>
                      <a:prstDash val="solid"/>
                    </a:lnB>
                    <a:noFill/>
                  </a:tcPr>
                </a:tc>
                <a:extLst>
                  <a:ext uri="{0D108BD9-81ED-4DB2-BD59-A6C34878D82A}">
                    <a16:rowId xmlns:a16="http://schemas.microsoft.com/office/drawing/2014/main" val="3215714148"/>
                  </a:ext>
                </a:extLst>
              </a:tr>
            </a:tbl>
          </a:graphicData>
        </a:graphic>
      </p:graphicFrame>
    </p:spTree>
    <p:extLst>
      <p:ext uri="{BB962C8B-B14F-4D97-AF65-F5344CB8AC3E}">
        <p14:creationId xmlns:p14="http://schemas.microsoft.com/office/powerpoint/2010/main" val="8100099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CB79-9FE2-FCA4-4BC9-1B25DB0C0086}"/>
              </a:ext>
            </a:extLst>
          </p:cNvPr>
          <p:cNvSpPr>
            <a:spLocks noGrp="1"/>
          </p:cNvSpPr>
          <p:nvPr>
            <p:ph type="title"/>
          </p:nvPr>
        </p:nvSpPr>
        <p:spPr>
          <a:xfrm>
            <a:off x="1088136" y="1090244"/>
            <a:ext cx="10037064" cy="5159257"/>
          </a:xfrm>
        </p:spPr>
        <p:txBody>
          <a:bodyPr anchor="t">
            <a:normAutofit/>
          </a:bodyPr>
          <a:lstStyle/>
          <a:p>
            <a:r>
              <a:rPr lang="en-US"/>
              <a:t>Size Distribution Analysis</a:t>
            </a:r>
          </a:p>
        </p:txBody>
      </p:sp>
    </p:spTree>
    <p:extLst>
      <p:ext uri="{BB962C8B-B14F-4D97-AF65-F5344CB8AC3E}">
        <p14:creationId xmlns:p14="http://schemas.microsoft.com/office/powerpoint/2010/main" val="1124033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jorn">
  <a:themeElements>
    <a:clrScheme name="Bjorn">
      <a:dk1>
        <a:srgbClr val="000000"/>
      </a:dk1>
      <a:lt1>
        <a:srgbClr val="FFFFFF"/>
      </a:lt1>
      <a:dk2>
        <a:srgbClr val="003474"/>
      </a:dk2>
      <a:lt2>
        <a:srgbClr val="EFE6EB"/>
      </a:lt2>
      <a:accent1>
        <a:srgbClr val="28AE70"/>
      </a:accent1>
      <a:accent2>
        <a:srgbClr val="AC9E0C"/>
      </a:accent2>
      <a:accent3>
        <a:srgbClr val="EF3475"/>
      </a:accent3>
      <a:accent4>
        <a:srgbClr val="8961F3"/>
      </a:accent4>
      <a:accent5>
        <a:srgbClr val="11ADD3"/>
      </a:accent5>
      <a:accent6>
        <a:srgbClr val="E78813"/>
      </a:accent6>
      <a:hlink>
        <a:srgbClr val="CD45C3"/>
      </a:hlink>
      <a:folHlink>
        <a:srgbClr val="E34E4E"/>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design_Copilot Layouts_win32_SD_V7" id="{D68CBEBD-98F0-4FAF-8687-8614116B2926}" vid="{DBF1F633-2586-48B7-A7E5-6478FA1D81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16ACBC-C288-4FE2-A121-1047B4270A61}">
  <ds:schemaRefs>
    <ds:schemaRef ds:uri="http://schemas.microsoft.com/sharepoint/v3/contenttype/forms"/>
  </ds:schemaRefs>
</ds:datastoreItem>
</file>

<file path=customXml/itemProps2.xml><?xml version="1.0" encoding="utf-8"?>
<ds:datastoreItem xmlns:ds="http://schemas.openxmlformats.org/officeDocument/2006/customXml" ds:itemID="{8D147B0A-A3D1-43B0-B0BE-D6581D36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9D4D66-A82C-4C14-A5CE-108788051B7D}">
  <ds:schemaRefs>
    <ds:schemaRef ds:uri="71af3243-3dd4-4a8d-8c0d-dd76da1f02a5"/>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purl.org/dc/dcmitype/"/>
    <ds:schemaRef ds:uri="230e9df3-be65-4c73-a93b-d1236ebd677e"/>
    <ds:schemaRef ds:uri="16c05727-aa75-4e4a-9b5f-8a80a1165891"/>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6455</TotalTime>
  <Words>4</Words>
  <Application>Microsoft Office PowerPoint</Application>
  <PresentationFormat>Widescreen</PresentationFormat>
  <Paragraphs>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Bjorn</vt:lpstr>
      <vt:lpstr>Amazon Sales Report Analysis</vt:lpstr>
      <vt:lpstr>Overview and Summary</vt:lpstr>
      <vt:lpstr>Executive Summary</vt:lpstr>
      <vt:lpstr>Data Overview</vt:lpstr>
      <vt:lpstr>Product Category Analysis</vt:lpstr>
      <vt:lpstr>Sales Distribution by Category</vt:lpstr>
      <vt:lpstr>Shipping Status Analysis</vt:lpstr>
      <vt:lpstr>Distribution of Shipping Outcomes</vt:lpstr>
      <vt:lpstr>Size Distribution Analysis</vt:lpstr>
      <vt:lpstr>Demand by Product Size</vt:lpstr>
      <vt:lpstr>Performance Metrics and Recommendations</vt:lpstr>
      <vt:lpstr>Key Performance Indicators</vt:lpstr>
      <vt:lpstr>Strategic Recommendations</vt:lpstr>
      <vt:lpstr>Conclusion</vt:lpstr>
      <vt:lpstr>Final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1</cp:revision>
  <dcterms:created xsi:type="dcterms:W3CDTF">2022-04-13T19:23:35Z</dcterms:created>
  <dcterms:modified xsi:type="dcterms:W3CDTF">2025-09-29T02:42:11Z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