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59"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15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rsh Giri" userId="ae08e72a964168f1" providerId="LiveId" clId="{26DE4EC0-3C64-455C-9489-AB1E9B5937C0}"/>
    <pc:docChg chg="undo custSel delSld modSld sldOrd">
      <pc:chgData name="Adarsh Giri" userId="ae08e72a964168f1" providerId="LiveId" clId="{26DE4EC0-3C64-455C-9489-AB1E9B5937C0}" dt="2022-05-23T16:11:32.460" v="1882" actId="1076"/>
      <pc:docMkLst>
        <pc:docMk/>
      </pc:docMkLst>
      <pc:sldChg chg="modSp mod">
        <pc:chgData name="Adarsh Giri" userId="ae08e72a964168f1" providerId="LiveId" clId="{26DE4EC0-3C64-455C-9489-AB1E9B5937C0}" dt="2022-05-21T09:47:32.877" v="42" actId="1076"/>
        <pc:sldMkLst>
          <pc:docMk/>
          <pc:sldMk cId="1256092671" sldId="256"/>
        </pc:sldMkLst>
        <pc:spChg chg="mod">
          <ac:chgData name="Adarsh Giri" userId="ae08e72a964168f1" providerId="LiveId" clId="{26DE4EC0-3C64-455C-9489-AB1E9B5937C0}" dt="2022-05-21T09:47:32.877" v="42" actId="1076"/>
          <ac:spMkLst>
            <pc:docMk/>
            <pc:sldMk cId="1256092671" sldId="256"/>
            <ac:spMk id="6" creationId="{A27FA1BD-01D1-2E4F-4531-F66B81A4A24A}"/>
          </ac:spMkLst>
        </pc:spChg>
      </pc:sldChg>
      <pc:sldChg chg="addSp delSp modSp mod">
        <pc:chgData name="Adarsh Giri" userId="ae08e72a964168f1" providerId="LiveId" clId="{26DE4EC0-3C64-455C-9489-AB1E9B5937C0}" dt="2022-05-23T15:17:04.703" v="1469"/>
        <pc:sldMkLst>
          <pc:docMk/>
          <pc:sldMk cId="1901657392" sldId="257"/>
        </pc:sldMkLst>
        <pc:spChg chg="mod">
          <ac:chgData name="Adarsh Giri" userId="ae08e72a964168f1" providerId="LiveId" clId="{26DE4EC0-3C64-455C-9489-AB1E9B5937C0}" dt="2022-05-21T10:00:04.372" v="352" actId="1035"/>
          <ac:spMkLst>
            <pc:docMk/>
            <pc:sldMk cId="1901657392" sldId="257"/>
            <ac:spMk id="2" creationId="{9C13ED38-6F58-C38A-62DF-B354BC110913}"/>
          </ac:spMkLst>
        </pc:spChg>
        <pc:spChg chg="mod">
          <ac:chgData name="Adarsh Giri" userId="ae08e72a964168f1" providerId="LiveId" clId="{26DE4EC0-3C64-455C-9489-AB1E9B5937C0}" dt="2022-05-21T09:59:11.117" v="329" actId="113"/>
          <ac:spMkLst>
            <pc:docMk/>
            <pc:sldMk cId="1901657392" sldId="257"/>
            <ac:spMk id="26" creationId="{654FEC90-1121-225F-0A52-38CE1B7A05C1}"/>
          </ac:spMkLst>
        </pc:spChg>
        <pc:spChg chg="mod">
          <ac:chgData name="Adarsh Giri" userId="ae08e72a964168f1" providerId="LiveId" clId="{26DE4EC0-3C64-455C-9489-AB1E9B5937C0}" dt="2022-05-21T10:03:46.294" v="510" actId="20577"/>
          <ac:spMkLst>
            <pc:docMk/>
            <pc:sldMk cId="1901657392" sldId="257"/>
            <ac:spMk id="37" creationId="{54026C6A-01BB-CC6D-E86B-BA79EACF7C33}"/>
          </ac:spMkLst>
        </pc:spChg>
        <pc:spChg chg="mod">
          <ac:chgData name="Adarsh Giri" userId="ae08e72a964168f1" providerId="LiveId" clId="{26DE4EC0-3C64-455C-9489-AB1E9B5937C0}" dt="2022-05-21T09:59:07.995" v="328" actId="113"/>
          <ac:spMkLst>
            <pc:docMk/>
            <pc:sldMk cId="1901657392" sldId="257"/>
            <ac:spMk id="46" creationId="{54E3FD60-FE48-DC53-8412-B1F7E4ACADCE}"/>
          </ac:spMkLst>
        </pc:spChg>
        <pc:spChg chg="add mod">
          <ac:chgData name="Adarsh Giri" userId="ae08e72a964168f1" providerId="LiveId" clId="{26DE4EC0-3C64-455C-9489-AB1E9B5937C0}" dt="2022-05-21T10:00:15.515" v="353" actId="1076"/>
          <ac:spMkLst>
            <pc:docMk/>
            <pc:sldMk cId="1901657392" sldId="257"/>
            <ac:spMk id="50" creationId="{798AE9A0-0E1A-1B2C-4A63-D678B493C706}"/>
          </ac:spMkLst>
        </pc:spChg>
        <pc:spChg chg="add mod">
          <ac:chgData name="Adarsh Giri" userId="ae08e72a964168f1" providerId="LiveId" clId="{26DE4EC0-3C64-455C-9489-AB1E9B5937C0}" dt="2022-05-21T10:00:04.372" v="352" actId="1035"/>
          <ac:spMkLst>
            <pc:docMk/>
            <pc:sldMk cId="1901657392" sldId="257"/>
            <ac:spMk id="52" creationId="{47073FFB-065A-F3BE-FE7C-5FFD7E429B8E}"/>
          </ac:spMkLst>
        </pc:spChg>
        <pc:spChg chg="mod">
          <ac:chgData name="Adarsh Giri" userId="ae08e72a964168f1" providerId="LiveId" clId="{26DE4EC0-3C64-455C-9489-AB1E9B5937C0}" dt="2022-05-21T10:02:19.338" v="484" actId="113"/>
          <ac:spMkLst>
            <pc:docMk/>
            <pc:sldMk cId="1901657392" sldId="257"/>
            <ac:spMk id="57" creationId="{212F50BC-B9F5-9EE0-C6C4-04AAE2D27321}"/>
          </ac:spMkLst>
        </pc:spChg>
        <pc:spChg chg="add mod">
          <ac:chgData name="Adarsh Giri" userId="ae08e72a964168f1" providerId="LiveId" clId="{26DE4EC0-3C64-455C-9489-AB1E9B5937C0}" dt="2022-05-21T10:00:04.372" v="352" actId="1035"/>
          <ac:spMkLst>
            <pc:docMk/>
            <pc:sldMk cId="1901657392" sldId="257"/>
            <ac:spMk id="59" creationId="{C378CE19-3B3D-9010-539B-210F38100FE9}"/>
          </ac:spMkLst>
        </pc:spChg>
        <pc:spChg chg="add mod">
          <ac:chgData name="Adarsh Giri" userId="ae08e72a964168f1" providerId="LiveId" clId="{26DE4EC0-3C64-455C-9489-AB1E9B5937C0}" dt="2022-05-21T10:03:28.159" v="508" actId="1076"/>
          <ac:spMkLst>
            <pc:docMk/>
            <pc:sldMk cId="1901657392" sldId="257"/>
            <ac:spMk id="60" creationId="{92FBCC7C-C1C5-E9E5-A9B9-981341B3AD8A}"/>
          </ac:spMkLst>
        </pc:spChg>
        <pc:spChg chg="add mod">
          <ac:chgData name="Adarsh Giri" userId="ae08e72a964168f1" providerId="LiveId" clId="{26DE4EC0-3C64-455C-9489-AB1E9B5937C0}" dt="2022-05-21T10:05:00.478" v="617" actId="313"/>
          <ac:spMkLst>
            <pc:docMk/>
            <pc:sldMk cId="1901657392" sldId="257"/>
            <ac:spMk id="61" creationId="{1AB98BE1-E5FD-C04C-3B66-B0C969B0D0E8}"/>
          </ac:spMkLst>
        </pc:spChg>
        <pc:spChg chg="add mod">
          <ac:chgData name="Adarsh Giri" userId="ae08e72a964168f1" providerId="LiveId" clId="{26DE4EC0-3C64-455C-9489-AB1E9B5937C0}" dt="2022-05-21T10:15:27.815" v="892" actId="1076"/>
          <ac:spMkLst>
            <pc:docMk/>
            <pc:sldMk cId="1901657392" sldId="257"/>
            <ac:spMk id="63" creationId="{FF68EDF6-B4D0-617F-2E40-433C1186BF10}"/>
          </ac:spMkLst>
        </pc:spChg>
        <pc:spChg chg="mod">
          <ac:chgData name="Adarsh Giri" userId="ae08e72a964168f1" providerId="LiveId" clId="{26DE4EC0-3C64-455C-9489-AB1E9B5937C0}" dt="2022-05-21T10:02:05.506" v="481" actId="20577"/>
          <ac:spMkLst>
            <pc:docMk/>
            <pc:sldMk cId="1901657392" sldId="257"/>
            <ac:spMk id="80" creationId="{621D4D45-ACEB-AEDB-0134-27BBB0F2B714}"/>
          </ac:spMkLst>
        </pc:spChg>
        <pc:grpChg chg="mod">
          <ac:chgData name="Adarsh Giri" userId="ae08e72a964168f1" providerId="LiveId" clId="{26DE4EC0-3C64-455C-9489-AB1E9B5937C0}" dt="2022-05-21T10:00:04.372" v="352" actId="1035"/>
          <ac:grpSpMkLst>
            <pc:docMk/>
            <pc:sldMk cId="1901657392" sldId="257"/>
            <ac:grpSpMk id="3" creationId="{9C03A7C0-DC1A-43F2-CB3A-4B590177BB07}"/>
          </ac:grpSpMkLst>
        </pc:grpChg>
        <pc:grpChg chg="mod">
          <ac:chgData name="Adarsh Giri" userId="ae08e72a964168f1" providerId="LiveId" clId="{26DE4EC0-3C64-455C-9489-AB1E9B5937C0}" dt="2022-05-21T10:00:04.372" v="352" actId="1035"/>
          <ac:grpSpMkLst>
            <pc:docMk/>
            <pc:sldMk cId="1901657392" sldId="257"/>
            <ac:grpSpMk id="6" creationId="{47266539-024F-654E-86CC-4A13B0A687CE}"/>
          </ac:grpSpMkLst>
        </pc:grpChg>
        <pc:grpChg chg="mod">
          <ac:chgData name="Adarsh Giri" userId="ae08e72a964168f1" providerId="LiveId" clId="{26DE4EC0-3C64-455C-9489-AB1E9B5937C0}" dt="2022-05-21T10:00:04.372" v="352" actId="1035"/>
          <ac:grpSpMkLst>
            <pc:docMk/>
            <pc:sldMk cId="1901657392" sldId="257"/>
            <ac:grpSpMk id="9" creationId="{EED85E38-33E5-9AA7-E0DF-6316F883EBF5}"/>
          </ac:grpSpMkLst>
        </pc:grpChg>
        <pc:grpChg chg="mod">
          <ac:chgData name="Adarsh Giri" userId="ae08e72a964168f1" providerId="LiveId" clId="{26DE4EC0-3C64-455C-9489-AB1E9B5937C0}" dt="2022-05-21T10:00:04.372" v="352" actId="1035"/>
          <ac:grpSpMkLst>
            <pc:docMk/>
            <pc:sldMk cId="1901657392" sldId="257"/>
            <ac:grpSpMk id="12" creationId="{72F3F630-282C-1664-B9B0-7C7FCF003148}"/>
          </ac:grpSpMkLst>
        </pc:grpChg>
        <pc:grpChg chg="mod">
          <ac:chgData name="Adarsh Giri" userId="ae08e72a964168f1" providerId="LiveId" clId="{26DE4EC0-3C64-455C-9489-AB1E9B5937C0}" dt="2022-05-21T10:00:04.372" v="352" actId="1035"/>
          <ac:grpSpMkLst>
            <pc:docMk/>
            <pc:sldMk cId="1901657392" sldId="257"/>
            <ac:grpSpMk id="15" creationId="{C5A372CF-1248-FD7F-70EC-7D41A21EC83F}"/>
          </ac:grpSpMkLst>
        </pc:grpChg>
        <pc:grpChg chg="mod">
          <ac:chgData name="Adarsh Giri" userId="ae08e72a964168f1" providerId="LiveId" clId="{26DE4EC0-3C64-455C-9489-AB1E9B5937C0}" dt="2022-05-21T10:00:04.372" v="352" actId="1035"/>
          <ac:grpSpMkLst>
            <pc:docMk/>
            <pc:sldMk cId="1901657392" sldId="257"/>
            <ac:grpSpMk id="18" creationId="{CD4AF6B5-88EB-EA19-84C4-6F02A8D648DE}"/>
          </ac:grpSpMkLst>
        </pc:grpChg>
        <pc:grpChg chg="mod">
          <ac:chgData name="Adarsh Giri" userId="ae08e72a964168f1" providerId="LiveId" clId="{26DE4EC0-3C64-455C-9489-AB1E9B5937C0}" dt="2022-05-21T10:00:04.372" v="352" actId="1035"/>
          <ac:grpSpMkLst>
            <pc:docMk/>
            <pc:sldMk cId="1901657392" sldId="257"/>
            <ac:grpSpMk id="28" creationId="{5219BBE5-199B-D6FD-1107-668E5E63BCE4}"/>
          </ac:grpSpMkLst>
        </pc:grpChg>
        <pc:grpChg chg="mod">
          <ac:chgData name="Adarsh Giri" userId="ae08e72a964168f1" providerId="LiveId" clId="{26DE4EC0-3C64-455C-9489-AB1E9B5937C0}" dt="2022-05-21T10:00:04.372" v="352" actId="1035"/>
          <ac:grpSpMkLst>
            <pc:docMk/>
            <pc:sldMk cId="1901657392" sldId="257"/>
            <ac:grpSpMk id="38" creationId="{4D4BD99C-D65A-B03C-FCBD-F7C37A53F4FB}"/>
          </ac:grpSpMkLst>
        </pc:grpChg>
        <pc:grpChg chg="mod">
          <ac:chgData name="Adarsh Giri" userId="ae08e72a964168f1" providerId="LiveId" clId="{26DE4EC0-3C64-455C-9489-AB1E9B5937C0}" dt="2022-05-21T10:00:04.372" v="352" actId="1035"/>
          <ac:grpSpMkLst>
            <pc:docMk/>
            <pc:sldMk cId="1901657392" sldId="257"/>
            <ac:grpSpMk id="48" creationId="{FD706594-78F0-CADA-A3CE-D28CD1B6C93F}"/>
          </ac:grpSpMkLst>
        </pc:grpChg>
        <pc:grpChg chg="mod">
          <ac:chgData name="Adarsh Giri" userId="ae08e72a964168f1" providerId="LiveId" clId="{26DE4EC0-3C64-455C-9489-AB1E9B5937C0}" dt="2022-05-21T10:00:04.372" v="352" actId="1035"/>
          <ac:grpSpMkLst>
            <pc:docMk/>
            <pc:sldMk cId="1901657392" sldId="257"/>
            <ac:grpSpMk id="72" creationId="{A728A11B-0AB1-CB53-9925-96A34C1510A1}"/>
          </ac:grpSpMkLst>
        </pc:grpChg>
        <pc:graphicFrameChg chg="add mod">
          <ac:chgData name="Adarsh Giri" userId="ae08e72a964168f1" providerId="LiveId" clId="{26DE4EC0-3C64-455C-9489-AB1E9B5937C0}" dt="2022-05-23T15:13:53.674" v="1465"/>
          <ac:graphicFrameMkLst>
            <pc:docMk/>
            <pc:sldMk cId="1901657392" sldId="257"/>
            <ac:graphicFrameMk id="66" creationId="{858AB223-ACBD-AF28-1488-4619C45C93D3}"/>
          </ac:graphicFrameMkLst>
        </pc:graphicFrameChg>
        <pc:graphicFrameChg chg="add mod">
          <ac:chgData name="Adarsh Giri" userId="ae08e72a964168f1" providerId="LiveId" clId="{26DE4EC0-3C64-455C-9489-AB1E9B5937C0}" dt="2022-05-23T15:17:04.703" v="1469"/>
          <ac:graphicFrameMkLst>
            <pc:docMk/>
            <pc:sldMk cId="1901657392" sldId="257"/>
            <ac:graphicFrameMk id="83" creationId="{99E9F281-F971-3277-37C4-9940851866AF}"/>
          </ac:graphicFrameMkLst>
        </pc:graphicFrameChg>
        <pc:picChg chg="add del mod modCrop">
          <ac:chgData name="Adarsh Giri" userId="ae08e72a964168f1" providerId="LiveId" clId="{26DE4EC0-3C64-455C-9489-AB1E9B5937C0}" dt="2022-05-23T14:59:05.189" v="1318" actId="12084"/>
          <ac:picMkLst>
            <pc:docMk/>
            <pc:sldMk cId="1901657392" sldId="257"/>
            <ac:picMk id="64" creationId="{085C0918-BFD5-C8AE-E70A-C4926316520D}"/>
          </ac:picMkLst>
        </pc:picChg>
        <pc:picChg chg="mod">
          <ac:chgData name="Adarsh Giri" userId="ae08e72a964168f1" providerId="LiveId" clId="{26DE4EC0-3C64-455C-9489-AB1E9B5937C0}" dt="2022-05-21T10:00:04.372" v="352" actId="1035"/>
          <ac:picMkLst>
            <pc:docMk/>
            <pc:sldMk cId="1901657392" sldId="257"/>
            <ac:picMk id="97" creationId="{4C6A5969-41DB-9D04-89F6-074CC64EB7FD}"/>
          </ac:picMkLst>
        </pc:picChg>
        <pc:picChg chg="mod">
          <ac:chgData name="Adarsh Giri" userId="ae08e72a964168f1" providerId="LiveId" clId="{26DE4EC0-3C64-455C-9489-AB1E9B5937C0}" dt="2022-05-21T10:00:04.372" v="352" actId="1035"/>
          <ac:picMkLst>
            <pc:docMk/>
            <pc:sldMk cId="1901657392" sldId="257"/>
            <ac:picMk id="98" creationId="{CF23BDA8-F6BC-C6E1-6D58-86EEFEDA5860}"/>
          </ac:picMkLst>
        </pc:picChg>
        <pc:picChg chg="mod">
          <ac:chgData name="Adarsh Giri" userId="ae08e72a964168f1" providerId="LiveId" clId="{26DE4EC0-3C64-455C-9489-AB1E9B5937C0}" dt="2022-05-21T10:00:04.372" v="352" actId="1035"/>
          <ac:picMkLst>
            <pc:docMk/>
            <pc:sldMk cId="1901657392" sldId="257"/>
            <ac:picMk id="99" creationId="{29FDE79E-5864-E121-7033-9235A5B1AFEE}"/>
          </ac:picMkLst>
        </pc:picChg>
        <pc:picChg chg="mod">
          <ac:chgData name="Adarsh Giri" userId="ae08e72a964168f1" providerId="LiveId" clId="{26DE4EC0-3C64-455C-9489-AB1E9B5937C0}" dt="2022-05-21T10:00:04.372" v="352" actId="1035"/>
          <ac:picMkLst>
            <pc:docMk/>
            <pc:sldMk cId="1901657392" sldId="257"/>
            <ac:picMk id="101" creationId="{A3059E35-5B45-FED2-6AC9-295E62C13F91}"/>
          </ac:picMkLst>
        </pc:picChg>
        <pc:cxnChg chg="mod">
          <ac:chgData name="Adarsh Giri" userId="ae08e72a964168f1" providerId="LiveId" clId="{26DE4EC0-3C64-455C-9489-AB1E9B5937C0}" dt="2022-05-21T10:00:04.372" v="352" actId="1035"/>
          <ac:cxnSpMkLst>
            <pc:docMk/>
            <pc:sldMk cId="1901657392" sldId="257"/>
            <ac:cxnSpMk id="58" creationId="{D351C252-735D-1589-1B88-549563298494}"/>
          </ac:cxnSpMkLst>
        </pc:cxnChg>
        <pc:cxnChg chg="mod">
          <ac:chgData name="Adarsh Giri" userId="ae08e72a964168f1" providerId="LiveId" clId="{26DE4EC0-3C64-455C-9489-AB1E9B5937C0}" dt="2022-05-21T10:00:04.372" v="352" actId="1035"/>
          <ac:cxnSpMkLst>
            <pc:docMk/>
            <pc:sldMk cId="1901657392" sldId="257"/>
            <ac:cxnSpMk id="62" creationId="{2CED0749-2461-1665-5E88-3A3AC296B775}"/>
          </ac:cxnSpMkLst>
        </pc:cxnChg>
        <pc:cxnChg chg="mod">
          <ac:chgData name="Adarsh Giri" userId="ae08e72a964168f1" providerId="LiveId" clId="{26DE4EC0-3C64-455C-9489-AB1E9B5937C0}" dt="2022-05-21T10:00:04.372" v="352" actId="1035"/>
          <ac:cxnSpMkLst>
            <pc:docMk/>
            <pc:sldMk cId="1901657392" sldId="257"/>
            <ac:cxnSpMk id="65" creationId="{ABA41A06-E83E-2E60-F73C-E77DB9EADA5D}"/>
          </ac:cxnSpMkLst>
        </pc:cxnChg>
        <pc:cxnChg chg="mod">
          <ac:chgData name="Adarsh Giri" userId="ae08e72a964168f1" providerId="LiveId" clId="{26DE4EC0-3C64-455C-9489-AB1E9B5937C0}" dt="2022-05-21T10:00:04.372" v="352" actId="1035"/>
          <ac:cxnSpMkLst>
            <pc:docMk/>
            <pc:sldMk cId="1901657392" sldId="257"/>
            <ac:cxnSpMk id="70" creationId="{B51E54DA-998E-BC7A-562E-FB8614992186}"/>
          </ac:cxnSpMkLst>
        </pc:cxnChg>
        <pc:cxnChg chg="mod">
          <ac:chgData name="Adarsh Giri" userId="ae08e72a964168f1" providerId="LiveId" clId="{26DE4EC0-3C64-455C-9489-AB1E9B5937C0}" dt="2022-05-21T10:00:04.372" v="352" actId="1035"/>
          <ac:cxnSpMkLst>
            <pc:docMk/>
            <pc:sldMk cId="1901657392" sldId="257"/>
            <ac:cxnSpMk id="82" creationId="{D5F75ACF-3B55-DC3E-6901-BBAE80207544}"/>
          </ac:cxnSpMkLst>
        </pc:cxnChg>
      </pc:sldChg>
      <pc:sldChg chg="addSp delSp modSp mod">
        <pc:chgData name="Adarsh Giri" userId="ae08e72a964168f1" providerId="LiveId" clId="{26DE4EC0-3C64-455C-9489-AB1E9B5937C0}" dt="2022-05-21T10:18:53.647" v="990" actId="20577"/>
        <pc:sldMkLst>
          <pc:docMk/>
          <pc:sldMk cId="3715302327" sldId="258"/>
        </pc:sldMkLst>
        <pc:spChg chg="mod">
          <ac:chgData name="Adarsh Giri" userId="ae08e72a964168f1" providerId="LiveId" clId="{26DE4EC0-3C64-455C-9489-AB1E9B5937C0}" dt="2022-05-21T10:16:31.196" v="897" actId="1076"/>
          <ac:spMkLst>
            <pc:docMk/>
            <pc:sldMk cId="3715302327" sldId="258"/>
            <ac:spMk id="11" creationId="{0C3DE7DF-346D-4539-032E-72E7B087F2C5}"/>
          </ac:spMkLst>
        </pc:spChg>
        <pc:spChg chg="mod">
          <ac:chgData name="Adarsh Giri" userId="ae08e72a964168f1" providerId="LiveId" clId="{26DE4EC0-3C64-455C-9489-AB1E9B5937C0}" dt="2022-05-21T10:18:53.647" v="990" actId="20577"/>
          <ac:spMkLst>
            <pc:docMk/>
            <pc:sldMk cId="3715302327" sldId="258"/>
            <ac:spMk id="13" creationId="{FAAEC568-AADB-4DAE-FA1C-A0C26E5B2413}"/>
          </ac:spMkLst>
        </pc:spChg>
        <pc:spChg chg="add del mod">
          <ac:chgData name="Adarsh Giri" userId="ae08e72a964168f1" providerId="LiveId" clId="{26DE4EC0-3C64-455C-9489-AB1E9B5937C0}" dt="2022-05-21T10:17:17.081" v="958"/>
          <ac:spMkLst>
            <pc:docMk/>
            <pc:sldMk cId="3715302327" sldId="258"/>
            <ac:spMk id="14" creationId="{6C9A1567-6AA6-97B9-094A-3AC8B86E7FA7}"/>
          </ac:spMkLst>
        </pc:spChg>
        <pc:spChg chg="add mod">
          <ac:chgData name="Adarsh Giri" userId="ae08e72a964168f1" providerId="LiveId" clId="{26DE4EC0-3C64-455C-9489-AB1E9B5937C0}" dt="2022-05-21T10:17:23.533" v="959" actId="1076"/>
          <ac:spMkLst>
            <pc:docMk/>
            <pc:sldMk cId="3715302327" sldId="258"/>
            <ac:spMk id="16" creationId="{67E2D6E5-E30C-21A8-51BB-116A4AEF4271}"/>
          </ac:spMkLst>
        </pc:spChg>
      </pc:sldChg>
      <pc:sldChg chg="addSp delSp modSp mod">
        <pc:chgData name="Adarsh Giri" userId="ae08e72a964168f1" providerId="LiveId" clId="{26DE4EC0-3C64-455C-9489-AB1E9B5937C0}" dt="2022-05-23T15:51:06.054" v="1691" actId="14100"/>
        <pc:sldMkLst>
          <pc:docMk/>
          <pc:sldMk cId="96207931" sldId="259"/>
        </pc:sldMkLst>
        <pc:spChg chg="mod">
          <ac:chgData name="Adarsh Giri" userId="ae08e72a964168f1" providerId="LiveId" clId="{26DE4EC0-3C64-455C-9489-AB1E9B5937C0}" dt="2022-05-23T15:01:21.295" v="1338" actId="120"/>
          <ac:spMkLst>
            <pc:docMk/>
            <pc:sldMk cId="96207931" sldId="259"/>
            <ac:spMk id="3" creationId="{9FA054A9-F56B-4E32-6861-481D133AFCCB}"/>
          </ac:spMkLst>
        </pc:spChg>
        <pc:spChg chg="mod">
          <ac:chgData name="Adarsh Giri" userId="ae08e72a964168f1" providerId="LiveId" clId="{26DE4EC0-3C64-455C-9489-AB1E9B5937C0}" dt="2022-05-23T15:01:21.295" v="1338" actId="120"/>
          <ac:spMkLst>
            <pc:docMk/>
            <pc:sldMk cId="96207931" sldId="259"/>
            <ac:spMk id="4" creationId="{A5C02789-0AD3-1EFD-32C2-9C7D424C6F41}"/>
          </ac:spMkLst>
        </pc:spChg>
        <pc:spChg chg="mod">
          <ac:chgData name="Adarsh Giri" userId="ae08e72a964168f1" providerId="LiveId" clId="{26DE4EC0-3C64-455C-9489-AB1E9B5937C0}" dt="2022-05-23T15:01:21.295" v="1338" actId="120"/>
          <ac:spMkLst>
            <pc:docMk/>
            <pc:sldMk cId="96207931" sldId="259"/>
            <ac:spMk id="5" creationId="{E318E04B-B286-2123-33D2-BE8AAD737DA0}"/>
          </ac:spMkLst>
        </pc:spChg>
        <pc:spChg chg="mod">
          <ac:chgData name="Adarsh Giri" userId="ae08e72a964168f1" providerId="LiveId" clId="{26DE4EC0-3C64-455C-9489-AB1E9B5937C0}" dt="2022-05-23T15:01:21.295" v="1338" actId="120"/>
          <ac:spMkLst>
            <pc:docMk/>
            <pc:sldMk cId="96207931" sldId="259"/>
            <ac:spMk id="7" creationId="{AD0F5B73-FECF-8DCB-8C10-BCE745E0104F}"/>
          </ac:spMkLst>
        </pc:spChg>
        <pc:spChg chg="mod">
          <ac:chgData name="Adarsh Giri" userId="ae08e72a964168f1" providerId="LiveId" clId="{26DE4EC0-3C64-455C-9489-AB1E9B5937C0}" dt="2022-05-23T15:01:21.295" v="1338" actId="120"/>
          <ac:spMkLst>
            <pc:docMk/>
            <pc:sldMk cId="96207931" sldId="259"/>
            <ac:spMk id="8" creationId="{CB4C6DCE-8D77-20B9-1266-9C74AE84E2F5}"/>
          </ac:spMkLst>
        </pc:spChg>
        <pc:spChg chg="mod">
          <ac:chgData name="Adarsh Giri" userId="ae08e72a964168f1" providerId="LiveId" clId="{26DE4EC0-3C64-455C-9489-AB1E9B5937C0}" dt="2022-05-23T15:01:21.295" v="1338" actId="120"/>
          <ac:spMkLst>
            <pc:docMk/>
            <pc:sldMk cId="96207931" sldId="259"/>
            <ac:spMk id="9" creationId="{0CAC408A-7DE5-1E58-9C20-1BB1D3122055}"/>
          </ac:spMkLst>
        </pc:spChg>
        <pc:spChg chg="mod">
          <ac:chgData name="Adarsh Giri" userId="ae08e72a964168f1" providerId="LiveId" clId="{26DE4EC0-3C64-455C-9489-AB1E9B5937C0}" dt="2022-05-23T15:01:21.295" v="1338" actId="120"/>
          <ac:spMkLst>
            <pc:docMk/>
            <pc:sldMk cId="96207931" sldId="259"/>
            <ac:spMk id="10" creationId="{B154705D-28B6-24B0-4D44-06320217D47A}"/>
          </ac:spMkLst>
        </pc:spChg>
        <pc:spChg chg="mod">
          <ac:chgData name="Adarsh Giri" userId="ae08e72a964168f1" providerId="LiveId" clId="{26DE4EC0-3C64-455C-9489-AB1E9B5937C0}" dt="2022-05-23T15:01:21.295" v="1338" actId="120"/>
          <ac:spMkLst>
            <pc:docMk/>
            <pc:sldMk cId="96207931" sldId="259"/>
            <ac:spMk id="12" creationId="{2F5A0A8F-D4C0-75EA-DB8E-C5663F41B219}"/>
          </ac:spMkLst>
        </pc:spChg>
        <pc:spChg chg="mod">
          <ac:chgData name="Adarsh Giri" userId="ae08e72a964168f1" providerId="LiveId" clId="{26DE4EC0-3C64-455C-9489-AB1E9B5937C0}" dt="2022-05-23T15:01:21.295" v="1338" actId="120"/>
          <ac:spMkLst>
            <pc:docMk/>
            <pc:sldMk cId="96207931" sldId="259"/>
            <ac:spMk id="13" creationId="{CA5040C7-9779-B36E-B828-0BF5EA86D652}"/>
          </ac:spMkLst>
        </pc:spChg>
        <pc:spChg chg="mod">
          <ac:chgData name="Adarsh Giri" userId="ae08e72a964168f1" providerId="LiveId" clId="{26DE4EC0-3C64-455C-9489-AB1E9B5937C0}" dt="2022-05-23T15:01:21.295" v="1338" actId="120"/>
          <ac:spMkLst>
            <pc:docMk/>
            <pc:sldMk cId="96207931" sldId="259"/>
            <ac:spMk id="14" creationId="{5EF1BEB0-D687-3868-CFDC-E191028905B1}"/>
          </ac:spMkLst>
        </pc:spChg>
        <pc:spChg chg="mod">
          <ac:chgData name="Adarsh Giri" userId="ae08e72a964168f1" providerId="LiveId" clId="{26DE4EC0-3C64-455C-9489-AB1E9B5937C0}" dt="2022-05-23T15:01:21.295" v="1338" actId="120"/>
          <ac:spMkLst>
            <pc:docMk/>
            <pc:sldMk cId="96207931" sldId="259"/>
            <ac:spMk id="16" creationId="{C0072736-7CC3-0E25-DE24-D97C641FF33A}"/>
          </ac:spMkLst>
        </pc:spChg>
        <pc:spChg chg="mod">
          <ac:chgData name="Adarsh Giri" userId="ae08e72a964168f1" providerId="LiveId" clId="{26DE4EC0-3C64-455C-9489-AB1E9B5937C0}" dt="2022-05-23T15:01:21.295" v="1338" actId="120"/>
          <ac:spMkLst>
            <pc:docMk/>
            <pc:sldMk cId="96207931" sldId="259"/>
            <ac:spMk id="17" creationId="{7E30C7E1-799F-7124-BF80-293D6CD9994F}"/>
          </ac:spMkLst>
        </pc:spChg>
        <pc:spChg chg="mod">
          <ac:chgData name="Adarsh Giri" userId="ae08e72a964168f1" providerId="LiveId" clId="{26DE4EC0-3C64-455C-9489-AB1E9B5937C0}" dt="2022-05-23T15:01:21.295" v="1338" actId="120"/>
          <ac:spMkLst>
            <pc:docMk/>
            <pc:sldMk cId="96207931" sldId="259"/>
            <ac:spMk id="18" creationId="{065CAEDB-C91B-61D7-8F3A-D38C6E2AEC36}"/>
          </ac:spMkLst>
        </pc:spChg>
        <pc:spChg chg="mod">
          <ac:chgData name="Adarsh Giri" userId="ae08e72a964168f1" providerId="LiveId" clId="{26DE4EC0-3C64-455C-9489-AB1E9B5937C0}" dt="2022-05-23T15:01:21.295" v="1338" actId="120"/>
          <ac:spMkLst>
            <pc:docMk/>
            <pc:sldMk cId="96207931" sldId="259"/>
            <ac:spMk id="19" creationId="{F4FB72D4-22F7-3C84-620F-16CDAF8B2B47}"/>
          </ac:spMkLst>
        </pc:spChg>
        <pc:spChg chg="mod">
          <ac:chgData name="Adarsh Giri" userId="ae08e72a964168f1" providerId="LiveId" clId="{26DE4EC0-3C64-455C-9489-AB1E9B5937C0}" dt="2022-05-23T15:01:21.295" v="1338" actId="120"/>
          <ac:spMkLst>
            <pc:docMk/>
            <pc:sldMk cId="96207931" sldId="259"/>
            <ac:spMk id="22" creationId="{9A2692F4-16AB-AF20-0EDD-0797FEA346A7}"/>
          </ac:spMkLst>
        </pc:spChg>
        <pc:spChg chg="mod">
          <ac:chgData name="Adarsh Giri" userId="ae08e72a964168f1" providerId="LiveId" clId="{26DE4EC0-3C64-455C-9489-AB1E9B5937C0}" dt="2022-05-23T15:01:21.295" v="1338" actId="120"/>
          <ac:spMkLst>
            <pc:docMk/>
            <pc:sldMk cId="96207931" sldId="259"/>
            <ac:spMk id="23" creationId="{33F8681B-87B6-8918-9D98-5209C6EE0016}"/>
          </ac:spMkLst>
        </pc:spChg>
        <pc:spChg chg="mod">
          <ac:chgData name="Adarsh Giri" userId="ae08e72a964168f1" providerId="LiveId" clId="{26DE4EC0-3C64-455C-9489-AB1E9B5937C0}" dt="2022-05-23T15:01:21.295" v="1338" actId="120"/>
          <ac:spMkLst>
            <pc:docMk/>
            <pc:sldMk cId="96207931" sldId="259"/>
            <ac:spMk id="24" creationId="{4FBC8333-B2DE-C2DE-9510-168B874EDE92}"/>
          </ac:spMkLst>
        </pc:spChg>
        <pc:spChg chg="mod">
          <ac:chgData name="Adarsh Giri" userId="ae08e72a964168f1" providerId="LiveId" clId="{26DE4EC0-3C64-455C-9489-AB1E9B5937C0}" dt="2022-05-23T15:01:21.295" v="1338" actId="120"/>
          <ac:spMkLst>
            <pc:docMk/>
            <pc:sldMk cId="96207931" sldId="259"/>
            <ac:spMk id="25" creationId="{655126D9-C743-2CB7-046D-3D11A5264BD5}"/>
          </ac:spMkLst>
        </pc:spChg>
        <pc:spChg chg="mod">
          <ac:chgData name="Adarsh Giri" userId="ae08e72a964168f1" providerId="LiveId" clId="{26DE4EC0-3C64-455C-9489-AB1E9B5937C0}" dt="2022-05-23T15:01:21.295" v="1338" actId="120"/>
          <ac:spMkLst>
            <pc:docMk/>
            <pc:sldMk cId="96207931" sldId="259"/>
            <ac:spMk id="27" creationId="{BB1E7284-F938-F9FD-84F3-D462E36FD54D}"/>
          </ac:spMkLst>
        </pc:spChg>
        <pc:spChg chg="mod">
          <ac:chgData name="Adarsh Giri" userId="ae08e72a964168f1" providerId="LiveId" clId="{26DE4EC0-3C64-455C-9489-AB1E9B5937C0}" dt="2022-05-23T15:01:21.295" v="1338" actId="120"/>
          <ac:spMkLst>
            <pc:docMk/>
            <pc:sldMk cId="96207931" sldId="259"/>
            <ac:spMk id="28" creationId="{D9BF7241-DDD3-F920-B6EF-E10DCD30EF70}"/>
          </ac:spMkLst>
        </pc:spChg>
        <pc:spChg chg="mod">
          <ac:chgData name="Adarsh Giri" userId="ae08e72a964168f1" providerId="LiveId" clId="{26DE4EC0-3C64-455C-9489-AB1E9B5937C0}" dt="2022-05-23T15:01:21.295" v="1338" actId="120"/>
          <ac:spMkLst>
            <pc:docMk/>
            <pc:sldMk cId="96207931" sldId="259"/>
            <ac:spMk id="29" creationId="{7BB70309-8F49-EB62-C445-73FB9E5344DF}"/>
          </ac:spMkLst>
        </pc:spChg>
        <pc:spChg chg="mod">
          <ac:chgData name="Adarsh Giri" userId="ae08e72a964168f1" providerId="LiveId" clId="{26DE4EC0-3C64-455C-9489-AB1E9B5937C0}" dt="2022-05-23T15:01:31.289" v="1341"/>
          <ac:spMkLst>
            <pc:docMk/>
            <pc:sldMk cId="96207931" sldId="259"/>
            <ac:spMk id="31" creationId="{83062270-2D5F-FE54-5A43-CF1E424D5F12}"/>
          </ac:spMkLst>
        </pc:spChg>
        <pc:spChg chg="mod">
          <ac:chgData name="Adarsh Giri" userId="ae08e72a964168f1" providerId="LiveId" clId="{26DE4EC0-3C64-455C-9489-AB1E9B5937C0}" dt="2022-05-23T15:07:51.421" v="1405" actId="1076"/>
          <ac:spMkLst>
            <pc:docMk/>
            <pc:sldMk cId="96207931" sldId="259"/>
            <ac:spMk id="32" creationId="{51D8C9F9-1628-DEEA-02F7-824F3334EFA1}"/>
          </ac:spMkLst>
        </pc:spChg>
        <pc:spChg chg="mod">
          <ac:chgData name="Adarsh Giri" userId="ae08e72a964168f1" providerId="LiveId" clId="{26DE4EC0-3C64-455C-9489-AB1E9B5937C0}" dt="2022-05-23T15:43:50.619" v="1495" actId="1076"/>
          <ac:spMkLst>
            <pc:docMk/>
            <pc:sldMk cId="96207931" sldId="259"/>
            <ac:spMk id="33" creationId="{903865CF-0E11-063B-6F9B-898BCD7B1651}"/>
          </ac:spMkLst>
        </pc:spChg>
        <pc:spChg chg="mod">
          <ac:chgData name="Adarsh Giri" userId="ae08e72a964168f1" providerId="LiveId" clId="{26DE4EC0-3C64-455C-9489-AB1E9B5937C0}" dt="2022-05-23T15:43:50.619" v="1495" actId="1076"/>
          <ac:spMkLst>
            <pc:docMk/>
            <pc:sldMk cId="96207931" sldId="259"/>
            <ac:spMk id="35" creationId="{1801ACA8-5326-1C34-47A7-8E5CCC7BFC51}"/>
          </ac:spMkLst>
        </pc:spChg>
        <pc:spChg chg="mod">
          <ac:chgData name="Adarsh Giri" userId="ae08e72a964168f1" providerId="LiveId" clId="{26DE4EC0-3C64-455C-9489-AB1E9B5937C0}" dt="2022-05-23T15:43:50.619" v="1495" actId="1076"/>
          <ac:spMkLst>
            <pc:docMk/>
            <pc:sldMk cId="96207931" sldId="259"/>
            <ac:spMk id="36" creationId="{839F377A-601B-09A1-2E62-A216F47234E3}"/>
          </ac:spMkLst>
        </pc:spChg>
        <pc:spChg chg="mod">
          <ac:chgData name="Adarsh Giri" userId="ae08e72a964168f1" providerId="LiveId" clId="{26DE4EC0-3C64-455C-9489-AB1E9B5937C0}" dt="2022-05-23T15:43:50.619" v="1495" actId="1076"/>
          <ac:spMkLst>
            <pc:docMk/>
            <pc:sldMk cId="96207931" sldId="259"/>
            <ac:spMk id="37" creationId="{4E3BFBC5-BD2C-23FA-BCD9-3BF1CF4B0990}"/>
          </ac:spMkLst>
        </pc:spChg>
        <pc:spChg chg="mod">
          <ac:chgData name="Adarsh Giri" userId="ae08e72a964168f1" providerId="LiveId" clId="{26DE4EC0-3C64-455C-9489-AB1E9B5937C0}" dt="2022-05-23T15:43:50.619" v="1495" actId="1076"/>
          <ac:spMkLst>
            <pc:docMk/>
            <pc:sldMk cId="96207931" sldId="259"/>
            <ac:spMk id="38" creationId="{179E7683-8C9C-5A65-719D-925FF46BB6EC}"/>
          </ac:spMkLst>
        </pc:spChg>
        <pc:spChg chg="mod">
          <ac:chgData name="Adarsh Giri" userId="ae08e72a964168f1" providerId="LiveId" clId="{26DE4EC0-3C64-455C-9489-AB1E9B5937C0}" dt="2022-05-23T15:01:46.773" v="1345"/>
          <ac:spMkLst>
            <pc:docMk/>
            <pc:sldMk cId="96207931" sldId="259"/>
            <ac:spMk id="41" creationId="{AED277D5-2828-9FF6-8A21-3D820E82C1BD}"/>
          </ac:spMkLst>
        </pc:spChg>
        <pc:spChg chg="mod">
          <ac:chgData name="Adarsh Giri" userId="ae08e72a964168f1" providerId="LiveId" clId="{26DE4EC0-3C64-455C-9489-AB1E9B5937C0}" dt="2022-05-23T15:01:46.773" v="1345"/>
          <ac:spMkLst>
            <pc:docMk/>
            <pc:sldMk cId="96207931" sldId="259"/>
            <ac:spMk id="42" creationId="{27D836B1-EF39-061E-E72B-5797680627C4}"/>
          </ac:spMkLst>
        </pc:spChg>
        <pc:spChg chg="mod">
          <ac:chgData name="Adarsh Giri" userId="ae08e72a964168f1" providerId="LiveId" clId="{26DE4EC0-3C64-455C-9489-AB1E9B5937C0}" dt="2022-05-23T15:01:46.773" v="1345"/>
          <ac:spMkLst>
            <pc:docMk/>
            <pc:sldMk cId="96207931" sldId="259"/>
            <ac:spMk id="43" creationId="{4CD724C3-8853-EA57-4495-8C3795454500}"/>
          </ac:spMkLst>
        </pc:spChg>
        <pc:spChg chg="mod">
          <ac:chgData name="Adarsh Giri" userId="ae08e72a964168f1" providerId="LiveId" clId="{26DE4EC0-3C64-455C-9489-AB1E9B5937C0}" dt="2022-05-23T15:01:46.773" v="1345"/>
          <ac:spMkLst>
            <pc:docMk/>
            <pc:sldMk cId="96207931" sldId="259"/>
            <ac:spMk id="44" creationId="{63D7682F-3282-EAAC-EFE8-D61A41B3CA6A}"/>
          </ac:spMkLst>
        </pc:spChg>
        <pc:spChg chg="mod">
          <ac:chgData name="Adarsh Giri" userId="ae08e72a964168f1" providerId="LiveId" clId="{26DE4EC0-3C64-455C-9489-AB1E9B5937C0}" dt="2022-05-23T15:01:46.773" v="1345"/>
          <ac:spMkLst>
            <pc:docMk/>
            <pc:sldMk cId="96207931" sldId="259"/>
            <ac:spMk id="46" creationId="{CD1361EB-6298-EFF4-21F8-0C70B6142303}"/>
          </ac:spMkLst>
        </pc:spChg>
        <pc:spChg chg="mod">
          <ac:chgData name="Adarsh Giri" userId="ae08e72a964168f1" providerId="LiveId" clId="{26DE4EC0-3C64-455C-9489-AB1E9B5937C0}" dt="2022-05-23T15:01:46.773" v="1345"/>
          <ac:spMkLst>
            <pc:docMk/>
            <pc:sldMk cId="96207931" sldId="259"/>
            <ac:spMk id="47" creationId="{8F76C99B-D78C-5292-FDDC-1058BA36215B}"/>
          </ac:spMkLst>
        </pc:spChg>
        <pc:spChg chg="mod">
          <ac:chgData name="Adarsh Giri" userId="ae08e72a964168f1" providerId="LiveId" clId="{26DE4EC0-3C64-455C-9489-AB1E9B5937C0}" dt="2022-05-23T15:01:46.773" v="1345"/>
          <ac:spMkLst>
            <pc:docMk/>
            <pc:sldMk cId="96207931" sldId="259"/>
            <ac:spMk id="48" creationId="{590C30DD-CDAF-3DD5-029D-12BCDAD9C313}"/>
          </ac:spMkLst>
        </pc:spChg>
        <pc:spChg chg="mod">
          <ac:chgData name="Adarsh Giri" userId="ae08e72a964168f1" providerId="LiveId" clId="{26DE4EC0-3C64-455C-9489-AB1E9B5937C0}" dt="2022-05-23T15:01:58.597" v="1347"/>
          <ac:spMkLst>
            <pc:docMk/>
            <pc:sldMk cId="96207931" sldId="259"/>
            <ac:spMk id="50" creationId="{25B0BC23-F3EA-EC22-F8F9-37C1FDD1812D}"/>
          </ac:spMkLst>
        </pc:spChg>
        <pc:spChg chg="mod">
          <ac:chgData name="Adarsh Giri" userId="ae08e72a964168f1" providerId="LiveId" clId="{26DE4EC0-3C64-455C-9489-AB1E9B5937C0}" dt="2022-05-23T15:01:58.597" v="1347"/>
          <ac:spMkLst>
            <pc:docMk/>
            <pc:sldMk cId="96207931" sldId="259"/>
            <ac:spMk id="51" creationId="{FA26D82F-BB84-7E6C-9344-20620DB8300A}"/>
          </ac:spMkLst>
        </pc:spChg>
        <pc:spChg chg="mod">
          <ac:chgData name="Adarsh Giri" userId="ae08e72a964168f1" providerId="LiveId" clId="{26DE4EC0-3C64-455C-9489-AB1E9B5937C0}" dt="2022-05-23T15:01:58.597" v="1347"/>
          <ac:spMkLst>
            <pc:docMk/>
            <pc:sldMk cId="96207931" sldId="259"/>
            <ac:spMk id="52" creationId="{DF142DF0-755C-22A8-0653-AE54D5CA885A}"/>
          </ac:spMkLst>
        </pc:spChg>
        <pc:spChg chg="mod">
          <ac:chgData name="Adarsh Giri" userId="ae08e72a964168f1" providerId="LiveId" clId="{26DE4EC0-3C64-455C-9489-AB1E9B5937C0}" dt="2022-05-23T15:01:58.597" v="1347"/>
          <ac:spMkLst>
            <pc:docMk/>
            <pc:sldMk cId="96207931" sldId="259"/>
            <ac:spMk id="54" creationId="{191939CE-798F-AEFE-7827-FE0B190464B5}"/>
          </ac:spMkLst>
        </pc:spChg>
        <pc:spChg chg="mod">
          <ac:chgData name="Adarsh Giri" userId="ae08e72a964168f1" providerId="LiveId" clId="{26DE4EC0-3C64-455C-9489-AB1E9B5937C0}" dt="2022-05-23T15:01:58.597" v="1347"/>
          <ac:spMkLst>
            <pc:docMk/>
            <pc:sldMk cId="96207931" sldId="259"/>
            <ac:spMk id="55" creationId="{52B9E12E-3AD1-8180-1D8B-03EF6151A85E}"/>
          </ac:spMkLst>
        </pc:spChg>
        <pc:spChg chg="mod">
          <ac:chgData name="Adarsh Giri" userId="ae08e72a964168f1" providerId="LiveId" clId="{26DE4EC0-3C64-455C-9489-AB1E9B5937C0}" dt="2022-05-23T15:01:58.597" v="1347"/>
          <ac:spMkLst>
            <pc:docMk/>
            <pc:sldMk cId="96207931" sldId="259"/>
            <ac:spMk id="56" creationId="{32E444D4-B767-D522-C474-1CB1C2DAA9A4}"/>
          </ac:spMkLst>
        </pc:spChg>
        <pc:spChg chg="mod">
          <ac:chgData name="Adarsh Giri" userId="ae08e72a964168f1" providerId="LiveId" clId="{26DE4EC0-3C64-455C-9489-AB1E9B5937C0}" dt="2022-05-23T15:01:58.597" v="1347"/>
          <ac:spMkLst>
            <pc:docMk/>
            <pc:sldMk cId="96207931" sldId="259"/>
            <ac:spMk id="57" creationId="{D6441397-DBA6-FC25-7C20-57EBC4B87323}"/>
          </ac:spMkLst>
        </pc:spChg>
        <pc:spChg chg="add del mod">
          <ac:chgData name="Adarsh Giri" userId="ae08e72a964168f1" providerId="LiveId" clId="{26DE4EC0-3C64-455C-9489-AB1E9B5937C0}" dt="2022-05-23T15:02:36.212" v="1352"/>
          <ac:spMkLst>
            <pc:docMk/>
            <pc:sldMk cId="96207931" sldId="259"/>
            <ac:spMk id="58" creationId="{9C88AF89-D5AC-667B-4066-9A724D9A9A95}"/>
          </ac:spMkLst>
        </pc:spChg>
        <pc:spChg chg="add mod">
          <ac:chgData name="Adarsh Giri" userId="ae08e72a964168f1" providerId="LiveId" clId="{26DE4EC0-3C64-455C-9489-AB1E9B5937C0}" dt="2022-05-23T15:41:33.895" v="1490" actId="20577"/>
          <ac:spMkLst>
            <pc:docMk/>
            <pc:sldMk cId="96207931" sldId="259"/>
            <ac:spMk id="59" creationId="{48B03474-226F-D597-9F8D-8C3BDFD09E78}"/>
          </ac:spMkLst>
        </pc:spChg>
        <pc:spChg chg="add mod">
          <ac:chgData name="Adarsh Giri" userId="ae08e72a964168f1" providerId="LiveId" clId="{26DE4EC0-3C64-455C-9489-AB1E9B5937C0}" dt="2022-05-23T15:47:53.250" v="1497" actId="14100"/>
          <ac:spMkLst>
            <pc:docMk/>
            <pc:sldMk cId="96207931" sldId="259"/>
            <ac:spMk id="60" creationId="{F1FBF230-61CA-C0E6-C38E-2CF8B8C3A7FE}"/>
          </ac:spMkLst>
        </pc:spChg>
        <pc:spChg chg="add mod">
          <ac:chgData name="Adarsh Giri" userId="ae08e72a964168f1" providerId="LiveId" clId="{26DE4EC0-3C64-455C-9489-AB1E9B5937C0}" dt="2022-05-23T15:44:07.886" v="1496" actId="1076"/>
          <ac:spMkLst>
            <pc:docMk/>
            <pc:sldMk cId="96207931" sldId="259"/>
            <ac:spMk id="61" creationId="{AC75A9DC-1B64-E2B2-6802-E49B024F4B0C}"/>
          </ac:spMkLst>
        </pc:spChg>
        <pc:spChg chg="add mod">
          <ac:chgData name="Adarsh Giri" userId="ae08e72a964168f1" providerId="LiveId" clId="{26DE4EC0-3C64-455C-9489-AB1E9B5937C0}" dt="2022-05-23T15:13:25.374" v="1459" actId="1076"/>
          <ac:spMkLst>
            <pc:docMk/>
            <pc:sldMk cId="96207931" sldId="259"/>
            <ac:spMk id="62" creationId="{BEC34FA8-5513-2390-BEA7-9093D6FA8ADC}"/>
          </ac:spMkLst>
        </pc:spChg>
        <pc:spChg chg="add mod">
          <ac:chgData name="Adarsh Giri" userId="ae08e72a964168f1" providerId="LiveId" clId="{26DE4EC0-3C64-455C-9489-AB1E9B5937C0}" dt="2022-05-23T15:08:58.878" v="1410" actId="14100"/>
          <ac:spMkLst>
            <pc:docMk/>
            <pc:sldMk cId="96207931" sldId="259"/>
            <ac:spMk id="63" creationId="{E094A79A-96A8-A5DE-DD82-2A1526756025}"/>
          </ac:spMkLst>
        </pc:spChg>
        <pc:spChg chg="add mod">
          <ac:chgData name="Adarsh Giri" userId="ae08e72a964168f1" providerId="LiveId" clId="{26DE4EC0-3C64-455C-9489-AB1E9B5937C0}" dt="2022-05-23T15:50:56.127" v="1690" actId="1076"/>
          <ac:spMkLst>
            <pc:docMk/>
            <pc:sldMk cId="96207931" sldId="259"/>
            <ac:spMk id="64" creationId="{F59DDE60-4F3D-77B5-81DD-98DC67A4BFEA}"/>
          </ac:spMkLst>
        </pc:spChg>
        <pc:spChg chg="add mod">
          <ac:chgData name="Adarsh Giri" userId="ae08e72a964168f1" providerId="LiveId" clId="{26DE4EC0-3C64-455C-9489-AB1E9B5937C0}" dt="2022-05-23T15:13:30.968" v="1464" actId="14100"/>
          <ac:spMkLst>
            <pc:docMk/>
            <pc:sldMk cId="96207931" sldId="259"/>
            <ac:spMk id="65" creationId="{3EFB4B19-E784-1D6F-08E7-D446098E94FF}"/>
          </ac:spMkLst>
        </pc:spChg>
        <pc:grpChg chg="mod">
          <ac:chgData name="Adarsh Giri" userId="ae08e72a964168f1" providerId="LiveId" clId="{26DE4EC0-3C64-455C-9489-AB1E9B5937C0}" dt="2022-05-23T15:03:20.635" v="1363" actId="14100"/>
          <ac:grpSpMkLst>
            <pc:docMk/>
            <pc:sldMk cId="96207931" sldId="259"/>
            <ac:grpSpMk id="2" creationId="{406F1005-EFE8-74BB-BA87-44BD0F5D1466}"/>
          </ac:grpSpMkLst>
        </pc:grpChg>
        <pc:grpChg chg="mod">
          <ac:chgData name="Adarsh Giri" userId="ae08e72a964168f1" providerId="LiveId" clId="{26DE4EC0-3C64-455C-9489-AB1E9B5937C0}" dt="2022-05-23T15:03:14.113" v="1361" actId="1076"/>
          <ac:grpSpMkLst>
            <pc:docMk/>
            <pc:sldMk cId="96207931" sldId="259"/>
            <ac:grpSpMk id="11" creationId="{93333D35-6E80-671A-7365-C0CAD906878B}"/>
          </ac:grpSpMkLst>
        </pc:grpChg>
        <pc:grpChg chg="mod">
          <ac:chgData name="Adarsh Giri" userId="ae08e72a964168f1" providerId="LiveId" clId="{26DE4EC0-3C64-455C-9489-AB1E9B5937C0}" dt="2022-05-23T15:51:06.054" v="1691" actId="14100"/>
          <ac:grpSpMkLst>
            <pc:docMk/>
            <pc:sldMk cId="96207931" sldId="259"/>
            <ac:grpSpMk id="20" creationId="{7AFD94C4-1269-C868-507C-59B93AB91528}"/>
          </ac:grpSpMkLst>
        </pc:grpChg>
        <pc:grpChg chg="add mod">
          <ac:chgData name="Adarsh Giri" userId="ae08e72a964168f1" providerId="LiveId" clId="{26DE4EC0-3C64-455C-9489-AB1E9B5937C0}" dt="2022-05-23T15:08:07.615" v="1406" actId="14100"/>
          <ac:grpSpMkLst>
            <pc:docMk/>
            <pc:sldMk cId="96207931" sldId="259"/>
            <ac:grpSpMk id="30" creationId="{DBFEE559-9F7C-B5D6-5DDF-380F61D1DDA9}"/>
          </ac:grpSpMkLst>
        </pc:grpChg>
        <pc:grpChg chg="mod">
          <ac:chgData name="Adarsh Giri" userId="ae08e72a964168f1" providerId="LiveId" clId="{26DE4EC0-3C64-455C-9489-AB1E9B5937C0}" dt="2022-05-23T15:01:31.289" v="1341"/>
          <ac:grpSpMkLst>
            <pc:docMk/>
            <pc:sldMk cId="96207931" sldId="259"/>
            <ac:grpSpMk id="34" creationId="{D0DB5953-8BF8-F837-77DF-1F9857815171}"/>
          </ac:grpSpMkLst>
        </pc:grpChg>
        <pc:grpChg chg="add mod">
          <ac:chgData name="Adarsh Giri" userId="ae08e72a964168f1" providerId="LiveId" clId="{26DE4EC0-3C64-455C-9489-AB1E9B5937C0}" dt="2022-05-23T15:10:49.579" v="1417" actId="14100"/>
          <ac:grpSpMkLst>
            <pc:docMk/>
            <pc:sldMk cId="96207931" sldId="259"/>
            <ac:grpSpMk id="39" creationId="{03D4A05D-BC33-7606-6A78-4D09CB932BC9}"/>
          </ac:grpSpMkLst>
        </pc:grpChg>
        <pc:grpChg chg="mod">
          <ac:chgData name="Adarsh Giri" userId="ae08e72a964168f1" providerId="LiveId" clId="{26DE4EC0-3C64-455C-9489-AB1E9B5937C0}" dt="2022-05-23T15:01:46.773" v="1345"/>
          <ac:grpSpMkLst>
            <pc:docMk/>
            <pc:sldMk cId="96207931" sldId="259"/>
            <ac:grpSpMk id="40" creationId="{D7DB2501-819C-11D0-D491-7C84A3048C9D}"/>
          </ac:grpSpMkLst>
        </pc:grpChg>
        <pc:grpChg chg="mod">
          <ac:chgData name="Adarsh Giri" userId="ae08e72a964168f1" providerId="LiveId" clId="{26DE4EC0-3C64-455C-9489-AB1E9B5937C0}" dt="2022-05-23T15:01:46.773" v="1345"/>
          <ac:grpSpMkLst>
            <pc:docMk/>
            <pc:sldMk cId="96207931" sldId="259"/>
            <ac:grpSpMk id="45" creationId="{5C1C8D7D-0835-88C0-7A3C-F81C6EF24F50}"/>
          </ac:grpSpMkLst>
        </pc:grpChg>
        <pc:grpChg chg="add mod">
          <ac:chgData name="Adarsh Giri" userId="ae08e72a964168f1" providerId="LiveId" clId="{26DE4EC0-3C64-455C-9489-AB1E9B5937C0}" dt="2022-05-23T15:10:39.899" v="1416" actId="14100"/>
          <ac:grpSpMkLst>
            <pc:docMk/>
            <pc:sldMk cId="96207931" sldId="259"/>
            <ac:grpSpMk id="49" creationId="{F4B77CB1-57C1-29DD-2EF2-D07698E6385B}"/>
          </ac:grpSpMkLst>
        </pc:grpChg>
        <pc:grpChg chg="mod">
          <ac:chgData name="Adarsh Giri" userId="ae08e72a964168f1" providerId="LiveId" clId="{26DE4EC0-3C64-455C-9489-AB1E9B5937C0}" dt="2022-05-23T15:01:58.597" v="1347"/>
          <ac:grpSpMkLst>
            <pc:docMk/>
            <pc:sldMk cId="96207931" sldId="259"/>
            <ac:grpSpMk id="53" creationId="{52D60E9C-68C2-2E17-F3D7-8AF23F638A3C}"/>
          </ac:grpSpMkLst>
        </pc:grpChg>
      </pc:sldChg>
      <pc:sldChg chg="addSp modSp mod">
        <pc:chgData name="Adarsh Giri" userId="ae08e72a964168f1" providerId="LiveId" clId="{26DE4EC0-3C64-455C-9489-AB1E9B5937C0}" dt="2022-05-21T10:31:07.917" v="1264" actId="20577"/>
        <pc:sldMkLst>
          <pc:docMk/>
          <pc:sldMk cId="288900775" sldId="260"/>
        </pc:sldMkLst>
        <pc:spChg chg="add mod">
          <ac:chgData name="Adarsh Giri" userId="ae08e72a964168f1" providerId="LiveId" clId="{26DE4EC0-3C64-455C-9489-AB1E9B5937C0}" dt="2022-05-21T10:30:08.881" v="1195" actId="14100"/>
          <ac:spMkLst>
            <pc:docMk/>
            <pc:sldMk cId="288900775" sldId="260"/>
            <ac:spMk id="2" creationId="{CE7C41D0-AEC3-44B3-86E9-B0D6EE090442}"/>
          </ac:spMkLst>
        </pc:spChg>
        <pc:spChg chg="mod">
          <ac:chgData name="Adarsh Giri" userId="ae08e72a964168f1" providerId="LiveId" clId="{26DE4EC0-3C64-455C-9489-AB1E9B5937C0}" dt="2022-05-21T10:30:18.925" v="1197" actId="20577"/>
          <ac:spMkLst>
            <pc:docMk/>
            <pc:sldMk cId="288900775" sldId="260"/>
            <ac:spMk id="21" creationId="{EFA73F99-4595-94E5-4919-17E4A3D5C1EC}"/>
          </ac:spMkLst>
        </pc:spChg>
        <pc:spChg chg="mod">
          <ac:chgData name="Adarsh Giri" userId="ae08e72a964168f1" providerId="LiveId" clId="{26DE4EC0-3C64-455C-9489-AB1E9B5937C0}" dt="2022-05-21T10:30:25.874" v="1201" actId="20577"/>
          <ac:spMkLst>
            <pc:docMk/>
            <pc:sldMk cId="288900775" sldId="260"/>
            <ac:spMk id="25" creationId="{CFB57C8A-87EC-D561-DAEF-76213760AB8F}"/>
          </ac:spMkLst>
        </pc:spChg>
        <pc:spChg chg="mod">
          <ac:chgData name="Adarsh Giri" userId="ae08e72a964168f1" providerId="LiveId" clId="{26DE4EC0-3C64-455C-9489-AB1E9B5937C0}" dt="2022-05-21T10:26:33.945" v="1138" actId="20577"/>
          <ac:spMkLst>
            <pc:docMk/>
            <pc:sldMk cId="288900775" sldId="260"/>
            <ac:spMk id="27" creationId="{077B489B-7468-557C-F01D-C9ADD4DE2304}"/>
          </ac:spMkLst>
        </pc:spChg>
        <pc:spChg chg="mod">
          <ac:chgData name="Adarsh Giri" userId="ae08e72a964168f1" providerId="LiveId" clId="{26DE4EC0-3C64-455C-9489-AB1E9B5937C0}" dt="2022-05-21T10:31:07.917" v="1264" actId="20577"/>
          <ac:spMkLst>
            <pc:docMk/>
            <pc:sldMk cId="288900775" sldId="260"/>
            <ac:spMk id="28" creationId="{C1BEBB06-37D9-089F-51CF-7794EDB4CD3F}"/>
          </ac:spMkLst>
        </pc:spChg>
      </pc:sldChg>
      <pc:sldChg chg="addSp delSp modSp mod">
        <pc:chgData name="Adarsh Giri" userId="ae08e72a964168f1" providerId="LiveId" clId="{26DE4EC0-3C64-455C-9489-AB1E9B5937C0}" dt="2022-05-21T10:37:31.395" v="1311" actId="14100"/>
        <pc:sldMkLst>
          <pc:docMk/>
          <pc:sldMk cId="3750946648" sldId="261"/>
        </pc:sldMkLst>
        <pc:spChg chg="mod">
          <ac:chgData name="Adarsh Giri" userId="ae08e72a964168f1" providerId="LiveId" clId="{26DE4EC0-3C64-455C-9489-AB1E9B5937C0}" dt="2022-05-21T10:35:35.402" v="1308" actId="1036"/>
          <ac:spMkLst>
            <pc:docMk/>
            <pc:sldMk cId="3750946648" sldId="261"/>
            <ac:spMk id="2" creationId="{185A5895-1F31-53DD-A171-12EFB5AF2AA7}"/>
          </ac:spMkLst>
        </pc:spChg>
        <pc:spChg chg="add mod">
          <ac:chgData name="Adarsh Giri" userId="ae08e72a964168f1" providerId="LiveId" clId="{26DE4EC0-3C64-455C-9489-AB1E9B5937C0}" dt="2022-05-21T10:35:18.476" v="1285" actId="1076"/>
          <ac:spMkLst>
            <pc:docMk/>
            <pc:sldMk cId="3750946648" sldId="261"/>
            <ac:spMk id="3" creationId="{CFD7D9C4-B50F-5083-3248-C9D5CE25879E}"/>
          </ac:spMkLst>
        </pc:spChg>
        <pc:spChg chg="mod">
          <ac:chgData name="Adarsh Giri" userId="ae08e72a964168f1" providerId="LiveId" clId="{26DE4EC0-3C64-455C-9489-AB1E9B5937C0}" dt="2022-05-21T10:35:35.402" v="1308" actId="1036"/>
          <ac:spMkLst>
            <pc:docMk/>
            <pc:sldMk cId="3750946648" sldId="261"/>
            <ac:spMk id="23" creationId="{3E6C1DE3-86DD-7F83-CEC6-D4D403183B97}"/>
          </ac:spMkLst>
        </pc:spChg>
        <pc:spChg chg="mod">
          <ac:chgData name="Adarsh Giri" userId="ae08e72a964168f1" providerId="LiveId" clId="{26DE4EC0-3C64-455C-9489-AB1E9B5937C0}" dt="2022-05-21T10:35:35.402" v="1308" actId="1036"/>
          <ac:spMkLst>
            <pc:docMk/>
            <pc:sldMk cId="3750946648" sldId="261"/>
            <ac:spMk id="24" creationId="{534A0EDC-5FF5-7408-C857-D86C3D7DE1DE}"/>
          </ac:spMkLst>
        </pc:spChg>
        <pc:spChg chg="mod">
          <ac:chgData name="Adarsh Giri" userId="ae08e72a964168f1" providerId="LiveId" clId="{26DE4EC0-3C64-455C-9489-AB1E9B5937C0}" dt="2022-05-21T10:35:35.402" v="1308" actId="1036"/>
          <ac:spMkLst>
            <pc:docMk/>
            <pc:sldMk cId="3750946648" sldId="261"/>
            <ac:spMk id="25" creationId="{137BCA0C-1A76-A13E-0ACE-45CFC2E27912}"/>
          </ac:spMkLst>
        </pc:spChg>
        <pc:spChg chg="del mod">
          <ac:chgData name="Adarsh Giri" userId="ae08e72a964168f1" providerId="LiveId" clId="{26DE4EC0-3C64-455C-9489-AB1E9B5937C0}" dt="2022-05-21T10:35:01.954" v="1281"/>
          <ac:spMkLst>
            <pc:docMk/>
            <pc:sldMk cId="3750946648" sldId="261"/>
            <ac:spMk id="36" creationId="{756A272A-B80B-483A-D5DB-A78C11551170}"/>
          </ac:spMkLst>
        </pc:spChg>
        <pc:spChg chg="mod">
          <ac:chgData name="Adarsh Giri" userId="ae08e72a964168f1" providerId="LiveId" clId="{26DE4EC0-3C64-455C-9489-AB1E9B5937C0}" dt="2022-05-21T10:35:35.402" v="1308" actId="1036"/>
          <ac:spMkLst>
            <pc:docMk/>
            <pc:sldMk cId="3750946648" sldId="261"/>
            <ac:spMk id="49" creationId="{13B3F929-A9B0-6EB6-D6AB-45C3895A733E}"/>
          </ac:spMkLst>
        </pc:spChg>
        <pc:spChg chg="mod">
          <ac:chgData name="Adarsh Giri" userId="ae08e72a964168f1" providerId="LiveId" clId="{26DE4EC0-3C64-455C-9489-AB1E9B5937C0}" dt="2022-05-21T10:35:35.402" v="1308" actId="1036"/>
          <ac:spMkLst>
            <pc:docMk/>
            <pc:sldMk cId="3750946648" sldId="261"/>
            <ac:spMk id="50" creationId="{2F256C01-FB39-35D8-6FE5-2EFA5743EC12}"/>
          </ac:spMkLst>
        </pc:spChg>
        <pc:spChg chg="mod">
          <ac:chgData name="Adarsh Giri" userId="ae08e72a964168f1" providerId="LiveId" clId="{26DE4EC0-3C64-455C-9489-AB1E9B5937C0}" dt="2022-05-21T10:35:35.402" v="1308" actId="1036"/>
          <ac:spMkLst>
            <pc:docMk/>
            <pc:sldMk cId="3750946648" sldId="261"/>
            <ac:spMk id="51" creationId="{BFC05E41-8476-035E-C0D4-2992DFAD942F}"/>
          </ac:spMkLst>
        </pc:spChg>
        <pc:spChg chg="mod">
          <ac:chgData name="Adarsh Giri" userId="ae08e72a964168f1" providerId="LiveId" clId="{26DE4EC0-3C64-455C-9489-AB1E9B5937C0}" dt="2022-05-21T10:35:35.402" v="1308" actId="1036"/>
          <ac:spMkLst>
            <pc:docMk/>
            <pc:sldMk cId="3750946648" sldId="261"/>
            <ac:spMk id="52" creationId="{CA727238-294E-CE37-6111-CE7ACBCD51F2}"/>
          </ac:spMkLst>
        </pc:spChg>
        <pc:grpChg chg="mod">
          <ac:chgData name="Adarsh Giri" userId="ae08e72a964168f1" providerId="LiveId" clId="{26DE4EC0-3C64-455C-9489-AB1E9B5937C0}" dt="2022-05-21T10:37:14.783" v="1309" actId="14100"/>
          <ac:grpSpMkLst>
            <pc:docMk/>
            <pc:sldMk cId="3750946648" sldId="261"/>
            <ac:grpSpMk id="13" creationId="{A1082B95-6F76-40AA-87D5-2497C19BEC52}"/>
          </ac:grpSpMkLst>
        </pc:grpChg>
        <pc:grpChg chg="mod">
          <ac:chgData name="Adarsh Giri" userId="ae08e72a964168f1" providerId="LiveId" clId="{26DE4EC0-3C64-455C-9489-AB1E9B5937C0}" dt="2022-05-21T10:37:31.395" v="1311" actId="14100"/>
          <ac:grpSpMkLst>
            <pc:docMk/>
            <pc:sldMk cId="3750946648" sldId="261"/>
            <ac:grpSpMk id="18" creationId="{A17C0F53-A87E-1AB5-40D4-3173EB27328D}"/>
          </ac:grpSpMkLst>
        </pc:grpChg>
        <pc:grpChg chg="mod">
          <ac:chgData name="Adarsh Giri" userId="ae08e72a964168f1" providerId="LiveId" clId="{26DE4EC0-3C64-455C-9489-AB1E9B5937C0}" dt="2022-05-21T10:35:35.402" v="1308" actId="1036"/>
          <ac:grpSpMkLst>
            <pc:docMk/>
            <pc:sldMk cId="3750946648" sldId="261"/>
            <ac:grpSpMk id="37" creationId="{7776D81F-4F0B-7D93-DE9B-83154C084B17}"/>
          </ac:grpSpMkLst>
        </pc:grpChg>
        <pc:grpChg chg="mod">
          <ac:chgData name="Adarsh Giri" userId="ae08e72a964168f1" providerId="LiveId" clId="{26DE4EC0-3C64-455C-9489-AB1E9B5937C0}" dt="2022-05-21T10:35:35.402" v="1308" actId="1036"/>
          <ac:grpSpMkLst>
            <pc:docMk/>
            <pc:sldMk cId="3750946648" sldId="261"/>
            <ac:grpSpMk id="42" creationId="{0D1B7A22-E380-BFF2-1B89-BDC038CE9673}"/>
          </ac:grpSpMkLst>
        </pc:grpChg>
        <pc:picChg chg="mod">
          <ac:chgData name="Adarsh Giri" userId="ae08e72a964168f1" providerId="LiveId" clId="{26DE4EC0-3C64-455C-9489-AB1E9B5937C0}" dt="2022-05-21T10:35:35.402" v="1308" actId="1036"/>
          <ac:picMkLst>
            <pc:docMk/>
            <pc:sldMk cId="3750946648" sldId="261"/>
            <ac:picMk id="30" creationId="{7B209914-24AA-33CF-7EDA-789EAC34C5A9}"/>
          </ac:picMkLst>
        </pc:picChg>
        <pc:picChg chg="mod">
          <ac:chgData name="Adarsh Giri" userId="ae08e72a964168f1" providerId="LiveId" clId="{26DE4EC0-3C64-455C-9489-AB1E9B5937C0}" dt="2022-05-21T10:35:35.402" v="1308" actId="1036"/>
          <ac:picMkLst>
            <pc:docMk/>
            <pc:sldMk cId="3750946648" sldId="261"/>
            <ac:picMk id="31" creationId="{82931059-FFDC-60D0-4061-78E54B52EBF4}"/>
          </ac:picMkLst>
        </pc:picChg>
        <pc:picChg chg="mod">
          <ac:chgData name="Adarsh Giri" userId="ae08e72a964168f1" providerId="LiveId" clId="{26DE4EC0-3C64-455C-9489-AB1E9B5937C0}" dt="2022-05-21T10:35:35.402" v="1308" actId="1036"/>
          <ac:picMkLst>
            <pc:docMk/>
            <pc:sldMk cId="3750946648" sldId="261"/>
            <ac:picMk id="32" creationId="{60A28AB0-D1DE-EAA5-0903-F0BA555DDFD2}"/>
          </ac:picMkLst>
        </pc:picChg>
        <pc:picChg chg="mod">
          <ac:chgData name="Adarsh Giri" userId="ae08e72a964168f1" providerId="LiveId" clId="{26DE4EC0-3C64-455C-9489-AB1E9B5937C0}" dt="2022-05-21T10:35:35.402" v="1308" actId="1036"/>
          <ac:picMkLst>
            <pc:docMk/>
            <pc:sldMk cId="3750946648" sldId="261"/>
            <ac:picMk id="33" creationId="{0BEC97E2-C8C1-B349-F696-285617B8E422}"/>
          </ac:picMkLst>
        </pc:picChg>
        <pc:cxnChg chg="mod">
          <ac:chgData name="Adarsh Giri" userId="ae08e72a964168f1" providerId="LiveId" clId="{26DE4EC0-3C64-455C-9489-AB1E9B5937C0}" dt="2022-05-21T10:35:35.402" v="1308" actId="1036"/>
          <ac:cxnSpMkLst>
            <pc:docMk/>
            <pc:sldMk cId="3750946648" sldId="261"/>
            <ac:cxnSpMk id="26" creationId="{8BE34196-CA17-6A1F-31AF-B49436A5055A}"/>
          </ac:cxnSpMkLst>
        </pc:cxnChg>
        <pc:cxnChg chg="mod">
          <ac:chgData name="Adarsh Giri" userId="ae08e72a964168f1" providerId="LiveId" clId="{26DE4EC0-3C64-455C-9489-AB1E9B5937C0}" dt="2022-05-21T10:35:35.402" v="1308" actId="1036"/>
          <ac:cxnSpMkLst>
            <pc:docMk/>
            <pc:sldMk cId="3750946648" sldId="261"/>
            <ac:cxnSpMk id="28" creationId="{4300EC1C-61B8-EBF7-F721-CDA0523290FA}"/>
          </ac:cxnSpMkLst>
        </pc:cxnChg>
        <pc:cxnChg chg="mod">
          <ac:chgData name="Adarsh Giri" userId="ae08e72a964168f1" providerId="LiveId" clId="{26DE4EC0-3C64-455C-9489-AB1E9B5937C0}" dt="2022-05-21T10:35:35.402" v="1308" actId="1036"/>
          <ac:cxnSpMkLst>
            <pc:docMk/>
            <pc:sldMk cId="3750946648" sldId="261"/>
            <ac:cxnSpMk id="29" creationId="{AC7452E8-A854-2002-067C-365EA097AE3E}"/>
          </ac:cxnSpMkLst>
        </pc:cxnChg>
        <pc:cxnChg chg="mod">
          <ac:chgData name="Adarsh Giri" userId="ae08e72a964168f1" providerId="LiveId" clId="{26DE4EC0-3C64-455C-9489-AB1E9B5937C0}" dt="2022-05-21T10:35:35.402" v="1308" actId="1036"/>
          <ac:cxnSpMkLst>
            <pc:docMk/>
            <pc:sldMk cId="3750946648" sldId="261"/>
            <ac:cxnSpMk id="63" creationId="{C5EDC7CE-BFB7-5888-671B-3E637A46FB69}"/>
          </ac:cxnSpMkLst>
        </pc:cxnChg>
      </pc:sldChg>
      <pc:sldChg chg="addSp modSp del mod ord">
        <pc:chgData name="Adarsh Giri" userId="ae08e72a964168f1" providerId="LiveId" clId="{26DE4EC0-3C64-455C-9489-AB1E9B5937C0}" dt="2022-05-23T16:09:08.826" v="1864" actId="2696"/>
        <pc:sldMkLst>
          <pc:docMk/>
          <pc:sldMk cId="957663741" sldId="262"/>
        </pc:sldMkLst>
        <pc:spChg chg="add mod">
          <ac:chgData name="Adarsh Giri" userId="ae08e72a964168f1" providerId="LiveId" clId="{26DE4EC0-3C64-455C-9489-AB1E9B5937C0}" dt="2022-05-23T15:00:40.018" v="1333" actId="1076"/>
          <ac:spMkLst>
            <pc:docMk/>
            <pc:sldMk cId="957663741" sldId="262"/>
            <ac:spMk id="3" creationId="{A60D26AF-D153-C201-F51B-FBE039AEDB0E}"/>
          </ac:spMkLst>
        </pc:spChg>
      </pc:sldChg>
      <pc:sldChg chg="addSp delSp modSp mod">
        <pc:chgData name="Adarsh Giri" userId="ae08e72a964168f1" providerId="LiveId" clId="{26DE4EC0-3C64-455C-9489-AB1E9B5937C0}" dt="2022-05-23T16:11:32.460" v="1882" actId="1076"/>
        <pc:sldMkLst>
          <pc:docMk/>
          <pc:sldMk cId="3630295304" sldId="263"/>
        </pc:sldMkLst>
        <pc:spChg chg="add mod">
          <ac:chgData name="Adarsh Giri" userId="ae08e72a964168f1" providerId="LiveId" clId="{26DE4EC0-3C64-455C-9489-AB1E9B5937C0}" dt="2022-05-23T16:11:32.460" v="1882" actId="1076"/>
          <ac:spMkLst>
            <pc:docMk/>
            <pc:sldMk cId="3630295304" sldId="263"/>
            <ac:spMk id="4" creationId="{0B97DCC1-1603-3857-3EC8-4FD001A93EA5}"/>
          </ac:spMkLst>
        </pc:spChg>
        <pc:spChg chg="add mod">
          <ac:chgData name="Adarsh Giri" userId="ae08e72a964168f1" providerId="LiveId" clId="{26DE4EC0-3C64-455C-9489-AB1E9B5937C0}" dt="2022-05-23T16:10:54.737" v="1865" actId="1076"/>
          <ac:spMkLst>
            <pc:docMk/>
            <pc:sldMk cId="3630295304" sldId="263"/>
            <ac:spMk id="7" creationId="{92B5B678-318D-4B8A-6EFA-18D5C0417B3B}"/>
          </ac:spMkLst>
        </pc:spChg>
        <pc:spChg chg="add del mod">
          <ac:chgData name="Adarsh Giri" userId="ae08e72a964168f1" providerId="LiveId" clId="{26DE4EC0-3C64-455C-9489-AB1E9B5937C0}" dt="2022-05-23T16:09:00.506" v="1862" actId="21"/>
          <ac:spMkLst>
            <pc:docMk/>
            <pc:sldMk cId="3630295304" sldId="263"/>
            <ac:spMk id="8" creationId="{B407C831-A39D-B6A0-75C4-1FDDEAD5740B}"/>
          </ac:spMkLst>
        </pc:spChg>
        <pc:spChg chg="add mod">
          <ac:chgData name="Adarsh Giri" userId="ae08e72a964168f1" providerId="LiveId" clId="{26DE4EC0-3C64-455C-9489-AB1E9B5937C0}" dt="2022-05-23T16:11:25.972" v="1881" actId="1076"/>
          <ac:spMkLst>
            <pc:docMk/>
            <pc:sldMk cId="3630295304" sldId="263"/>
            <ac:spMk id="9" creationId="{5B510F80-09C7-D534-2B5E-BBFB38261F1D}"/>
          </ac:spMkLst>
        </pc:spChg>
        <pc:graphicFrameChg chg="add del mod">
          <ac:chgData name="Adarsh Giri" userId="ae08e72a964168f1" providerId="LiveId" clId="{26DE4EC0-3C64-455C-9489-AB1E9B5937C0}" dt="2022-05-23T16:05:57.391" v="1844" actId="21"/>
          <ac:graphicFrameMkLst>
            <pc:docMk/>
            <pc:sldMk cId="3630295304" sldId="263"/>
            <ac:graphicFrameMk id="5" creationId="{9E3E425F-C941-5116-35E1-AA614E26F28B}"/>
          </ac:graphicFrameMkLst>
        </pc:graphicFrameChg>
        <pc:graphicFrameChg chg="add mod">
          <ac:chgData name="Adarsh Giri" userId="ae08e72a964168f1" providerId="LiveId" clId="{26DE4EC0-3C64-455C-9489-AB1E9B5937C0}" dt="2022-05-23T16:10:57.298" v="1866" actId="1076"/>
          <ac:graphicFrameMkLst>
            <pc:docMk/>
            <pc:sldMk cId="3630295304" sldId="263"/>
            <ac:graphicFrameMk id="6" creationId="{A62D291A-5B63-9278-105B-E08478F256CF}"/>
          </ac:graphicFrameMkLst>
        </pc:graphicFrameChg>
        <pc:picChg chg="add mod modCrop">
          <ac:chgData name="Adarsh Giri" userId="ae08e72a964168f1" providerId="LiveId" clId="{26DE4EC0-3C64-455C-9489-AB1E9B5937C0}" dt="2022-05-23T15:59:54.219" v="1700" actId="1440"/>
          <ac:picMkLst>
            <pc:docMk/>
            <pc:sldMk cId="3630295304" sldId="263"/>
            <ac:picMk id="3" creationId="{D200B47D-9B02-B79D-7E12-55F0B50DE71E}"/>
          </ac:picMkLst>
        </pc:picChg>
      </pc:sldChg>
      <pc:sldChg chg="del">
        <pc:chgData name="Adarsh Giri" userId="ae08e72a964168f1" providerId="LiveId" clId="{26DE4EC0-3C64-455C-9489-AB1E9B5937C0}" dt="2022-05-23T16:09:06.765" v="1863" actId="2696"/>
        <pc:sldMkLst>
          <pc:docMk/>
          <pc:sldMk cId="631472309" sldId="264"/>
        </pc:sldMkLst>
      </pc:sldChg>
    </pc:docChg>
  </pc:docChgLst>
</pc:chgInfo>
</file>

<file path=ppt/diagrams/_rels/data1.xml.rels><?xml version="1.0" encoding="UTF-8" standalone="yes"?>
<Relationships xmlns="http://schemas.openxmlformats.org/package/2006/relationships"><Relationship Id="rId1" Type="http://schemas.openxmlformats.org/officeDocument/2006/relationships/image" Target="../media/image10.png"/></Relationships>
</file>

<file path=ppt/diagrams/_rels/data2.xml.rels><?xml version="1.0" encoding="UTF-8" standalone="yes"?>
<Relationships xmlns="http://schemas.openxmlformats.org/package/2006/relationships"><Relationship Id="rId1"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54EADC-3689-4903-B6FE-DFA1BD5628CD}"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CCC82888-9F1C-467F-8C49-C70045A87B77}">
      <dgm:prSet phldrT="[Text]" phldr="1"/>
      <dgm:spPr/>
      <dgm:t>
        <a:bodyPr/>
        <a:lstStyle/>
        <a:p>
          <a:endParaRPr lang="en-IN" dirty="0"/>
        </a:p>
      </dgm:t>
    </dgm:pt>
    <dgm:pt modelId="{A25FF94D-13B0-44CD-AF7B-660528B5614B}" type="sibTrans" cxnId="{29DE2839-4660-43A8-B641-4987BD6DA477}">
      <dgm:prSet/>
      <dgm:spPr>
        <a:blipFill rotWithShape="1">
          <a:blip xmlns:r="http://schemas.openxmlformats.org/officeDocument/2006/relationships" r:embed="rId1"/>
          <a:srcRect/>
          <a:stretch>
            <a:fillRect/>
          </a:stretch>
        </a:blipFill>
      </dgm:spPr>
      <dgm:t>
        <a:bodyPr/>
        <a:lstStyle/>
        <a:p>
          <a:endParaRPr lang="en-IN"/>
        </a:p>
      </dgm:t>
    </dgm:pt>
    <dgm:pt modelId="{2EF0D1A9-9FF1-49B1-86CC-A4C2BC6E7CD8}" type="parTrans" cxnId="{29DE2839-4660-43A8-B641-4987BD6DA477}">
      <dgm:prSet/>
      <dgm:spPr/>
      <dgm:t>
        <a:bodyPr/>
        <a:lstStyle/>
        <a:p>
          <a:endParaRPr lang="en-IN"/>
        </a:p>
      </dgm:t>
    </dgm:pt>
    <dgm:pt modelId="{DB17A48B-E6E2-4B61-9692-57B22599B3BB}" type="pres">
      <dgm:prSet presAssocID="{F054EADC-3689-4903-B6FE-DFA1BD5628CD}" presName="Name0" presStyleCnt="0">
        <dgm:presLayoutVars>
          <dgm:chMax val="7"/>
          <dgm:chPref val="7"/>
          <dgm:dir/>
        </dgm:presLayoutVars>
      </dgm:prSet>
      <dgm:spPr/>
    </dgm:pt>
    <dgm:pt modelId="{0C311272-B4FC-4370-807C-A2EEC449BBF7}" type="pres">
      <dgm:prSet presAssocID="{F054EADC-3689-4903-B6FE-DFA1BD5628CD}" presName="Name1" presStyleCnt="0"/>
      <dgm:spPr/>
    </dgm:pt>
    <dgm:pt modelId="{6970969F-FBCE-4853-8748-29BD3FE667C3}" type="pres">
      <dgm:prSet presAssocID="{A25FF94D-13B0-44CD-AF7B-660528B5614B}" presName="picture_1" presStyleCnt="0"/>
      <dgm:spPr/>
    </dgm:pt>
    <dgm:pt modelId="{23E8AF9C-141A-4A66-ACBD-18FE8DBA5223}" type="pres">
      <dgm:prSet presAssocID="{A25FF94D-13B0-44CD-AF7B-660528B5614B}" presName="pictureRepeatNode" presStyleLbl="alignImgPlace1" presStyleIdx="0" presStyleCnt="1" custScaleX="83655" custScaleY="84545" custLinFactNeighborX="-31015" custLinFactNeighborY="43787"/>
      <dgm:spPr/>
    </dgm:pt>
    <dgm:pt modelId="{9ED60AFE-5A8F-4C19-8716-11B1E883DABF}" type="pres">
      <dgm:prSet presAssocID="{CCC82888-9F1C-467F-8C49-C70045A87B77}" presName="text_1" presStyleLbl="node1" presStyleIdx="0" presStyleCnt="0" custLinFactX="98882" custLinFactY="-200000" custLinFactNeighborX="100000" custLinFactNeighborY="-255651">
        <dgm:presLayoutVars>
          <dgm:bulletEnabled val="1"/>
        </dgm:presLayoutVars>
      </dgm:prSet>
      <dgm:spPr/>
    </dgm:pt>
  </dgm:ptLst>
  <dgm:cxnLst>
    <dgm:cxn modelId="{8ECA870C-DC60-4963-9B6E-48C4EF3F8F9F}" type="presOf" srcId="{A25FF94D-13B0-44CD-AF7B-660528B5614B}" destId="{23E8AF9C-141A-4A66-ACBD-18FE8DBA5223}" srcOrd="0" destOrd="0" presId="urn:microsoft.com/office/officeart/2008/layout/CircularPictureCallout"/>
    <dgm:cxn modelId="{9A0BB332-4044-4083-9055-632885D6400A}" type="presOf" srcId="{CCC82888-9F1C-467F-8C49-C70045A87B77}" destId="{9ED60AFE-5A8F-4C19-8716-11B1E883DABF}" srcOrd="0" destOrd="0" presId="urn:microsoft.com/office/officeart/2008/layout/CircularPictureCallout"/>
    <dgm:cxn modelId="{29DE2839-4660-43A8-B641-4987BD6DA477}" srcId="{F054EADC-3689-4903-B6FE-DFA1BD5628CD}" destId="{CCC82888-9F1C-467F-8C49-C70045A87B77}" srcOrd="0" destOrd="0" parTransId="{2EF0D1A9-9FF1-49B1-86CC-A4C2BC6E7CD8}" sibTransId="{A25FF94D-13B0-44CD-AF7B-660528B5614B}"/>
    <dgm:cxn modelId="{77664F4D-F019-43A1-B2A4-2B5CF6249BF2}" type="presOf" srcId="{F054EADC-3689-4903-B6FE-DFA1BD5628CD}" destId="{DB17A48B-E6E2-4B61-9692-57B22599B3BB}" srcOrd="0" destOrd="0" presId="urn:microsoft.com/office/officeart/2008/layout/CircularPictureCallout"/>
    <dgm:cxn modelId="{BD146823-B2C1-46FE-A973-4C4C241DFE3B}" type="presParOf" srcId="{DB17A48B-E6E2-4B61-9692-57B22599B3BB}" destId="{0C311272-B4FC-4370-807C-A2EEC449BBF7}" srcOrd="0" destOrd="0" presId="urn:microsoft.com/office/officeart/2008/layout/CircularPictureCallout"/>
    <dgm:cxn modelId="{D541D02C-2036-4692-8574-C8F9AB1AD577}" type="presParOf" srcId="{0C311272-B4FC-4370-807C-A2EEC449BBF7}" destId="{6970969F-FBCE-4853-8748-29BD3FE667C3}" srcOrd="0" destOrd="0" presId="urn:microsoft.com/office/officeart/2008/layout/CircularPictureCallout"/>
    <dgm:cxn modelId="{BF5EC574-3E28-4DFA-AA05-C9F82CF05E6D}" type="presParOf" srcId="{6970969F-FBCE-4853-8748-29BD3FE667C3}" destId="{23E8AF9C-141A-4A66-ACBD-18FE8DBA5223}" srcOrd="0" destOrd="0" presId="urn:microsoft.com/office/officeart/2008/layout/CircularPictureCallout"/>
    <dgm:cxn modelId="{719D5ABC-ACBA-4F46-B823-A7CB62522AF0}" type="presParOf" srcId="{0C311272-B4FC-4370-807C-A2EEC449BBF7}" destId="{9ED60AFE-5A8F-4C19-8716-11B1E883DABF}" srcOrd="1" destOrd="0" presId="urn:microsoft.com/office/officeart/2008/layout/CircularPictureCallou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54EADC-3689-4903-B6FE-DFA1BD5628CD}"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CCC82888-9F1C-467F-8C49-C70045A87B77}">
      <dgm:prSet phldrT="[Text]" phldr="1"/>
      <dgm:spPr/>
      <dgm:t>
        <a:bodyPr/>
        <a:lstStyle/>
        <a:p>
          <a:endParaRPr lang="en-IN" dirty="0"/>
        </a:p>
      </dgm:t>
    </dgm:pt>
    <dgm:pt modelId="{A25FF94D-13B0-44CD-AF7B-660528B5614B}" type="sibTrans" cxnId="{29DE2839-4660-43A8-B641-4987BD6DA477}">
      <dgm:prSet/>
      <dgm:spPr>
        <a:blipFill rotWithShape="1">
          <a:blip xmlns:r="http://schemas.openxmlformats.org/officeDocument/2006/relationships" r:embed="rId1"/>
          <a:srcRect/>
          <a:stretch>
            <a:fillRect/>
          </a:stretch>
        </a:blipFill>
      </dgm:spPr>
      <dgm:t>
        <a:bodyPr/>
        <a:lstStyle/>
        <a:p>
          <a:endParaRPr lang="en-IN"/>
        </a:p>
      </dgm:t>
    </dgm:pt>
    <dgm:pt modelId="{2EF0D1A9-9FF1-49B1-86CC-A4C2BC6E7CD8}" type="parTrans" cxnId="{29DE2839-4660-43A8-B641-4987BD6DA477}">
      <dgm:prSet/>
      <dgm:spPr/>
      <dgm:t>
        <a:bodyPr/>
        <a:lstStyle/>
        <a:p>
          <a:endParaRPr lang="en-IN"/>
        </a:p>
      </dgm:t>
    </dgm:pt>
    <dgm:pt modelId="{DB17A48B-E6E2-4B61-9692-57B22599B3BB}" type="pres">
      <dgm:prSet presAssocID="{F054EADC-3689-4903-B6FE-DFA1BD5628CD}" presName="Name0" presStyleCnt="0">
        <dgm:presLayoutVars>
          <dgm:chMax val="7"/>
          <dgm:chPref val="7"/>
          <dgm:dir/>
        </dgm:presLayoutVars>
      </dgm:prSet>
      <dgm:spPr/>
    </dgm:pt>
    <dgm:pt modelId="{0C311272-B4FC-4370-807C-A2EEC449BBF7}" type="pres">
      <dgm:prSet presAssocID="{F054EADC-3689-4903-B6FE-DFA1BD5628CD}" presName="Name1" presStyleCnt="0"/>
      <dgm:spPr/>
    </dgm:pt>
    <dgm:pt modelId="{6970969F-FBCE-4853-8748-29BD3FE667C3}" type="pres">
      <dgm:prSet presAssocID="{A25FF94D-13B0-44CD-AF7B-660528B5614B}" presName="picture_1" presStyleCnt="0"/>
      <dgm:spPr/>
    </dgm:pt>
    <dgm:pt modelId="{23E8AF9C-141A-4A66-ACBD-18FE8DBA5223}" type="pres">
      <dgm:prSet presAssocID="{A25FF94D-13B0-44CD-AF7B-660528B5614B}" presName="pictureRepeatNode" presStyleLbl="alignImgPlace1" presStyleIdx="0" presStyleCnt="1" custScaleX="83655" custScaleY="84545" custLinFactNeighborX="-32061" custLinFactNeighborY="43903"/>
      <dgm:spPr/>
    </dgm:pt>
    <dgm:pt modelId="{9ED60AFE-5A8F-4C19-8716-11B1E883DABF}" type="pres">
      <dgm:prSet presAssocID="{CCC82888-9F1C-467F-8C49-C70045A87B77}" presName="text_1" presStyleLbl="node1" presStyleIdx="0" presStyleCnt="0" custLinFactY="-51455" custLinFactNeighborX="6508" custLinFactNeighborY="-100000">
        <dgm:presLayoutVars>
          <dgm:bulletEnabled val="1"/>
        </dgm:presLayoutVars>
      </dgm:prSet>
      <dgm:spPr/>
    </dgm:pt>
  </dgm:ptLst>
  <dgm:cxnLst>
    <dgm:cxn modelId="{8ECA870C-DC60-4963-9B6E-48C4EF3F8F9F}" type="presOf" srcId="{A25FF94D-13B0-44CD-AF7B-660528B5614B}" destId="{23E8AF9C-141A-4A66-ACBD-18FE8DBA5223}" srcOrd="0" destOrd="0" presId="urn:microsoft.com/office/officeart/2008/layout/CircularPictureCallout"/>
    <dgm:cxn modelId="{9A0BB332-4044-4083-9055-632885D6400A}" type="presOf" srcId="{CCC82888-9F1C-467F-8C49-C70045A87B77}" destId="{9ED60AFE-5A8F-4C19-8716-11B1E883DABF}" srcOrd="0" destOrd="0" presId="urn:microsoft.com/office/officeart/2008/layout/CircularPictureCallout"/>
    <dgm:cxn modelId="{29DE2839-4660-43A8-B641-4987BD6DA477}" srcId="{F054EADC-3689-4903-B6FE-DFA1BD5628CD}" destId="{CCC82888-9F1C-467F-8C49-C70045A87B77}" srcOrd="0" destOrd="0" parTransId="{2EF0D1A9-9FF1-49B1-86CC-A4C2BC6E7CD8}" sibTransId="{A25FF94D-13B0-44CD-AF7B-660528B5614B}"/>
    <dgm:cxn modelId="{77664F4D-F019-43A1-B2A4-2B5CF6249BF2}" type="presOf" srcId="{F054EADC-3689-4903-B6FE-DFA1BD5628CD}" destId="{DB17A48B-E6E2-4B61-9692-57B22599B3BB}" srcOrd="0" destOrd="0" presId="urn:microsoft.com/office/officeart/2008/layout/CircularPictureCallout"/>
    <dgm:cxn modelId="{BD146823-B2C1-46FE-A973-4C4C241DFE3B}" type="presParOf" srcId="{DB17A48B-E6E2-4B61-9692-57B22599B3BB}" destId="{0C311272-B4FC-4370-807C-A2EEC449BBF7}" srcOrd="0" destOrd="0" presId="urn:microsoft.com/office/officeart/2008/layout/CircularPictureCallout"/>
    <dgm:cxn modelId="{D541D02C-2036-4692-8574-C8F9AB1AD577}" type="presParOf" srcId="{0C311272-B4FC-4370-807C-A2EEC449BBF7}" destId="{6970969F-FBCE-4853-8748-29BD3FE667C3}" srcOrd="0" destOrd="0" presId="urn:microsoft.com/office/officeart/2008/layout/CircularPictureCallout"/>
    <dgm:cxn modelId="{BF5EC574-3E28-4DFA-AA05-C9F82CF05E6D}" type="presParOf" srcId="{6970969F-FBCE-4853-8748-29BD3FE667C3}" destId="{23E8AF9C-141A-4A66-ACBD-18FE8DBA5223}" srcOrd="0" destOrd="0" presId="urn:microsoft.com/office/officeart/2008/layout/CircularPictureCallout"/>
    <dgm:cxn modelId="{719D5ABC-ACBA-4F46-B823-A7CB62522AF0}" type="presParOf" srcId="{0C311272-B4FC-4370-807C-A2EEC449BBF7}" destId="{9ED60AFE-5A8F-4C19-8716-11B1E883DABF}" srcOrd="1" destOrd="0" presId="urn:microsoft.com/office/officeart/2008/layout/CircularPictureCallout"/>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E8AF9C-141A-4A66-ACBD-18FE8DBA5223}">
      <dsp:nvSpPr>
        <dsp:cNvPr id="0" name=""/>
        <dsp:cNvSpPr/>
      </dsp:nvSpPr>
      <dsp:spPr>
        <a:xfrm>
          <a:off x="616430" y="2082176"/>
          <a:ext cx="1898831" cy="1919032"/>
        </a:xfrm>
        <a:prstGeom prst="ellipse">
          <a:avLst/>
        </a:prstGeom>
        <a:blipFill rotWithShape="1">
          <a:blip xmlns:r="http://schemas.openxmlformats.org/officeDocument/2006/relationships" r:embed="rId1"/>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ED60AFE-5A8F-4C19-8716-11B1E883DABF}">
      <dsp:nvSpPr>
        <dsp:cNvPr id="0" name=""/>
        <dsp:cNvSpPr/>
      </dsp:nvSpPr>
      <dsp:spPr>
        <a:xfrm>
          <a:off x="3086976" y="0"/>
          <a:ext cx="1452695" cy="74904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0">
            <a:lnSpc>
              <a:spcPct val="90000"/>
            </a:lnSpc>
            <a:spcBef>
              <a:spcPct val="0"/>
            </a:spcBef>
            <a:spcAft>
              <a:spcPct val="35000"/>
            </a:spcAft>
            <a:buNone/>
          </a:pPr>
          <a:endParaRPr lang="en-IN" sz="5000" kern="1200" dirty="0"/>
        </a:p>
      </dsp:txBody>
      <dsp:txXfrm>
        <a:off x="3086976" y="0"/>
        <a:ext cx="1452695" cy="7490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E8AF9C-141A-4A66-ACBD-18FE8DBA5223}">
      <dsp:nvSpPr>
        <dsp:cNvPr id="0" name=""/>
        <dsp:cNvSpPr/>
      </dsp:nvSpPr>
      <dsp:spPr>
        <a:xfrm>
          <a:off x="592688" y="2084809"/>
          <a:ext cx="1898831" cy="1919032"/>
        </a:xfrm>
        <a:prstGeom prst="ellipse">
          <a:avLst/>
        </a:prstGeom>
        <a:blipFill rotWithShape="1">
          <a:blip xmlns:r="http://schemas.openxmlformats.org/officeDocument/2006/relationships" r:embed="rId1"/>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ED60AFE-5A8F-4C19-8716-11B1E883DABF}">
      <dsp:nvSpPr>
        <dsp:cNvPr id="0" name=""/>
        <dsp:cNvSpPr/>
      </dsp:nvSpPr>
      <dsp:spPr>
        <a:xfrm>
          <a:off x="1638029" y="983696"/>
          <a:ext cx="1452695" cy="74904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0">
            <a:lnSpc>
              <a:spcPct val="90000"/>
            </a:lnSpc>
            <a:spcBef>
              <a:spcPct val="0"/>
            </a:spcBef>
            <a:spcAft>
              <a:spcPct val="35000"/>
            </a:spcAft>
            <a:buNone/>
          </a:pPr>
          <a:endParaRPr lang="en-IN" sz="5000" kern="1200" dirty="0"/>
        </a:p>
      </dsp:txBody>
      <dsp:txXfrm>
        <a:off x="1638029" y="983696"/>
        <a:ext cx="1452695" cy="749045"/>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DF40414-D176-43B9-8E08-FE97170CA3E2}" type="datetimeFigureOut">
              <a:rPr lang="en-IN" smtClean="0"/>
              <a:t>23-05-2022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D9DA3A-FC10-45F1-AD8D-BE1C1D6728DA}" type="slidenum">
              <a:rPr lang="en-IN" smtClean="0"/>
              <a:t>‹#›</a:t>
            </a:fld>
            <a:endParaRPr lang="en-IN"/>
          </a:p>
        </p:txBody>
      </p:sp>
    </p:spTree>
    <p:extLst>
      <p:ext uri="{BB962C8B-B14F-4D97-AF65-F5344CB8AC3E}">
        <p14:creationId xmlns:p14="http://schemas.microsoft.com/office/powerpoint/2010/main" val="385830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DF40414-D176-43B9-8E08-FE97170CA3E2}" type="datetimeFigureOut">
              <a:rPr lang="en-IN" smtClean="0"/>
              <a:t>23-05-2022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D9DA3A-FC10-45F1-AD8D-BE1C1D6728DA}" type="slidenum">
              <a:rPr lang="en-IN" smtClean="0"/>
              <a:t>‹#›</a:t>
            </a:fld>
            <a:endParaRPr lang="en-IN"/>
          </a:p>
        </p:txBody>
      </p:sp>
    </p:spTree>
    <p:extLst>
      <p:ext uri="{BB962C8B-B14F-4D97-AF65-F5344CB8AC3E}">
        <p14:creationId xmlns:p14="http://schemas.microsoft.com/office/powerpoint/2010/main" val="812175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DF40414-D176-43B9-8E08-FE97170CA3E2}" type="datetimeFigureOut">
              <a:rPr lang="en-IN" smtClean="0"/>
              <a:t>23-05-2022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D9DA3A-FC10-45F1-AD8D-BE1C1D6728DA}" type="slidenum">
              <a:rPr lang="en-IN" smtClean="0"/>
              <a:t>‹#›</a:t>
            </a:fld>
            <a:endParaRPr lang="en-IN"/>
          </a:p>
        </p:txBody>
      </p:sp>
    </p:spTree>
    <p:extLst>
      <p:ext uri="{BB962C8B-B14F-4D97-AF65-F5344CB8AC3E}">
        <p14:creationId xmlns:p14="http://schemas.microsoft.com/office/powerpoint/2010/main" val="1611558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DF40414-D176-43B9-8E08-FE97170CA3E2}" type="datetimeFigureOut">
              <a:rPr lang="en-IN" smtClean="0"/>
              <a:t>23-05-2022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D9DA3A-FC10-45F1-AD8D-BE1C1D6728DA}" type="slidenum">
              <a:rPr lang="en-IN" smtClean="0"/>
              <a:t>‹#›</a:t>
            </a:fld>
            <a:endParaRPr lang="en-IN"/>
          </a:p>
        </p:txBody>
      </p:sp>
    </p:spTree>
    <p:extLst>
      <p:ext uri="{BB962C8B-B14F-4D97-AF65-F5344CB8AC3E}">
        <p14:creationId xmlns:p14="http://schemas.microsoft.com/office/powerpoint/2010/main" val="2825442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F40414-D176-43B9-8E08-FE97170CA3E2}" type="datetimeFigureOut">
              <a:rPr lang="en-IN" smtClean="0"/>
              <a:t>23-05-2022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D9DA3A-FC10-45F1-AD8D-BE1C1D6728DA}" type="slidenum">
              <a:rPr lang="en-IN" smtClean="0"/>
              <a:t>‹#›</a:t>
            </a:fld>
            <a:endParaRPr lang="en-IN"/>
          </a:p>
        </p:txBody>
      </p:sp>
    </p:spTree>
    <p:extLst>
      <p:ext uri="{BB962C8B-B14F-4D97-AF65-F5344CB8AC3E}">
        <p14:creationId xmlns:p14="http://schemas.microsoft.com/office/powerpoint/2010/main" val="2217133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DF40414-D176-43B9-8E08-FE97170CA3E2}" type="datetimeFigureOut">
              <a:rPr lang="en-IN" smtClean="0"/>
              <a:t>23-05-2022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D9DA3A-FC10-45F1-AD8D-BE1C1D6728DA}" type="slidenum">
              <a:rPr lang="en-IN" smtClean="0"/>
              <a:t>‹#›</a:t>
            </a:fld>
            <a:endParaRPr lang="en-IN"/>
          </a:p>
        </p:txBody>
      </p:sp>
    </p:spTree>
    <p:extLst>
      <p:ext uri="{BB962C8B-B14F-4D97-AF65-F5344CB8AC3E}">
        <p14:creationId xmlns:p14="http://schemas.microsoft.com/office/powerpoint/2010/main" val="3885731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DF40414-D176-43B9-8E08-FE97170CA3E2}" type="datetimeFigureOut">
              <a:rPr lang="en-IN" smtClean="0"/>
              <a:t>23-05-2022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D9DA3A-FC10-45F1-AD8D-BE1C1D6728DA}" type="slidenum">
              <a:rPr lang="en-IN" smtClean="0"/>
              <a:t>‹#›</a:t>
            </a:fld>
            <a:endParaRPr lang="en-IN"/>
          </a:p>
        </p:txBody>
      </p:sp>
    </p:spTree>
    <p:extLst>
      <p:ext uri="{BB962C8B-B14F-4D97-AF65-F5344CB8AC3E}">
        <p14:creationId xmlns:p14="http://schemas.microsoft.com/office/powerpoint/2010/main" val="209403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DF40414-D176-43B9-8E08-FE97170CA3E2}" type="datetimeFigureOut">
              <a:rPr lang="en-IN" smtClean="0"/>
              <a:t>23-05-2022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D9DA3A-FC10-45F1-AD8D-BE1C1D6728DA}" type="slidenum">
              <a:rPr lang="en-IN" smtClean="0"/>
              <a:t>‹#›</a:t>
            </a:fld>
            <a:endParaRPr lang="en-IN"/>
          </a:p>
        </p:txBody>
      </p:sp>
    </p:spTree>
    <p:extLst>
      <p:ext uri="{BB962C8B-B14F-4D97-AF65-F5344CB8AC3E}">
        <p14:creationId xmlns:p14="http://schemas.microsoft.com/office/powerpoint/2010/main" val="2325830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F40414-D176-43B9-8E08-FE97170CA3E2}" type="datetimeFigureOut">
              <a:rPr lang="en-IN" smtClean="0"/>
              <a:t>23-05-2022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ED9DA3A-FC10-45F1-AD8D-BE1C1D6728DA}" type="slidenum">
              <a:rPr lang="en-IN" smtClean="0"/>
              <a:t>‹#›</a:t>
            </a:fld>
            <a:endParaRPr lang="en-IN"/>
          </a:p>
        </p:txBody>
      </p:sp>
    </p:spTree>
    <p:extLst>
      <p:ext uri="{BB962C8B-B14F-4D97-AF65-F5344CB8AC3E}">
        <p14:creationId xmlns:p14="http://schemas.microsoft.com/office/powerpoint/2010/main" val="3683446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DF40414-D176-43B9-8E08-FE97170CA3E2}" type="datetimeFigureOut">
              <a:rPr lang="en-IN" smtClean="0"/>
              <a:t>23-05-2022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D9DA3A-FC10-45F1-AD8D-BE1C1D6728DA}" type="slidenum">
              <a:rPr lang="en-IN" smtClean="0"/>
              <a:t>‹#›</a:t>
            </a:fld>
            <a:endParaRPr lang="en-IN"/>
          </a:p>
        </p:txBody>
      </p:sp>
    </p:spTree>
    <p:extLst>
      <p:ext uri="{BB962C8B-B14F-4D97-AF65-F5344CB8AC3E}">
        <p14:creationId xmlns:p14="http://schemas.microsoft.com/office/powerpoint/2010/main" val="3641834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DF40414-D176-43B9-8E08-FE97170CA3E2}" type="datetimeFigureOut">
              <a:rPr lang="en-IN" smtClean="0"/>
              <a:t>23-05-2022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D9DA3A-FC10-45F1-AD8D-BE1C1D6728DA}" type="slidenum">
              <a:rPr lang="en-IN" smtClean="0"/>
              <a:t>‹#›</a:t>
            </a:fld>
            <a:endParaRPr lang="en-IN"/>
          </a:p>
        </p:txBody>
      </p:sp>
    </p:spTree>
    <p:extLst>
      <p:ext uri="{BB962C8B-B14F-4D97-AF65-F5344CB8AC3E}">
        <p14:creationId xmlns:p14="http://schemas.microsoft.com/office/powerpoint/2010/main" val="674920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F40414-D176-43B9-8E08-FE97170CA3E2}" type="datetimeFigureOut">
              <a:rPr lang="en-IN" smtClean="0"/>
              <a:t>23-05-2022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D9DA3A-FC10-45F1-AD8D-BE1C1D6728DA}" type="slidenum">
              <a:rPr lang="en-IN" smtClean="0"/>
              <a:t>‹#›</a:t>
            </a:fld>
            <a:endParaRPr lang="en-IN"/>
          </a:p>
        </p:txBody>
      </p:sp>
    </p:spTree>
    <p:extLst>
      <p:ext uri="{BB962C8B-B14F-4D97-AF65-F5344CB8AC3E}">
        <p14:creationId xmlns:p14="http://schemas.microsoft.com/office/powerpoint/2010/main" val="380476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13" Type="http://schemas.microsoft.com/office/2007/relationships/diagramDrawing" Target="../diagrams/drawing1.xml"/><Relationship Id="rId18" Type="http://schemas.microsoft.com/office/2007/relationships/diagramDrawing" Target="../diagrams/drawing2.xml"/><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diagramColors" Target="../diagrams/colors1.xml"/><Relationship Id="rId17" Type="http://schemas.openxmlformats.org/officeDocument/2006/relationships/diagramColors" Target="../diagrams/colors2.xml"/><Relationship Id="rId2" Type="http://schemas.openxmlformats.org/officeDocument/2006/relationships/image" Target="../media/image1.jpg"/><Relationship Id="rId16" Type="http://schemas.openxmlformats.org/officeDocument/2006/relationships/diagramQuickStyle" Target="../diagrams/quickStyle2.xml"/><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diagramQuickStyle" Target="../diagrams/quickStyle1.xml"/><Relationship Id="rId5" Type="http://schemas.openxmlformats.org/officeDocument/2006/relationships/image" Target="../media/image6.png"/><Relationship Id="rId15" Type="http://schemas.openxmlformats.org/officeDocument/2006/relationships/diagramLayout" Target="../diagrams/layout2.xml"/><Relationship Id="rId10" Type="http://schemas.openxmlformats.org/officeDocument/2006/relationships/diagramLayout" Target="../diagrams/layout1.xml"/><Relationship Id="rId4" Type="http://schemas.openxmlformats.org/officeDocument/2006/relationships/image" Target="../media/image5.png"/><Relationship Id="rId9" Type="http://schemas.openxmlformats.org/officeDocument/2006/relationships/diagramData" Target="../diagrams/data1.xml"/><Relationship Id="rId14" Type="http://schemas.openxmlformats.org/officeDocument/2006/relationships/diagramData" Target="../diagrams/data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5.wmf"/><Relationship Id="rId5" Type="http://schemas.openxmlformats.org/officeDocument/2006/relationships/oleObject" Target="../embeddings/oleObject1.bin"/><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9CC4C4B-CE56-04C8-607D-FA993F80BA4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1342" r="-1" b="6998"/>
          <a:stretch/>
        </p:blipFill>
        <p:spPr>
          <a:xfrm>
            <a:off x="230987" y="1144340"/>
            <a:ext cx="11765083" cy="3399829"/>
          </a:xfrm>
          <a:prstGeom prst="rect">
            <a:avLst/>
          </a:prstGeom>
          <a:ln>
            <a:noFill/>
          </a:ln>
          <a:effectLst>
            <a:softEdge rad="112500"/>
          </a:effectLst>
        </p:spPr>
      </p:pic>
      <p:pic>
        <p:nvPicPr>
          <p:cNvPr id="3" name="Picture 2">
            <a:extLst>
              <a:ext uri="{FF2B5EF4-FFF2-40B4-BE49-F238E27FC236}">
                <a16:creationId xmlns:a16="http://schemas.microsoft.com/office/drawing/2014/main" id="{4EF0908F-69F6-64BC-00D6-5013E6E1AA23}"/>
              </a:ext>
            </a:extLst>
          </p:cNvPr>
          <p:cNvPicPr>
            <a:picLocks noChangeAspect="1"/>
          </p:cNvPicPr>
          <p:nvPr/>
        </p:nvPicPr>
        <p:blipFill rotWithShape="1">
          <a:blip r:embed="rId4"/>
          <a:srcRect l="22926" t="11680" r="20906" b="25330"/>
          <a:stretch/>
        </p:blipFill>
        <p:spPr>
          <a:xfrm>
            <a:off x="1907424" y="4648200"/>
            <a:ext cx="801909" cy="690404"/>
          </a:xfrm>
          <a:prstGeom prst="rect">
            <a:avLst/>
          </a:prstGeom>
          <a:ln>
            <a:noFill/>
          </a:ln>
          <a:effectLst>
            <a:softEdge rad="112500"/>
          </a:effectLst>
        </p:spPr>
      </p:pic>
      <p:sp>
        <p:nvSpPr>
          <p:cNvPr id="4" name="TextBox 3">
            <a:extLst>
              <a:ext uri="{FF2B5EF4-FFF2-40B4-BE49-F238E27FC236}">
                <a16:creationId xmlns:a16="http://schemas.microsoft.com/office/drawing/2014/main" id="{F41DED33-CEE5-1ADE-D07D-322BADF30790}"/>
              </a:ext>
            </a:extLst>
          </p:cNvPr>
          <p:cNvSpPr txBox="1"/>
          <p:nvPr/>
        </p:nvSpPr>
        <p:spPr>
          <a:xfrm>
            <a:off x="230987" y="4690975"/>
            <a:ext cx="5435420" cy="707886"/>
          </a:xfrm>
          <a:prstGeom prst="rect">
            <a:avLst/>
          </a:prstGeom>
          <a:noFill/>
        </p:spPr>
        <p:txBody>
          <a:bodyPr wrap="square" rtlCol="0">
            <a:spAutoFit/>
          </a:bodyPr>
          <a:lstStyle/>
          <a:p>
            <a:r>
              <a:rPr lang="en-IN" sz="3200" b="1" dirty="0"/>
              <a:t>      </a:t>
            </a:r>
            <a:r>
              <a:rPr lang="en-IN" sz="4000" b="1" dirty="0"/>
              <a:t>THE         ARVELLOS</a:t>
            </a:r>
          </a:p>
        </p:txBody>
      </p:sp>
      <p:sp>
        <p:nvSpPr>
          <p:cNvPr id="5" name="TextBox 4">
            <a:extLst>
              <a:ext uri="{FF2B5EF4-FFF2-40B4-BE49-F238E27FC236}">
                <a16:creationId xmlns:a16="http://schemas.microsoft.com/office/drawing/2014/main" id="{D228CBDF-5EB6-E06B-BB9F-E81A767DE54F}"/>
              </a:ext>
            </a:extLst>
          </p:cNvPr>
          <p:cNvSpPr txBox="1"/>
          <p:nvPr/>
        </p:nvSpPr>
        <p:spPr>
          <a:xfrm>
            <a:off x="668867" y="5545667"/>
            <a:ext cx="4360333" cy="923330"/>
          </a:xfrm>
          <a:prstGeom prst="rect">
            <a:avLst/>
          </a:prstGeom>
          <a:noFill/>
        </p:spPr>
        <p:txBody>
          <a:bodyPr wrap="square" rtlCol="0">
            <a:spAutoFit/>
          </a:bodyPr>
          <a:lstStyle/>
          <a:p>
            <a:r>
              <a:rPr lang="en-IN" dirty="0"/>
              <a:t>ADARSH KUMAR GIRI</a:t>
            </a:r>
          </a:p>
          <a:p>
            <a:r>
              <a:rPr lang="en-IN" dirty="0"/>
              <a:t>DHRUV MEHTA </a:t>
            </a:r>
          </a:p>
          <a:p>
            <a:r>
              <a:rPr lang="en-IN" dirty="0"/>
              <a:t>KUMAR ANKIT</a:t>
            </a:r>
          </a:p>
        </p:txBody>
      </p:sp>
      <p:sp>
        <p:nvSpPr>
          <p:cNvPr id="6" name="Rectangle 5">
            <a:extLst>
              <a:ext uri="{FF2B5EF4-FFF2-40B4-BE49-F238E27FC236}">
                <a16:creationId xmlns:a16="http://schemas.microsoft.com/office/drawing/2014/main" id="{A27FA1BD-01D1-2E4F-4531-F66B81A4A24A}"/>
              </a:ext>
            </a:extLst>
          </p:cNvPr>
          <p:cNvSpPr/>
          <p:nvPr/>
        </p:nvSpPr>
        <p:spPr>
          <a:xfrm>
            <a:off x="5325534" y="4872100"/>
            <a:ext cx="6510538" cy="1200329"/>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7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CLOCKSPEED 2.0</a:t>
            </a:r>
          </a:p>
        </p:txBody>
      </p:sp>
    </p:spTree>
    <p:extLst>
      <p:ext uri="{BB962C8B-B14F-4D97-AF65-F5344CB8AC3E}">
        <p14:creationId xmlns:p14="http://schemas.microsoft.com/office/powerpoint/2010/main" val="1256092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8" name="Group 269">
            <a:extLst>
              <a:ext uri="{FF2B5EF4-FFF2-40B4-BE49-F238E27FC236}">
                <a16:creationId xmlns:a16="http://schemas.microsoft.com/office/drawing/2014/main" id="{4D4BD99C-D65A-B03C-FCBD-F7C37A53F4FB}"/>
              </a:ext>
            </a:extLst>
          </p:cNvPr>
          <p:cNvGrpSpPr/>
          <p:nvPr/>
        </p:nvGrpSpPr>
        <p:grpSpPr>
          <a:xfrm>
            <a:off x="602433" y="4824734"/>
            <a:ext cx="2996005" cy="1924600"/>
            <a:chOff x="562444" y="1089815"/>
            <a:chExt cx="2996005" cy="1924600"/>
          </a:xfrm>
        </p:grpSpPr>
        <p:sp>
          <p:nvSpPr>
            <p:cNvPr id="39" name="Google Shape;263;p19">
              <a:extLst>
                <a:ext uri="{FF2B5EF4-FFF2-40B4-BE49-F238E27FC236}">
                  <a16:creationId xmlns:a16="http://schemas.microsoft.com/office/drawing/2014/main" id="{76B2D1F5-3BC1-2179-1A56-9C604CB6643B}"/>
                </a:ext>
              </a:extLst>
            </p:cNvPr>
            <p:cNvSpPr txBox="1"/>
            <p:nvPr/>
          </p:nvSpPr>
          <p:spPr>
            <a:xfrm flipH="1">
              <a:off x="631662" y="1843138"/>
              <a:ext cx="2616265" cy="1171277"/>
            </a:xfrm>
            <a:prstGeom prst="rect">
              <a:avLst/>
            </a:prstGeom>
            <a:noFill/>
            <a:ln>
              <a:noFill/>
            </a:ln>
          </p:spPr>
          <p:txBody>
            <a:bodyPr spcFirstLastPara="1" wrap="square" lIns="91425" tIns="91425" rIns="91425" bIns="91425" anchor="ctr" anchorCtr="0">
              <a:noAutofit/>
            </a:bodyPr>
            <a:lstStyle/>
            <a:p>
              <a:pPr algn="just"/>
              <a:endParaRPr lang="en-IN" sz="1100" dirty="0">
                <a:solidFill>
                  <a:schemeClr val="dk1"/>
                </a:solidFill>
                <a:latin typeface="Calibri"/>
                <a:ea typeface="Roboto"/>
                <a:cs typeface="Calibri"/>
              </a:endParaRPr>
            </a:p>
          </p:txBody>
        </p:sp>
        <p:grpSp>
          <p:nvGrpSpPr>
            <p:cNvPr id="40" name="Group 271">
              <a:extLst>
                <a:ext uri="{FF2B5EF4-FFF2-40B4-BE49-F238E27FC236}">
                  <a16:creationId xmlns:a16="http://schemas.microsoft.com/office/drawing/2014/main" id="{3420014C-EA27-E533-EB8C-127CF8CEB93F}"/>
                </a:ext>
              </a:extLst>
            </p:cNvPr>
            <p:cNvGrpSpPr/>
            <p:nvPr/>
          </p:nvGrpSpPr>
          <p:grpSpPr>
            <a:xfrm>
              <a:off x="562444" y="1089815"/>
              <a:ext cx="2996005" cy="782536"/>
              <a:chOff x="816206" y="1078475"/>
              <a:chExt cx="2996005" cy="782536"/>
            </a:xfrm>
          </p:grpSpPr>
          <p:sp>
            <p:nvSpPr>
              <p:cNvPr id="41" name="Google Shape;262;p19">
                <a:extLst>
                  <a:ext uri="{FF2B5EF4-FFF2-40B4-BE49-F238E27FC236}">
                    <a16:creationId xmlns:a16="http://schemas.microsoft.com/office/drawing/2014/main" id="{754788CF-1813-087E-C4DB-2DDFEC496394}"/>
                  </a:ext>
                </a:extLst>
              </p:cNvPr>
              <p:cNvSpPr/>
              <p:nvPr/>
            </p:nvSpPr>
            <p:spPr>
              <a:xfrm flipH="1">
                <a:off x="3560041" y="1423572"/>
                <a:ext cx="252170" cy="190724"/>
              </a:xfrm>
              <a:custGeom>
                <a:avLst/>
                <a:gdLst/>
                <a:ahLst/>
                <a:cxnLst/>
                <a:rect l="l" t="t" r="r" b="b"/>
                <a:pathLst>
                  <a:path w="1892" h="1431" extrusionOk="0">
                    <a:moveTo>
                      <a:pt x="1243" y="0"/>
                    </a:moveTo>
                    <a:lnTo>
                      <a:pt x="1" y="1431"/>
                    </a:lnTo>
                    <a:lnTo>
                      <a:pt x="1892" y="1269"/>
                    </a:lnTo>
                    <a:lnTo>
                      <a:pt x="12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grpSp>
            <p:nvGrpSpPr>
              <p:cNvPr id="42" name="Group 274">
                <a:extLst>
                  <a:ext uri="{FF2B5EF4-FFF2-40B4-BE49-F238E27FC236}">
                    <a16:creationId xmlns:a16="http://schemas.microsoft.com/office/drawing/2014/main" id="{F4205B0A-50ED-F7EC-69B7-D7E7535DB53C}"/>
                  </a:ext>
                </a:extLst>
              </p:cNvPr>
              <p:cNvGrpSpPr/>
              <p:nvPr/>
            </p:nvGrpSpPr>
            <p:grpSpPr>
              <a:xfrm>
                <a:off x="816206" y="1078475"/>
                <a:ext cx="2873520" cy="782536"/>
                <a:chOff x="816206" y="1078475"/>
                <a:chExt cx="2873520" cy="782536"/>
              </a:xfrm>
            </p:grpSpPr>
            <p:sp>
              <p:nvSpPr>
                <p:cNvPr id="43" name="Google Shape;259;p19">
                  <a:extLst>
                    <a:ext uri="{FF2B5EF4-FFF2-40B4-BE49-F238E27FC236}">
                      <a16:creationId xmlns:a16="http://schemas.microsoft.com/office/drawing/2014/main" id="{173F8C8A-E71A-71C4-3EE3-6BC441672922}"/>
                    </a:ext>
                  </a:extLst>
                </p:cNvPr>
                <p:cNvSpPr/>
                <p:nvPr/>
              </p:nvSpPr>
              <p:spPr>
                <a:xfrm flipH="1">
                  <a:off x="816206" y="1078475"/>
                  <a:ext cx="2842200" cy="640800"/>
                </a:xfrm>
                <a:prstGeom prst="roundRect">
                  <a:avLst>
                    <a:gd name="adj" fmla="val 5000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44" name="Google Shape;260;p19">
                  <a:extLst>
                    <a:ext uri="{FF2B5EF4-FFF2-40B4-BE49-F238E27FC236}">
                      <a16:creationId xmlns:a16="http://schemas.microsoft.com/office/drawing/2014/main" id="{18383242-8E23-7FE5-20B9-B2FE1FE4C8E1}"/>
                    </a:ext>
                  </a:extLst>
                </p:cNvPr>
                <p:cNvSpPr/>
                <p:nvPr/>
              </p:nvSpPr>
              <p:spPr>
                <a:xfrm flipH="1">
                  <a:off x="3369048" y="1081442"/>
                  <a:ext cx="320678" cy="640944"/>
                </a:xfrm>
                <a:custGeom>
                  <a:avLst/>
                  <a:gdLst/>
                  <a:ahLst/>
                  <a:cxnLst/>
                  <a:rect l="l" t="t" r="r" b="b"/>
                  <a:pathLst>
                    <a:path w="2406" h="4809" extrusionOk="0">
                      <a:moveTo>
                        <a:pt x="2405" y="0"/>
                      </a:moveTo>
                      <a:cubicBezTo>
                        <a:pt x="1081" y="0"/>
                        <a:pt x="0" y="1081"/>
                        <a:pt x="0" y="2405"/>
                      </a:cubicBezTo>
                      <a:cubicBezTo>
                        <a:pt x="0" y="3728"/>
                        <a:pt x="1081" y="4808"/>
                        <a:pt x="2405" y="4808"/>
                      </a:cubicBezTo>
                      <a:lnTo>
                        <a:pt x="2405" y="0"/>
                      </a:lnTo>
                      <a:close/>
                    </a:path>
                  </a:pathLst>
                </a:custGeom>
                <a:solidFill>
                  <a:srgbClr val="C9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45" name="Google Shape;261;p19">
                  <a:extLst>
                    <a:ext uri="{FF2B5EF4-FFF2-40B4-BE49-F238E27FC236}">
                      <a16:creationId xmlns:a16="http://schemas.microsoft.com/office/drawing/2014/main" id="{206BFF17-8F58-00B8-54D9-353B60A10641}"/>
                    </a:ext>
                  </a:extLst>
                </p:cNvPr>
                <p:cNvSpPr/>
                <p:nvPr/>
              </p:nvSpPr>
              <p:spPr>
                <a:xfrm flipH="1">
                  <a:off x="3059432" y="1128357"/>
                  <a:ext cx="543926" cy="543649"/>
                </a:xfrm>
                <a:custGeom>
                  <a:avLst/>
                  <a:gdLst/>
                  <a:ahLst/>
                  <a:cxnLst/>
                  <a:rect l="l" t="t" r="r" b="b"/>
                  <a:pathLst>
                    <a:path w="4081" h="4079" extrusionOk="0">
                      <a:moveTo>
                        <a:pt x="2053" y="1"/>
                      </a:moveTo>
                      <a:cubicBezTo>
                        <a:pt x="919" y="1"/>
                        <a:pt x="1" y="919"/>
                        <a:pt x="1" y="2053"/>
                      </a:cubicBezTo>
                      <a:cubicBezTo>
                        <a:pt x="1" y="3160"/>
                        <a:pt x="919" y="4078"/>
                        <a:pt x="2053" y="4078"/>
                      </a:cubicBezTo>
                      <a:cubicBezTo>
                        <a:pt x="3162" y="4078"/>
                        <a:pt x="4080" y="3160"/>
                        <a:pt x="4080" y="2053"/>
                      </a:cubicBezTo>
                      <a:cubicBezTo>
                        <a:pt x="4080" y="919"/>
                        <a:pt x="3162" y="1"/>
                        <a:pt x="2053" y="1"/>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46" name="Google Shape;268;p19">
                  <a:extLst>
                    <a:ext uri="{FF2B5EF4-FFF2-40B4-BE49-F238E27FC236}">
                      <a16:creationId xmlns:a16="http://schemas.microsoft.com/office/drawing/2014/main" id="{54E3FD60-FE48-DC53-8412-B1F7E4ACADCE}"/>
                    </a:ext>
                  </a:extLst>
                </p:cNvPr>
                <p:cNvSpPr txBox="1"/>
                <p:nvPr/>
              </p:nvSpPr>
              <p:spPr>
                <a:xfrm>
                  <a:off x="943584" y="1576830"/>
                  <a:ext cx="2232081" cy="284181"/>
                </a:xfrm>
                <a:prstGeom prst="rect">
                  <a:avLst/>
                </a:prstGeom>
                <a:noFill/>
                <a:ln>
                  <a:noFill/>
                </a:ln>
              </p:spPr>
              <p:txBody>
                <a:bodyPr spcFirstLastPara="1" wrap="square" lIns="91425" tIns="91425" rIns="91425" bIns="91425" anchor="ctr" anchorCtr="0">
                  <a:noAutofit/>
                </a:bodyPr>
                <a:lstStyle/>
                <a:p>
                  <a:pPr algn="ctr">
                    <a:lnSpc>
                      <a:spcPct val="115000"/>
                    </a:lnSpc>
                    <a:spcBef>
                      <a:spcPts val="1200"/>
                    </a:spcBef>
                    <a:spcAft>
                      <a:spcPts val="12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High demand growth</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Bef>
                      <a:spcPts val="1200"/>
                    </a:spcBef>
                    <a:spcAft>
                      <a:spcPts val="1200"/>
                    </a:spcAft>
                  </a:pPr>
                  <a:endParaRPr lang="en" sz="1700" b="1" i="1" dirty="0">
                    <a:solidFill>
                      <a:schemeClr val="dk1"/>
                    </a:solidFill>
                    <a:highlight>
                      <a:srgbClr val="FFFFFF"/>
                    </a:highlight>
                    <a:latin typeface="Calibri" panose="020F0502020204030204" pitchFamily="34" charset="0"/>
                    <a:ea typeface="Fira Sans Extra Condensed Medium"/>
                    <a:cs typeface="Calibri" panose="020F0502020204030204" pitchFamily="34" charset="0"/>
                  </a:endParaRPr>
                </a:p>
              </p:txBody>
            </p:sp>
            <p:sp>
              <p:nvSpPr>
                <p:cNvPr id="47" name="Google Shape;287;p19">
                  <a:extLst>
                    <a:ext uri="{FF2B5EF4-FFF2-40B4-BE49-F238E27FC236}">
                      <a16:creationId xmlns:a16="http://schemas.microsoft.com/office/drawing/2014/main" id="{1D70DBBD-10A0-D7F3-5859-DD4B2C9DFD54}"/>
                    </a:ext>
                  </a:extLst>
                </p:cNvPr>
                <p:cNvSpPr/>
                <p:nvPr/>
              </p:nvSpPr>
              <p:spPr>
                <a:xfrm>
                  <a:off x="3162247" y="1544314"/>
                  <a:ext cx="37912" cy="32859"/>
                </a:xfrm>
                <a:custGeom>
                  <a:avLst/>
                  <a:gdLst/>
                  <a:ahLst/>
                  <a:cxnLst/>
                  <a:rect l="l" t="t" r="r" b="b"/>
                  <a:pathLst>
                    <a:path w="2187" h="1942" extrusionOk="0">
                      <a:moveTo>
                        <a:pt x="1563" y="1"/>
                      </a:moveTo>
                      <a:cubicBezTo>
                        <a:pt x="1416" y="1"/>
                        <a:pt x="1268" y="58"/>
                        <a:pt x="1157" y="172"/>
                      </a:cubicBezTo>
                      <a:lnTo>
                        <a:pt x="357" y="976"/>
                      </a:lnTo>
                      <a:cubicBezTo>
                        <a:pt x="0" y="1332"/>
                        <a:pt x="254" y="1942"/>
                        <a:pt x="758" y="1942"/>
                      </a:cubicBezTo>
                      <a:cubicBezTo>
                        <a:pt x="906" y="1942"/>
                        <a:pt x="1051" y="1882"/>
                        <a:pt x="1157" y="1776"/>
                      </a:cubicBezTo>
                      <a:lnTo>
                        <a:pt x="1957" y="973"/>
                      </a:lnTo>
                      <a:cubicBezTo>
                        <a:pt x="2184" y="755"/>
                        <a:pt x="2187" y="390"/>
                        <a:pt x="1963" y="166"/>
                      </a:cubicBezTo>
                      <a:cubicBezTo>
                        <a:pt x="1853" y="56"/>
                        <a:pt x="1708" y="1"/>
                        <a:pt x="1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Calibri" panose="020F0502020204030204" pitchFamily="34" charset="0"/>
                    <a:cs typeface="Calibri" panose="020F0502020204030204" pitchFamily="34" charset="0"/>
                  </a:endParaRPr>
                </a:p>
              </p:txBody>
            </p:sp>
          </p:grpSp>
        </p:grpSp>
      </p:grpSp>
      <p:sp>
        <p:nvSpPr>
          <p:cNvPr id="2" name="Google Shape;291;p19">
            <a:extLst>
              <a:ext uri="{FF2B5EF4-FFF2-40B4-BE49-F238E27FC236}">
                <a16:creationId xmlns:a16="http://schemas.microsoft.com/office/drawing/2014/main" id="{9C13ED38-6F58-C38A-62DF-B354BC110913}"/>
              </a:ext>
            </a:extLst>
          </p:cNvPr>
          <p:cNvSpPr/>
          <p:nvPr/>
        </p:nvSpPr>
        <p:spPr>
          <a:xfrm>
            <a:off x="5121620" y="4375766"/>
            <a:ext cx="2103000" cy="2103000"/>
          </a:xfrm>
          <a:prstGeom prst="ellipse">
            <a:avLst/>
          </a:prstGeom>
          <a:noFill/>
          <a:ln w="762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grpSp>
        <p:nvGrpSpPr>
          <p:cNvPr id="3" name="Google Shape;294;p19">
            <a:extLst>
              <a:ext uri="{FF2B5EF4-FFF2-40B4-BE49-F238E27FC236}">
                <a16:creationId xmlns:a16="http://schemas.microsoft.com/office/drawing/2014/main" id="{9C03A7C0-DC1A-43F2-CB3A-4B590177BB07}"/>
              </a:ext>
            </a:extLst>
          </p:cNvPr>
          <p:cNvGrpSpPr/>
          <p:nvPr/>
        </p:nvGrpSpPr>
        <p:grpSpPr>
          <a:xfrm>
            <a:off x="6099389" y="4312591"/>
            <a:ext cx="125952" cy="126349"/>
            <a:chOff x="3862683" y="1685374"/>
            <a:chExt cx="125952" cy="126349"/>
          </a:xfrm>
          <a:solidFill>
            <a:srgbClr val="C96D6D"/>
          </a:solidFill>
        </p:grpSpPr>
        <p:sp>
          <p:nvSpPr>
            <p:cNvPr id="4" name="Google Shape;295;p19">
              <a:extLst>
                <a:ext uri="{FF2B5EF4-FFF2-40B4-BE49-F238E27FC236}">
                  <a16:creationId xmlns:a16="http://schemas.microsoft.com/office/drawing/2014/main" id="{94834F0A-F2B5-4C4B-AE64-CB8AB9F636F5}"/>
                </a:ext>
              </a:extLst>
            </p:cNvPr>
            <p:cNvSpPr/>
            <p:nvPr/>
          </p:nvSpPr>
          <p:spPr>
            <a:xfrm>
              <a:off x="3862683" y="1685374"/>
              <a:ext cx="125952" cy="126349"/>
            </a:xfrm>
            <a:custGeom>
              <a:avLst/>
              <a:gdLst/>
              <a:ahLst/>
              <a:cxnLst/>
              <a:rect l="l" t="t" r="r" b="b"/>
              <a:pathLst>
                <a:path w="945" h="948" extrusionOk="0">
                  <a:moveTo>
                    <a:pt x="459" y="1"/>
                  </a:moveTo>
                  <a:cubicBezTo>
                    <a:pt x="217" y="1"/>
                    <a:pt x="1" y="217"/>
                    <a:pt x="1" y="487"/>
                  </a:cubicBezTo>
                  <a:cubicBezTo>
                    <a:pt x="1" y="731"/>
                    <a:pt x="217" y="947"/>
                    <a:pt x="459" y="947"/>
                  </a:cubicBezTo>
                  <a:cubicBezTo>
                    <a:pt x="729" y="947"/>
                    <a:pt x="945" y="731"/>
                    <a:pt x="945" y="487"/>
                  </a:cubicBezTo>
                  <a:cubicBezTo>
                    <a:pt x="945" y="217"/>
                    <a:pt x="729" y="1"/>
                    <a:pt x="459" y="1"/>
                  </a:cubicBezTo>
                  <a:close/>
                </a:path>
              </a:pathLst>
            </a:custGeom>
            <a:grp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Calibri" panose="020F0502020204030204" pitchFamily="34" charset="0"/>
                <a:sym typeface="Arial"/>
              </a:endParaRPr>
            </a:p>
          </p:txBody>
        </p:sp>
        <p:sp>
          <p:nvSpPr>
            <p:cNvPr id="5" name="Google Shape;296;p19">
              <a:extLst>
                <a:ext uri="{FF2B5EF4-FFF2-40B4-BE49-F238E27FC236}">
                  <a16:creationId xmlns:a16="http://schemas.microsoft.com/office/drawing/2014/main" id="{43973136-A4F1-5657-4C80-85FB36B27CBD}"/>
                </a:ext>
              </a:extLst>
            </p:cNvPr>
            <p:cNvSpPr/>
            <p:nvPr/>
          </p:nvSpPr>
          <p:spPr>
            <a:xfrm>
              <a:off x="3891472" y="1714163"/>
              <a:ext cx="68374" cy="68772"/>
            </a:xfrm>
            <a:custGeom>
              <a:avLst/>
              <a:gdLst/>
              <a:ahLst/>
              <a:cxnLst/>
              <a:rect l="l" t="t" r="r" b="b"/>
              <a:pathLst>
                <a:path w="513" h="516" extrusionOk="0">
                  <a:moveTo>
                    <a:pt x="243" y="1"/>
                  </a:moveTo>
                  <a:cubicBezTo>
                    <a:pt x="109" y="1"/>
                    <a:pt x="1" y="109"/>
                    <a:pt x="1" y="271"/>
                  </a:cubicBezTo>
                  <a:cubicBezTo>
                    <a:pt x="1" y="407"/>
                    <a:pt x="109" y="515"/>
                    <a:pt x="243" y="515"/>
                  </a:cubicBezTo>
                  <a:cubicBezTo>
                    <a:pt x="405" y="515"/>
                    <a:pt x="513" y="407"/>
                    <a:pt x="513" y="271"/>
                  </a:cubicBezTo>
                  <a:cubicBezTo>
                    <a:pt x="513" y="109"/>
                    <a:pt x="405" y="1"/>
                    <a:pt x="243" y="1"/>
                  </a:cubicBezTo>
                  <a:close/>
                </a:path>
              </a:pathLst>
            </a:custGeom>
            <a:grp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Calibri" panose="020F0502020204030204" pitchFamily="34" charset="0"/>
                <a:sym typeface="Arial"/>
              </a:endParaRPr>
            </a:p>
          </p:txBody>
        </p:sp>
      </p:grpSp>
      <p:grpSp>
        <p:nvGrpSpPr>
          <p:cNvPr id="6" name="Google Shape;294;p19">
            <a:extLst>
              <a:ext uri="{FF2B5EF4-FFF2-40B4-BE49-F238E27FC236}">
                <a16:creationId xmlns:a16="http://schemas.microsoft.com/office/drawing/2014/main" id="{47266539-024F-654E-86CC-4A13B0A687CE}"/>
              </a:ext>
            </a:extLst>
          </p:cNvPr>
          <p:cNvGrpSpPr/>
          <p:nvPr/>
        </p:nvGrpSpPr>
        <p:grpSpPr>
          <a:xfrm>
            <a:off x="6987559" y="4833807"/>
            <a:ext cx="125952" cy="126349"/>
            <a:chOff x="3862683" y="1685374"/>
            <a:chExt cx="125952" cy="126349"/>
          </a:xfrm>
          <a:solidFill>
            <a:srgbClr val="C96D6D"/>
          </a:solidFill>
        </p:grpSpPr>
        <p:sp>
          <p:nvSpPr>
            <p:cNvPr id="7" name="Google Shape;295;p19">
              <a:extLst>
                <a:ext uri="{FF2B5EF4-FFF2-40B4-BE49-F238E27FC236}">
                  <a16:creationId xmlns:a16="http://schemas.microsoft.com/office/drawing/2014/main" id="{EF8D71EE-14C5-7D5A-1B9F-B662DB3EA83E}"/>
                </a:ext>
              </a:extLst>
            </p:cNvPr>
            <p:cNvSpPr/>
            <p:nvPr/>
          </p:nvSpPr>
          <p:spPr>
            <a:xfrm>
              <a:off x="3862683" y="1685374"/>
              <a:ext cx="125952" cy="126349"/>
            </a:xfrm>
            <a:custGeom>
              <a:avLst/>
              <a:gdLst/>
              <a:ahLst/>
              <a:cxnLst/>
              <a:rect l="l" t="t" r="r" b="b"/>
              <a:pathLst>
                <a:path w="945" h="948" extrusionOk="0">
                  <a:moveTo>
                    <a:pt x="459" y="1"/>
                  </a:moveTo>
                  <a:cubicBezTo>
                    <a:pt x="217" y="1"/>
                    <a:pt x="1" y="217"/>
                    <a:pt x="1" y="487"/>
                  </a:cubicBezTo>
                  <a:cubicBezTo>
                    <a:pt x="1" y="731"/>
                    <a:pt x="217" y="947"/>
                    <a:pt x="459" y="947"/>
                  </a:cubicBezTo>
                  <a:cubicBezTo>
                    <a:pt x="729" y="947"/>
                    <a:pt x="945" y="731"/>
                    <a:pt x="945" y="487"/>
                  </a:cubicBezTo>
                  <a:cubicBezTo>
                    <a:pt x="945" y="217"/>
                    <a:pt x="729" y="1"/>
                    <a:pt x="459" y="1"/>
                  </a:cubicBezTo>
                  <a:close/>
                </a:path>
              </a:pathLst>
            </a:custGeom>
            <a:grp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Calibri" panose="020F0502020204030204" pitchFamily="34" charset="0"/>
                <a:sym typeface="Arial"/>
              </a:endParaRPr>
            </a:p>
          </p:txBody>
        </p:sp>
        <p:sp>
          <p:nvSpPr>
            <p:cNvPr id="8" name="Google Shape;296;p19">
              <a:extLst>
                <a:ext uri="{FF2B5EF4-FFF2-40B4-BE49-F238E27FC236}">
                  <a16:creationId xmlns:a16="http://schemas.microsoft.com/office/drawing/2014/main" id="{0BFB7D2C-A357-9C24-95B9-7D4E6BED41EC}"/>
                </a:ext>
              </a:extLst>
            </p:cNvPr>
            <p:cNvSpPr/>
            <p:nvPr/>
          </p:nvSpPr>
          <p:spPr>
            <a:xfrm>
              <a:off x="3891472" y="1714163"/>
              <a:ext cx="68374" cy="68772"/>
            </a:xfrm>
            <a:custGeom>
              <a:avLst/>
              <a:gdLst/>
              <a:ahLst/>
              <a:cxnLst/>
              <a:rect l="l" t="t" r="r" b="b"/>
              <a:pathLst>
                <a:path w="513" h="516" extrusionOk="0">
                  <a:moveTo>
                    <a:pt x="243" y="1"/>
                  </a:moveTo>
                  <a:cubicBezTo>
                    <a:pt x="109" y="1"/>
                    <a:pt x="1" y="109"/>
                    <a:pt x="1" y="271"/>
                  </a:cubicBezTo>
                  <a:cubicBezTo>
                    <a:pt x="1" y="407"/>
                    <a:pt x="109" y="515"/>
                    <a:pt x="243" y="515"/>
                  </a:cubicBezTo>
                  <a:cubicBezTo>
                    <a:pt x="405" y="515"/>
                    <a:pt x="513" y="407"/>
                    <a:pt x="513" y="271"/>
                  </a:cubicBezTo>
                  <a:cubicBezTo>
                    <a:pt x="513" y="109"/>
                    <a:pt x="405" y="1"/>
                    <a:pt x="243" y="1"/>
                  </a:cubicBezTo>
                  <a:close/>
                </a:path>
              </a:pathLst>
            </a:custGeom>
            <a:grp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Calibri" panose="020F0502020204030204" pitchFamily="34" charset="0"/>
                <a:sym typeface="Arial"/>
              </a:endParaRPr>
            </a:p>
          </p:txBody>
        </p:sp>
      </p:grpSp>
      <p:grpSp>
        <p:nvGrpSpPr>
          <p:cNvPr id="9" name="Google Shape;294;p19">
            <a:extLst>
              <a:ext uri="{FF2B5EF4-FFF2-40B4-BE49-F238E27FC236}">
                <a16:creationId xmlns:a16="http://schemas.microsoft.com/office/drawing/2014/main" id="{EED85E38-33E5-9AA7-E0DF-6316F883EBF5}"/>
              </a:ext>
            </a:extLst>
          </p:cNvPr>
          <p:cNvGrpSpPr/>
          <p:nvPr/>
        </p:nvGrpSpPr>
        <p:grpSpPr>
          <a:xfrm>
            <a:off x="5193732" y="4870636"/>
            <a:ext cx="125952" cy="126349"/>
            <a:chOff x="3862683" y="1685374"/>
            <a:chExt cx="125952" cy="126349"/>
          </a:xfrm>
          <a:solidFill>
            <a:srgbClr val="C96D6D"/>
          </a:solidFill>
        </p:grpSpPr>
        <p:sp>
          <p:nvSpPr>
            <p:cNvPr id="10" name="Google Shape;295;p19">
              <a:extLst>
                <a:ext uri="{FF2B5EF4-FFF2-40B4-BE49-F238E27FC236}">
                  <a16:creationId xmlns:a16="http://schemas.microsoft.com/office/drawing/2014/main" id="{AFAAF517-B63F-7F38-E77A-ED92CBBB5108}"/>
                </a:ext>
              </a:extLst>
            </p:cNvPr>
            <p:cNvSpPr/>
            <p:nvPr/>
          </p:nvSpPr>
          <p:spPr>
            <a:xfrm>
              <a:off x="3862683" y="1685374"/>
              <a:ext cx="125952" cy="126349"/>
            </a:xfrm>
            <a:custGeom>
              <a:avLst/>
              <a:gdLst/>
              <a:ahLst/>
              <a:cxnLst/>
              <a:rect l="l" t="t" r="r" b="b"/>
              <a:pathLst>
                <a:path w="945" h="948" extrusionOk="0">
                  <a:moveTo>
                    <a:pt x="459" y="1"/>
                  </a:moveTo>
                  <a:cubicBezTo>
                    <a:pt x="217" y="1"/>
                    <a:pt x="1" y="217"/>
                    <a:pt x="1" y="487"/>
                  </a:cubicBezTo>
                  <a:cubicBezTo>
                    <a:pt x="1" y="731"/>
                    <a:pt x="217" y="947"/>
                    <a:pt x="459" y="947"/>
                  </a:cubicBezTo>
                  <a:cubicBezTo>
                    <a:pt x="729" y="947"/>
                    <a:pt x="945" y="731"/>
                    <a:pt x="945" y="487"/>
                  </a:cubicBezTo>
                  <a:cubicBezTo>
                    <a:pt x="945" y="217"/>
                    <a:pt x="729" y="1"/>
                    <a:pt x="459" y="1"/>
                  </a:cubicBezTo>
                  <a:close/>
                </a:path>
              </a:pathLst>
            </a:custGeom>
            <a:grp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Calibri" panose="020F0502020204030204" pitchFamily="34" charset="0"/>
                <a:sym typeface="Arial"/>
              </a:endParaRPr>
            </a:p>
          </p:txBody>
        </p:sp>
        <p:sp>
          <p:nvSpPr>
            <p:cNvPr id="11" name="Google Shape;296;p19">
              <a:extLst>
                <a:ext uri="{FF2B5EF4-FFF2-40B4-BE49-F238E27FC236}">
                  <a16:creationId xmlns:a16="http://schemas.microsoft.com/office/drawing/2014/main" id="{DD987F05-E0EF-F44E-BF39-D52F924823D9}"/>
                </a:ext>
              </a:extLst>
            </p:cNvPr>
            <p:cNvSpPr/>
            <p:nvPr/>
          </p:nvSpPr>
          <p:spPr>
            <a:xfrm>
              <a:off x="3891472" y="1714163"/>
              <a:ext cx="68374" cy="68772"/>
            </a:xfrm>
            <a:custGeom>
              <a:avLst/>
              <a:gdLst/>
              <a:ahLst/>
              <a:cxnLst/>
              <a:rect l="l" t="t" r="r" b="b"/>
              <a:pathLst>
                <a:path w="513" h="516" extrusionOk="0">
                  <a:moveTo>
                    <a:pt x="243" y="1"/>
                  </a:moveTo>
                  <a:cubicBezTo>
                    <a:pt x="109" y="1"/>
                    <a:pt x="1" y="109"/>
                    <a:pt x="1" y="271"/>
                  </a:cubicBezTo>
                  <a:cubicBezTo>
                    <a:pt x="1" y="407"/>
                    <a:pt x="109" y="515"/>
                    <a:pt x="243" y="515"/>
                  </a:cubicBezTo>
                  <a:cubicBezTo>
                    <a:pt x="405" y="515"/>
                    <a:pt x="513" y="407"/>
                    <a:pt x="513" y="271"/>
                  </a:cubicBezTo>
                  <a:cubicBezTo>
                    <a:pt x="513" y="109"/>
                    <a:pt x="405" y="1"/>
                    <a:pt x="243" y="1"/>
                  </a:cubicBezTo>
                  <a:close/>
                </a:path>
              </a:pathLst>
            </a:custGeom>
            <a:grp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Calibri" panose="020F0502020204030204" pitchFamily="34" charset="0"/>
                <a:sym typeface="Arial"/>
              </a:endParaRPr>
            </a:p>
          </p:txBody>
        </p:sp>
      </p:grpSp>
      <p:grpSp>
        <p:nvGrpSpPr>
          <p:cNvPr id="12" name="Google Shape;294;p19">
            <a:extLst>
              <a:ext uri="{FF2B5EF4-FFF2-40B4-BE49-F238E27FC236}">
                <a16:creationId xmlns:a16="http://schemas.microsoft.com/office/drawing/2014/main" id="{72F3F630-282C-1664-B9B0-7C7FCF003148}"/>
              </a:ext>
            </a:extLst>
          </p:cNvPr>
          <p:cNvGrpSpPr/>
          <p:nvPr/>
        </p:nvGrpSpPr>
        <p:grpSpPr>
          <a:xfrm>
            <a:off x="5318416" y="6066730"/>
            <a:ext cx="125952" cy="126349"/>
            <a:chOff x="3862683" y="1685374"/>
            <a:chExt cx="125952" cy="126349"/>
          </a:xfrm>
          <a:solidFill>
            <a:srgbClr val="C96D6D"/>
          </a:solidFill>
        </p:grpSpPr>
        <p:sp>
          <p:nvSpPr>
            <p:cNvPr id="13" name="Google Shape;295;p19">
              <a:extLst>
                <a:ext uri="{FF2B5EF4-FFF2-40B4-BE49-F238E27FC236}">
                  <a16:creationId xmlns:a16="http://schemas.microsoft.com/office/drawing/2014/main" id="{B22FDC87-E6B7-5395-C1AA-F8DFF0775BDB}"/>
                </a:ext>
              </a:extLst>
            </p:cNvPr>
            <p:cNvSpPr/>
            <p:nvPr/>
          </p:nvSpPr>
          <p:spPr>
            <a:xfrm>
              <a:off x="3862683" y="1685374"/>
              <a:ext cx="125952" cy="126349"/>
            </a:xfrm>
            <a:custGeom>
              <a:avLst/>
              <a:gdLst/>
              <a:ahLst/>
              <a:cxnLst/>
              <a:rect l="l" t="t" r="r" b="b"/>
              <a:pathLst>
                <a:path w="945" h="948" extrusionOk="0">
                  <a:moveTo>
                    <a:pt x="459" y="1"/>
                  </a:moveTo>
                  <a:cubicBezTo>
                    <a:pt x="217" y="1"/>
                    <a:pt x="1" y="217"/>
                    <a:pt x="1" y="487"/>
                  </a:cubicBezTo>
                  <a:cubicBezTo>
                    <a:pt x="1" y="731"/>
                    <a:pt x="217" y="947"/>
                    <a:pt x="459" y="947"/>
                  </a:cubicBezTo>
                  <a:cubicBezTo>
                    <a:pt x="729" y="947"/>
                    <a:pt x="945" y="731"/>
                    <a:pt x="945" y="487"/>
                  </a:cubicBezTo>
                  <a:cubicBezTo>
                    <a:pt x="945" y="217"/>
                    <a:pt x="729" y="1"/>
                    <a:pt x="459" y="1"/>
                  </a:cubicBezTo>
                  <a:close/>
                </a:path>
              </a:pathLst>
            </a:custGeom>
            <a:grp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Calibri" panose="020F0502020204030204" pitchFamily="34" charset="0"/>
                <a:sym typeface="Arial"/>
              </a:endParaRPr>
            </a:p>
          </p:txBody>
        </p:sp>
        <p:sp>
          <p:nvSpPr>
            <p:cNvPr id="14" name="Google Shape;296;p19">
              <a:extLst>
                <a:ext uri="{FF2B5EF4-FFF2-40B4-BE49-F238E27FC236}">
                  <a16:creationId xmlns:a16="http://schemas.microsoft.com/office/drawing/2014/main" id="{562989F8-D975-975A-AB93-C8D73DBC72D4}"/>
                </a:ext>
              </a:extLst>
            </p:cNvPr>
            <p:cNvSpPr/>
            <p:nvPr/>
          </p:nvSpPr>
          <p:spPr>
            <a:xfrm>
              <a:off x="3891472" y="1714163"/>
              <a:ext cx="68374" cy="68772"/>
            </a:xfrm>
            <a:custGeom>
              <a:avLst/>
              <a:gdLst/>
              <a:ahLst/>
              <a:cxnLst/>
              <a:rect l="l" t="t" r="r" b="b"/>
              <a:pathLst>
                <a:path w="513" h="516" extrusionOk="0">
                  <a:moveTo>
                    <a:pt x="243" y="1"/>
                  </a:moveTo>
                  <a:cubicBezTo>
                    <a:pt x="109" y="1"/>
                    <a:pt x="1" y="109"/>
                    <a:pt x="1" y="271"/>
                  </a:cubicBezTo>
                  <a:cubicBezTo>
                    <a:pt x="1" y="407"/>
                    <a:pt x="109" y="515"/>
                    <a:pt x="243" y="515"/>
                  </a:cubicBezTo>
                  <a:cubicBezTo>
                    <a:pt x="405" y="515"/>
                    <a:pt x="513" y="407"/>
                    <a:pt x="513" y="271"/>
                  </a:cubicBezTo>
                  <a:cubicBezTo>
                    <a:pt x="513" y="109"/>
                    <a:pt x="405" y="1"/>
                    <a:pt x="243" y="1"/>
                  </a:cubicBezTo>
                  <a:close/>
                </a:path>
              </a:pathLst>
            </a:custGeom>
            <a:grp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Calibri" panose="020F0502020204030204" pitchFamily="34" charset="0"/>
                <a:sym typeface="Arial"/>
              </a:endParaRPr>
            </a:p>
          </p:txBody>
        </p:sp>
      </p:grpSp>
      <p:grpSp>
        <p:nvGrpSpPr>
          <p:cNvPr id="15" name="Google Shape;294;p19">
            <a:extLst>
              <a:ext uri="{FF2B5EF4-FFF2-40B4-BE49-F238E27FC236}">
                <a16:creationId xmlns:a16="http://schemas.microsoft.com/office/drawing/2014/main" id="{C5A372CF-1248-FD7F-70EC-7D41A21EC83F}"/>
              </a:ext>
            </a:extLst>
          </p:cNvPr>
          <p:cNvGrpSpPr/>
          <p:nvPr/>
        </p:nvGrpSpPr>
        <p:grpSpPr>
          <a:xfrm>
            <a:off x="6932675" y="6044112"/>
            <a:ext cx="125952" cy="126349"/>
            <a:chOff x="3862683" y="1685374"/>
            <a:chExt cx="125952" cy="126349"/>
          </a:xfrm>
          <a:solidFill>
            <a:srgbClr val="C96D6D"/>
          </a:solidFill>
        </p:grpSpPr>
        <p:sp>
          <p:nvSpPr>
            <p:cNvPr id="16" name="Google Shape;295;p19">
              <a:extLst>
                <a:ext uri="{FF2B5EF4-FFF2-40B4-BE49-F238E27FC236}">
                  <a16:creationId xmlns:a16="http://schemas.microsoft.com/office/drawing/2014/main" id="{1F9F7388-0B73-7136-CD82-C50E7C89CAEB}"/>
                </a:ext>
              </a:extLst>
            </p:cNvPr>
            <p:cNvSpPr/>
            <p:nvPr/>
          </p:nvSpPr>
          <p:spPr>
            <a:xfrm>
              <a:off x="3862683" y="1685374"/>
              <a:ext cx="125952" cy="126349"/>
            </a:xfrm>
            <a:custGeom>
              <a:avLst/>
              <a:gdLst/>
              <a:ahLst/>
              <a:cxnLst/>
              <a:rect l="l" t="t" r="r" b="b"/>
              <a:pathLst>
                <a:path w="945" h="948" extrusionOk="0">
                  <a:moveTo>
                    <a:pt x="459" y="1"/>
                  </a:moveTo>
                  <a:cubicBezTo>
                    <a:pt x="217" y="1"/>
                    <a:pt x="1" y="217"/>
                    <a:pt x="1" y="487"/>
                  </a:cubicBezTo>
                  <a:cubicBezTo>
                    <a:pt x="1" y="731"/>
                    <a:pt x="217" y="947"/>
                    <a:pt x="459" y="947"/>
                  </a:cubicBezTo>
                  <a:cubicBezTo>
                    <a:pt x="729" y="947"/>
                    <a:pt x="945" y="731"/>
                    <a:pt x="945" y="487"/>
                  </a:cubicBezTo>
                  <a:cubicBezTo>
                    <a:pt x="945" y="217"/>
                    <a:pt x="729" y="1"/>
                    <a:pt x="459" y="1"/>
                  </a:cubicBezTo>
                  <a:close/>
                </a:path>
              </a:pathLst>
            </a:custGeom>
            <a:grp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Calibri" panose="020F0502020204030204" pitchFamily="34" charset="0"/>
                <a:sym typeface="Arial"/>
              </a:endParaRPr>
            </a:p>
          </p:txBody>
        </p:sp>
        <p:sp>
          <p:nvSpPr>
            <p:cNvPr id="17" name="Google Shape;296;p19">
              <a:extLst>
                <a:ext uri="{FF2B5EF4-FFF2-40B4-BE49-F238E27FC236}">
                  <a16:creationId xmlns:a16="http://schemas.microsoft.com/office/drawing/2014/main" id="{50706CF0-0F99-C8F1-1361-C03DEA2D290E}"/>
                </a:ext>
              </a:extLst>
            </p:cNvPr>
            <p:cNvSpPr/>
            <p:nvPr/>
          </p:nvSpPr>
          <p:spPr>
            <a:xfrm>
              <a:off x="3891472" y="1714163"/>
              <a:ext cx="68374" cy="68772"/>
            </a:xfrm>
            <a:custGeom>
              <a:avLst/>
              <a:gdLst/>
              <a:ahLst/>
              <a:cxnLst/>
              <a:rect l="l" t="t" r="r" b="b"/>
              <a:pathLst>
                <a:path w="513" h="516" extrusionOk="0">
                  <a:moveTo>
                    <a:pt x="243" y="1"/>
                  </a:moveTo>
                  <a:cubicBezTo>
                    <a:pt x="109" y="1"/>
                    <a:pt x="1" y="109"/>
                    <a:pt x="1" y="271"/>
                  </a:cubicBezTo>
                  <a:cubicBezTo>
                    <a:pt x="1" y="407"/>
                    <a:pt x="109" y="515"/>
                    <a:pt x="243" y="515"/>
                  </a:cubicBezTo>
                  <a:cubicBezTo>
                    <a:pt x="405" y="515"/>
                    <a:pt x="513" y="407"/>
                    <a:pt x="513" y="271"/>
                  </a:cubicBezTo>
                  <a:cubicBezTo>
                    <a:pt x="513" y="109"/>
                    <a:pt x="405" y="1"/>
                    <a:pt x="243" y="1"/>
                  </a:cubicBezTo>
                  <a:close/>
                </a:path>
              </a:pathLst>
            </a:custGeom>
            <a:grp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Calibri" panose="020F0502020204030204" pitchFamily="34" charset="0"/>
                <a:sym typeface="Arial"/>
              </a:endParaRPr>
            </a:p>
          </p:txBody>
        </p:sp>
      </p:grpSp>
      <p:grpSp>
        <p:nvGrpSpPr>
          <p:cNvPr id="18" name="Group 269">
            <a:extLst>
              <a:ext uri="{FF2B5EF4-FFF2-40B4-BE49-F238E27FC236}">
                <a16:creationId xmlns:a16="http://schemas.microsoft.com/office/drawing/2014/main" id="{CD4AF6B5-88EB-EA19-84C4-6F02A8D648DE}"/>
              </a:ext>
            </a:extLst>
          </p:cNvPr>
          <p:cNvGrpSpPr/>
          <p:nvPr/>
        </p:nvGrpSpPr>
        <p:grpSpPr>
          <a:xfrm>
            <a:off x="476348" y="2575295"/>
            <a:ext cx="2996005" cy="1924600"/>
            <a:chOff x="562444" y="1089815"/>
            <a:chExt cx="2996005" cy="1924600"/>
          </a:xfrm>
        </p:grpSpPr>
        <p:sp>
          <p:nvSpPr>
            <p:cNvPr id="19" name="Google Shape;263;p19">
              <a:extLst>
                <a:ext uri="{FF2B5EF4-FFF2-40B4-BE49-F238E27FC236}">
                  <a16:creationId xmlns:a16="http://schemas.microsoft.com/office/drawing/2014/main" id="{82552C00-668D-CED7-4FF8-1A0F207379C8}"/>
                </a:ext>
              </a:extLst>
            </p:cNvPr>
            <p:cNvSpPr txBox="1"/>
            <p:nvPr/>
          </p:nvSpPr>
          <p:spPr>
            <a:xfrm flipH="1">
              <a:off x="631662" y="1843138"/>
              <a:ext cx="2616265" cy="1171277"/>
            </a:xfrm>
            <a:prstGeom prst="rect">
              <a:avLst/>
            </a:prstGeom>
            <a:noFill/>
            <a:ln>
              <a:noFill/>
            </a:ln>
          </p:spPr>
          <p:txBody>
            <a:bodyPr spcFirstLastPara="1" wrap="square" lIns="91425" tIns="91425" rIns="91425" bIns="91425" anchor="ctr" anchorCtr="0">
              <a:noAutofit/>
            </a:bodyPr>
            <a:lstStyle/>
            <a:p>
              <a:pPr algn="just"/>
              <a:endParaRPr lang="en-IN" sz="1100" dirty="0">
                <a:solidFill>
                  <a:schemeClr val="dk1"/>
                </a:solidFill>
                <a:latin typeface="Calibri"/>
                <a:ea typeface="Roboto"/>
                <a:cs typeface="Calibri"/>
              </a:endParaRPr>
            </a:p>
          </p:txBody>
        </p:sp>
        <p:grpSp>
          <p:nvGrpSpPr>
            <p:cNvPr id="20" name="Group 271">
              <a:extLst>
                <a:ext uri="{FF2B5EF4-FFF2-40B4-BE49-F238E27FC236}">
                  <a16:creationId xmlns:a16="http://schemas.microsoft.com/office/drawing/2014/main" id="{DD157659-0DB7-A82C-A4AA-EF615DDC1EAE}"/>
                </a:ext>
              </a:extLst>
            </p:cNvPr>
            <p:cNvGrpSpPr/>
            <p:nvPr/>
          </p:nvGrpSpPr>
          <p:grpSpPr>
            <a:xfrm>
              <a:off x="562444" y="1089815"/>
              <a:ext cx="2996005" cy="1133412"/>
              <a:chOff x="816206" y="1078475"/>
              <a:chExt cx="2996005" cy="1133412"/>
            </a:xfrm>
          </p:grpSpPr>
          <p:sp>
            <p:nvSpPr>
              <p:cNvPr id="21" name="Google Shape;262;p19">
                <a:extLst>
                  <a:ext uri="{FF2B5EF4-FFF2-40B4-BE49-F238E27FC236}">
                    <a16:creationId xmlns:a16="http://schemas.microsoft.com/office/drawing/2014/main" id="{48CB8E11-04B8-9911-59CA-CCCDDB3896E8}"/>
                  </a:ext>
                </a:extLst>
              </p:cNvPr>
              <p:cNvSpPr/>
              <p:nvPr/>
            </p:nvSpPr>
            <p:spPr>
              <a:xfrm flipH="1">
                <a:off x="3560041" y="1423572"/>
                <a:ext cx="252170" cy="190724"/>
              </a:xfrm>
              <a:custGeom>
                <a:avLst/>
                <a:gdLst/>
                <a:ahLst/>
                <a:cxnLst/>
                <a:rect l="l" t="t" r="r" b="b"/>
                <a:pathLst>
                  <a:path w="1892" h="1431" extrusionOk="0">
                    <a:moveTo>
                      <a:pt x="1243" y="0"/>
                    </a:moveTo>
                    <a:lnTo>
                      <a:pt x="1" y="1431"/>
                    </a:lnTo>
                    <a:lnTo>
                      <a:pt x="1892" y="1269"/>
                    </a:lnTo>
                    <a:lnTo>
                      <a:pt x="12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grpSp>
            <p:nvGrpSpPr>
              <p:cNvPr id="22" name="Group 274">
                <a:extLst>
                  <a:ext uri="{FF2B5EF4-FFF2-40B4-BE49-F238E27FC236}">
                    <a16:creationId xmlns:a16="http://schemas.microsoft.com/office/drawing/2014/main" id="{1B3AFFA3-942C-4F06-B2F5-01A86752D838}"/>
                  </a:ext>
                </a:extLst>
              </p:cNvPr>
              <p:cNvGrpSpPr/>
              <p:nvPr/>
            </p:nvGrpSpPr>
            <p:grpSpPr>
              <a:xfrm>
                <a:off x="816206" y="1078475"/>
                <a:ext cx="2873520" cy="1133412"/>
                <a:chOff x="816206" y="1078475"/>
                <a:chExt cx="2873520" cy="1133412"/>
              </a:xfrm>
            </p:grpSpPr>
            <p:sp>
              <p:nvSpPr>
                <p:cNvPr id="23" name="Google Shape;259;p19">
                  <a:extLst>
                    <a:ext uri="{FF2B5EF4-FFF2-40B4-BE49-F238E27FC236}">
                      <a16:creationId xmlns:a16="http://schemas.microsoft.com/office/drawing/2014/main" id="{0864C289-B96E-4B26-E746-A74707CF042D}"/>
                    </a:ext>
                  </a:extLst>
                </p:cNvPr>
                <p:cNvSpPr/>
                <p:nvPr/>
              </p:nvSpPr>
              <p:spPr>
                <a:xfrm flipH="1">
                  <a:off x="816206" y="1078475"/>
                  <a:ext cx="2842200" cy="640800"/>
                </a:xfrm>
                <a:prstGeom prst="roundRect">
                  <a:avLst>
                    <a:gd name="adj" fmla="val 5000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4" name="Google Shape;260;p19">
                  <a:extLst>
                    <a:ext uri="{FF2B5EF4-FFF2-40B4-BE49-F238E27FC236}">
                      <a16:creationId xmlns:a16="http://schemas.microsoft.com/office/drawing/2014/main" id="{73C82528-A195-1DA0-DEDD-E74293DDD13A}"/>
                    </a:ext>
                  </a:extLst>
                </p:cNvPr>
                <p:cNvSpPr/>
                <p:nvPr/>
              </p:nvSpPr>
              <p:spPr>
                <a:xfrm flipH="1">
                  <a:off x="3369048" y="1081442"/>
                  <a:ext cx="320678" cy="640944"/>
                </a:xfrm>
                <a:custGeom>
                  <a:avLst/>
                  <a:gdLst/>
                  <a:ahLst/>
                  <a:cxnLst/>
                  <a:rect l="l" t="t" r="r" b="b"/>
                  <a:pathLst>
                    <a:path w="2406" h="4809" extrusionOk="0">
                      <a:moveTo>
                        <a:pt x="2405" y="0"/>
                      </a:moveTo>
                      <a:cubicBezTo>
                        <a:pt x="1081" y="0"/>
                        <a:pt x="0" y="1081"/>
                        <a:pt x="0" y="2405"/>
                      </a:cubicBezTo>
                      <a:cubicBezTo>
                        <a:pt x="0" y="3728"/>
                        <a:pt x="1081" y="4808"/>
                        <a:pt x="2405" y="4808"/>
                      </a:cubicBezTo>
                      <a:lnTo>
                        <a:pt x="2405" y="0"/>
                      </a:lnTo>
                      <a:close/>
                    </a:path>
                  </a:pathLst>
                </a:custGeom>
                <a:solidFill>
                  <a:srgbClr val="C9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5" name="Google Shape;261;p19">
                  <a:extLst>
                    <a:ext uri="{FF2B5EF4-FFF2-40B4-BE49-F238E27FC236}">
                      <a16:creationId xmlns:a16="http://schemas.microsoft.com/office/drawing/2014/main" id="{F22789A4-3F44-3A67-2A2B-E71D6E2D3266}"/>
                    </a:ext>
                  </a:extLst>
                </p:cNvPr>
                <p:cNvSpPr/>
                <p:nvPr/>
              </p:nvSpPr>
              <p:spPr>
                <a:xfrm flipH="1">
                  <a:off x="3059432" y="1128357"/>
                  <a:ext cx="543926" cy="543649"/>
                </a:xfrm>
                <a:custGeom>
                  <a:avLst/>
                  <a:gdLst/>
                  <a:ahLst/>
                  <a:cxnLst/>
                  <a:rect l="l" t="t" r="r" b="b"/>
                  <a:pathLst>
                    <a:path w="4081" h="4079" extrusionOk="0">
                      <a:moveTo>
                        <a:pt x="2053" y="1"/>
                      </a:moveTo>
                      <a:cubicBezTo>
                        <a:pt x="919" y="1"/>
                        <a:pt x="1" y="919"/>
                        <a:pt x="1" y="2053"/>
                      </a:cubicBezTo>
                      <a:cubicBezTo>
                        <a:pt x="1" y="3160"/>
                        <a:pt x="919" y="4078"/>
                        <a:pt x="2053" y="4078"/>
                      </a:cubicBezTo>
                      <a:cubicBezTo>
                        <a:pt x="3162" y="4078"/>
                        <a:pt x="4080" y="3160"/>
                        <a:pt x="4080" y="2053"/>
                      </a:cubicBezTo>
                      <a:cubicBezTo>
                        <a:pt x="4080" y="919"/>
                        <a:pt x="3162" y="1"/>
                        <a:pt x="2053" y="1"/>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6" name="Google Shape;268;p19">
                  <a:extLst>
                    <a:ext uri="{FF2B5EF4-FFF2-40B4-BE49-F238E27FC236}">
                      <a16:creationId xmlns:a16="http://schemas.microsoft.com/office/drawing/2014/main" id="{654FEC90-1121-225F-0A52-38CE1B7A05C1}"/>
                    </a:ext>
                  </a:extLst>
                </p:cNvPr>
                <p:cNvSpPr txBox="1"/>
                <p:nvPr/>
              </p:nvSpPr>
              <p:spPr>
                <a:xfrm>
                  <a:off x="966900" y="1244561"/>
                  <a:ext cx="2232081" cy="967326"/>
                </a:xfrm>
                <a:prstGeom prst="rect">
                  <a:avLst/>
                </a:prstGeom>
                <a:noFill/>
                <a:ln>
                  <a:noFill/>
                </a:ln>
              </p:spPr>
              <p:txBody>
                <a:bodyPr spcFirstLastPara="1" wrap="square" lIns="91425" tIns="91425" rIns="91425" bIns="91425" anchor="ctr" anchorCtr="0">
                  <a:noAutofit/>
                </a:bodyPr>
                <a:lstStyle/>
                <a:p>
                  <a:pPr algn="ctr">
                    <a:lnSpc>
                      <a:spcPct val="115000"/>
                    </a:lnSpc>
                    <a:spcBef>
                      <a:spcPts val="1200"/>
                    </a:spcBef>
                    <a:spcAft>
                      <a:spcPts val="12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Excessive demand fluctuation</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Bef>
                      <a:spcPts val="1200"/>
                    </a:spcBef>
                    <a:spcAft>
                      <a:spcPts val="1200"/>
                    </a:spcAft>
                  </a:pPr>
                  <a:endParaRPr lang="en" sz="1700" b="1" i="1" dirty="0">
                    <a:solidFill>
                      <a:schemeClr val="dk1"/>
                    </a:solidFill>
                    <a:highlight>
                      <a:srgbClr val="FFFFFF"/>
                    </a:highlight>
                    <a:latin typeface="Calibri" panose="020F0502020204030204" pitchFamily="34" charset="0"/>
                    <a:ea typeface="Fira Sans Extra Condensed Medium"/>
                    <a:cs typeface="Calibri" panose="020F0502020204030204" pitchFamily="34" charset="0"/>
                  </a:endParaRPr>
                </a:p>
              </p:txBody>
            </p:sp>
            <p:sp>
              <p:nvSpPr>
                <p:cNvPr id="27" name="Google Shape;287;p19">
                  <a:extLst>
                    <a:ext uri="{FF2B5EF4-FFF2-40B4-BE49-F238E27FC236}">
                      <a16:creationId xmlns:a16="http://schemas.microsoft.com/office/drawing/2014/main" id="{2AC5C064-E6E8-3199-A744-CB5805670815}"/>
                    </a:ext>
                  </a:extLst>
                </p:cNvPr>
                <p:cNvSpPr/>
                <p:nvPr/>
              </p:nvSpPr>
              <p:spPr>
                <a:xfrm>
                  <a:off x="3162247" y="1544314"/>
                  <a:ext cx="37912" cy="32859"/>
                </a:xfrm>
                <a:custGeom>
                  <a:avLst/>
                  <a:gdLst/>
                  <a:ahLst/>
                  <a:cxnLst/>
                  <a:rect l="l" t="t" r="r" b="b"/>
                  <a:pathLst>
                    <a:path w="2187" h="1942" extrusionOk="0">
                      <a:moveTo>
                        <a:pt x="1563" y="1"/>
                      </a:moveTo>
                      <a:cubicBezTo>
                        <a:pt x="1416" y="1"/>
                        <a:pt x="1268" y="58"/>
                        <a:pt x="1157" y="172"/>
                      </a:cubicBezTo>
                      <a:lnTo>
                        <a:pt x="357" y="976"/>
                      </a:lnTo>
                      <a:cubicBezTo>
                        <a:pt x="0" y="1332"/>
                        <a:pt x="254" y="1942"/>
                        <a:pt x="758" y="1942"/>
                      </a:cubicBezTo>
                      <a:cubicBezTo>
                        <a:pt x="906" y="1942"/>
                        <a:pt x="1051" y="1882"/>
                        <a:pt x="1157" y="1776"/>
                      </a:cubicBezTo>
                      <a:lnTo>
                        <a:pt x="1957" y="973"/>
                      </a:lnTo>
                      <a:cubicBezTo>
                        <a:pt x="2184" y="755"/>
                        <a:pt x="2187" y="390"/>
                        <a:pt x="1963" y="166"/>
                      </a:cubicBezTo>
                      <a:cubicBezTo>
                        <a:pt x="1853" y="56"/>
                        <a:pt x="1708" y="1"/>
                        <a:pt x="1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Calibri" panose="020F0502020204030204" pitchFamily="34" charset="0"/>
                    <a:cs typeface="Calibri" panose="020F0502020204030204" pitchFamily="34" charset="0"/>
                  </a:endParaRPr>
                </a:p>
              </p:txBody>
            </p:sp>
          </p:grpSp>
        </p:grpSp>
      </p:grpSp>
      <p:grpSp>
        <p:nvGrpSpPr>
          <p:cNvPr id="28" name="Group 69">
            <a:extLst>
              <a:ext uri="{FF2B5EF4-FFF2-40B4-BE49-F238E27FC236}">
                <a16:creationId xmlns:a16="http://schemas.microsoft.com/office/drawing/2014/main" id="{5219BBE5-199B-D6FD-1107-668E5E63BCE4}"/>
              </a:ext>
            </a:extLst>
          </p:cNvPr>
          <p:cNvGrpSpPr/>
          <p:nvPr/>
        </p:nvGrpSpPr>
        <p:grpSpPr>
          <a:xfrm>
            <a:off x="2928361" y="2562756"/>
            <a:ext cx="8579785" cy="2752076"/>
            <a:chOff x="108251" y="1090219"/>
            <a:chExt cx="8579785" cy="2752076"/>
          </a:xfrm>
        </p:grpSpPr>
        <p:sp>
          <p:nvSpPr>
            <p:cNvPr id="29" name="Google Shape;263;p19">
              <a:extLst>
                <a:ext uri="{FF2B5EF4-FFF2-40B4-BE49-F238E27FC236}">
                  <a16:creationId xmlns:a16="http://schemas.microsoft.com/office/drawing/2014/main" id="{1D0EFCAE-71DA-2F08-330F-41EDEEB938DF}"/>
                </a:ext>
              </a:extLst>
            </p:cNvPr>
            <p:cNvSpPr txBox="1"/>
            <p:nvPr/>
          </p:nvSpPr>
          <p:spPr>
            <a:xfrm flipH="1">
              <a:off x="6141066" y="1964024"/>
              <a:ext cx="2400150" cy="1082513"/>
            </a:xfrm>
            <a:prstGeom prst="rect">
              <a:avLst/>
            </a:prstGeom>
            <a:noFill/>
            <a:ln>
              <a:noFill/>
            </a:ln>
          </p:spPr>
          <p:txBody>
            <a:bodyPr spcFirstLastPara="1" wrap="square" lIns="91425" tIns="91425" rIns="91425" bIns="91425" anchor="ctr" anchorCtr="0">
              <a:noAutofit/>
            </a:bodyPr>
            <a:lstStyle/>
            <a:p>
              <a:pPr algn="just"/>
              <a:r>
                <a:rPr lang="en-US" sz="1100" dirty="0">
                  <a:solidFill>
                    <a:schemeClr val="dk1"/>
                  </a:solidFill>
                  <a:latin typeface="Calibri"/>
                  <a:ea typeface="Roboto"/>
                  <a:cs typeface="Calibri"/>
                </a:rPr>
                <a:t>.</a:t>
              </a:r>
              <a:endParaRPr lang="en-IN" sz="1100" dirty="0">
                <a:solidFill>
                  <a:schemeClr val="dk1"/>
                </a:solidFill>
                <a:latin typeface="Calibri"/>
                <a:ea typeface="Roboto"/>
                <a:cs typeface="Calibri"/>
              </a:endParaRPr>
            </a:p>
          </p:txBody>
        </p:sp>
        <p:grpSp>
          <p:nvGrpSpPr>
            <p:cNvPr id="30" name="Group 71">
              <a:extLst>
                <a:ext uri="{FF2B5EF4-FFF2-40B4-BE49-F238E27FC236}">
                  <a16:creationId xmlns:a16="http://schemas.microsoft.com/office/drawing/2014/main" id="{4DBF72CD-48AF-1C39-5070-22F06B5DF0CD}"/>
                </a:ext>
              </a:extLst>
            </p:cNvPr>
            <p:cNvGrpSpPr/>
            <p:nvPr/>
          </p:nvGrpSpPr>
          <p:grpSpPr>
            <a:xfrm>
              <a:off x="108251" y="1090219"/>
              <a:ext cx="8579785" cy="2752076"/>
              <a:chOff x="108251" y="1090219"/>
              <a:chExt cx="8579785" cy="2752076"/>
            </a:xfrm>
          </p:grpSpPr>
          <p:grpSp>
            <p:nvGrpSpPr>
              <p:cNvPr id="31" name="Group 72">
                <a:extLst>
                  <a:ext uri="{FF2B5EF4-FFF2-40B4-BE49-F238E27FC236}">
                    <a16:creationId xmlns:a16="http://schemas.microsoft.com/office/drawing/2014/main" id="{14F4CD1C-3092-E1E8-DB74-D8406520CE09}"/>
                  </a:ext>
                </a:extLst>
              </p:cNvPr>
              <p:cNvGrpSpPr/>
              <p:nvPr/>
            </p:nvGrpSpPr>
            <p:grpSpPr>
              <a:xfrm>
                <a:off x="5692031" y="1090219"/>
                <a:ext cx="2996005" cy="729115"/>
                <a:chOff x="5820619" y="1390257"/>
                <a:chExt cx="2996005" cy="729115"/>
              </a:xfrm>
            </p:grpSpPr>
            <p:sp>
              <p:nvSpPr>
                <p:cNvPr id="33" name="Google Shape;262;p19">
                  <a:extLst>
                    <a:ext uri="{FF2B5EF4-FFF2-40B4-BE49-F238E27FC236}">
                      <a16:creationId xmlns:a16="http://schemas.microsoft.com/office/drawing/2014/main" id="{8880C8D6-5D8A-5CE5-9E8C-99264731748D}"/>
                    </a:ext>
                  </a:extLst>
                </p:cNvPr>
                <p:cNvSpPr/>
                <p:nvPr/>
              </p:nvSpPr>
              <p:spPr>
                <a:xfrm>
                  <a:off x="5820619" y="1735354"/>
                  <a:ext cx="252170" cy="190724"/>
                </a:xfrm>
                <a:custGeom>
                  <a:avLst/>
                  <a:gdLst/>
                  <a:ahLst/>
                  <a:cxnLst/>
                  <a:rect l="l" t="t" r="r" b="b"/>
                  <a:pathLst>
                    <a:path w="1892" h="1431" extrusionOk="0">
                      <a:moveTo>
                        <a:pt x="1243" y="0"/>
                      </a:moveTo>
                      <a:lnTo>
                        <a:pt x="1" y="1431"/>
                      </a:lnTo>
                      <a:lnTo>
                        <a:pt x="1892" y="1269"/>
                      </a:lnTo>
                      <a:lnTo>
                        <a:pt x="1243" y="0"/>
                      </a:lnTo>
                      <a:close/>
                    </a:path>
                  </a:pathLst>
                </a:custGeom>
                <a:solidFill>
                  <a:srgbClr val="C9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34" name="Google Shape;259;p19">
                  <a:extLst>
                    <a:ext uri="{FF2B5EF4-FFF2-40B4-BE49-F238E27FC236}">
                      <a16:creationId xmlns:a16="http://schemas.microsoft.com/office/drawing/2014/main" id="{3363ADDE-5C31-3F89-EDC6-50A703A90336}"/>
                    </a:ext>
                  </a:extLst>
                </p:cNvPr>
                <p:cNvSpPr/>
                <p:nvPr/>
              </p:nvSpPr>
              <p:spPr>
                <a:xfrm>
                  <a:off x="5974424" y="1390257"/>
                  <a:ext cx="2842200" cy="640800"/>
                </a:xfrm>
                <a:prstGeom prst="roundRect">
                  <a:avLst>
                    <a:gd name="adj" fmla="val 5000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35" name="Google Shape;260;p19">
                  <a:extLst>
                    <a:ext uri="{FF2B5EF4-FFF2-40B4-BE49-F238E27FC236}">
                      <a16:creationId xmlns:a16="http://schemas.microsoft.com/office/drawing/2014/main" id="{A89039C5-EACE-7070-3C61-1BC238FA165B}"/>
                    </a:ext>
                  </a:extLst>
                </p:cNvPr>
                <p:cNvSpPr/>
                <p:nvPr/>
              </p:nvSpPr>
              <p:spPr>
                <a:xfrm>
                  <a:off x="5943104" y="1393224"/>
                  <a:ext cx="320678" cy="640944"/>
                </a:xfrm>
                <a:custGeom>
                  <a:avLst/>
                  <a:gdLst/>
                  <a:ahLst/>
                  <a:cxnLst/>
                  <a:rect l="l" t="t" r="r" b="b"/>
                  <a:pathLst>
                    <a:path w="2406" h="4809" extrusionOk="0">
                      <a:moveTo>
                        <a:pt x="2405" y="0"/>
                      </a:moveTo>
                      <a:cubicBezTo>
                        <a:pt x="1081" y="0"/>
                        <a:pt x="0" y="1081"/>
                        <a:pt x="0" y="2405"/>
                      </a:cubicBezTo>
                      <a:cubicBezTo>
                        <a:pt x="0" y="3728"/>
                        <a:pt x="1081" y="4808"/>
                        <a:pt x="2405" y="4808"/>
                      </a:cubicBezTo>
                      <a:lnTo>
                        <a:pt x="24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36" name="Google Shape;261;p19">
                  <a:extLst>
                    <a:ext uri="{FF2B5EF4-FFF2-40B4-BE49-F238E27FC236}">
                      <a16:creationId xmlns:a16="http://schemas.microsoft.com/office/drawing/2014/main" id="{A32DD2BE-BBA5-3584-BA5C-AFB10323751D}"/>
                    </a:ext>
                  </a:extLst>
                </p:cNvPr>
                <p:cNvSpPr/>
                <p:nvPr/>
              </p:nvSpPr>
              <p:spPr>
                <a:xfrm>
                  <a:off x="6029658" y="1480252"/>
                  <a:ext cx="543740" cy="503536"/>
                </a:xfrm>
                <a:custGeom>
                  <a:avLst/>
                  <a:gdLst/>
                  <a:ahLst/>
                  <a:cxnLst/>
                  <a:rect l="l" t="t" r="r" b="b"/>
                  <a:pathLst>
                    <a:path w="4081" h="4079" extrusionOk="0">
                      <a:moveTo>
                        <a:pt x="2053" y="1"/>
                      </a:moveTo>
                      <a:cubicBezTo>
                        <a:pt x="919" y="1"/>
                        <a:pt x="1" y="919"/>
                        <a:pt x="1" y="2053"/>
                      </a:cubicBezTo>
                      <a:cubicBezTo>
                        <a:pt x="1" y="3160"/>
                        <a:pt x="919" y="4078"/>
                        <a:pt x="2053" y="4078"/>
                      </a:cubicBezTo>
                      <a:cubicBezTo>
                        <a:pt x="3162" y="4078"/>
                        <a:pt x="4080" y="3160"/>
                        <a:pt x="4080" y="2053"/>
                      </a:cubicBezTo>
                      <a:cubicBezTo>
                        <a:pt x="4080" y="919"/>
                        <a:pt x="3162" y="1"/>
                        <a:pt x="2053" y="1"/>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37" name="Google Shape;268;p19">
                  <a:extLst>
                    <a:ext uri="{FF2B5EF4-FFF2-40B4-BE49-F238E27FC236}">
                      <a16:creationId xmlns:a16="http://schemas.microsoft.com/office/drawing/2014/main" id="{54026C6A-01BB-CC6D-E86B-BA79EACF7C33}"/>
                    </a:ext>
                  </a:extLst>
                </p:cNvPr>
                <p:cNvSpPr txBox="1"/>
                <p:nvPr/>
              </p:nvSpPr>
              <p:spPr>
                <a:xfrm flipH="1">
                  <a:off x="6424013" y="1890772"/>
                  <a:ext cx="2269800" cy="228600"/>
                </a:xfrm>
                <a:prstGeom prst="rect">
                  <a:avLst/>
                </a:prstGeom>
                <a:noFill/>
                <a:ln>
                  <a:noFill/>
                </a:ln>
              </p:spPr>
              <p:txBody>
                <a:bodyPr spcFirstLastPara="1" wrap="square" lIns="91425" tIns="91425" rIns="91425" bIns="91425" anchor="ctr" anchorCtr="0">
                  <a:noAutofit/>
                </a:bodyPr>
                <a:lstStyle/>
                <a:p>
                  <a:pPr algn="ctr">
                    <a:lnSpc>
                      <a:spcPct val="115000"/>
                    </a:lnSpc>
                    <a:spcBef>
                      <a:spcPts val="1200"/>
                    </a:spcBef>
                    <a:spcAft>
                      <a:spcPts val="12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Competition with e-commerce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Bef>
                      <a:spcPts val="1200"/>
                    </a:spcBef>
                    <a:spcAft>
                      <a:spcPts val="1200"/>
                    </a:spcAft>
                  </a:pPr>
                  <a:endParaRPr lang="en" sz="1700" b="1" i="1" dirty="0">
                    <a:solidFill>
                      <a:schemeClr val="dk1"/>
                    </a:solidFill>
                    <a:highlight>
                      <a:srgbClr val="FFFFFF"/>
                    </a:highlight>
                    <a:latin typeface="Calibri" panose="020F0502020204030204" pitchFamily="34" charset="0"/>
                    <a:ea typeface="Fira Sans Extra Condensed Medium"/>
                    <a:cs typeface="Calibri" panose="020F0502020204030204" pitchFamily="34" charset="0"/>
                  </a:endParaRPr>
                </a:p>
              </p:txBody>
            </p:sp>
          </p:grpSp>
          <p:pic>
            <p:nvPicPr>
              <p:cNvPr id="32" name="Picture 73">
                <a:extLst>
                  <a:ext uri="{FF2B5EF4-FFF2-40B4-BE49-F238E27FC236}">
                    <a16:creationId xmlns:a16="http://schemas.microsoft.com/office/drawing/2014/main" id="{E08D36A4-3A7D-80CB-75E2-31F6D7D5ED64}"/>
                  </a:ext>
                </a:extLst>
              </p:cNvPr>
              <p:cNvPicPr>
                <a:picLocks noChangeAspect="1"/>
              </p:cNvPicPr>
              <p:nvPr/>
            </p:nvPicPr>
            <p:blipFill>
              <a:blip r:embed="rId3"/>
              <a:stretch>
                <a:fillRect/>
              </a:stretch>
            </p:blipFill>
            <p:spPr>
              <a:xfrm>
                <a:off x="108251" y="3495660"/>
                <a:ext cx="346635" cy="346635"/>
              </a:xfrm>
              <a:prstGeom prst="rect">
                <a:avLst/>
              </a:prstGeom>
            </p:spPr>
          </p:pic>
        </p:grpSp>
      </p:grpSp>
      <p:grpSp>
        <p:nvGrpSpPr>
          <p:cNvPr id="48" name="Group 69">
            <a:extLst>
              <a:ext uri="{FF2B5EF4-FFF2-40B4-BE49-F238E27FC236}">
                <a16:creationId xmlns:a16="http://schemas.microsoft.com/office/drawing/2014/main" id="{FD706594-78F0-CADA-A3CE-D28CD1B6C93F}"/>
              </a:ext>
            </a:extLst>
          </p:cNvPr>
          <p:cNvGrpSpPr/>
          <p:nvPr/>
        </p:nvGrpSpPr>
        <p:grpSpPr>
          <a:xfrm>
            <a:off x="8723723" y="4686027"/>
            <a:ext cx="2979111" cy="1979630"/>
            <a:chOff x="5692031" y="1066907"/>
            <a:chExt cx="2979111" cy="1979630"/>
          </a:xfrm>
        </p:grpSpPr>
        <p:sp>
          <p:nvSpPr>
            <p:cNvPr id="49" name="Google Shape;263;p19">
              <a:extLst>
                <a:ext uri="{FF2B5EF4-FFF2-40B4-BE49-F238E27FC236}">
                  <a16:creationId xmlns:a16="http://schemas.microsoft.com/office/drawing/2014/main" id="{AAFB1E4D-5E8B-18E6-D8A1-9B9DA2ED9BBC}"/>
                </a:ext>
              </a:extLst>
            </p:cNvPr>
            <p:cNvSpPr txBox="1"/>
            <p:nvPr/>
          </p:nvSpPr>
          <p:spPr>
            <a:xfrm flipH="1">
              <a:off x="6141066" y="1964024"/>
              <a:ext cx="2400150" cy="1082513"/>
            </a:xfrm>
            <a:prstGeom prst="rect">
              <a:avLst/>
            </a:prstGeom>
            <a:noFill/>
            <a:ln>
              <a:noFill/>
            </a:ln>
          </p:spPr>
          <p:txBody>
            <a:bodyPr spcFirstLastPara="1" wrap="square" lIns="91425" tIns="91425" rIns="91425" bIns="91425" anchor="ctr" anchorCtr="0">
              <a:noAutofit/>
            </a:bodyPr>
            <a:lstStyle/>
            <a:p>
              <a:pPr algn="just"/>
              <a:endParaRPr lang="en-IN" sz="1100" dirty="0">
                <a:solidFill>
                  <a:schemeClr val="dk1"/>
                </a:solidFill>
                <a:latin typeface="Calibri"/>
                <a:ea typeface="Roboto"/>
                <a:cs typeface="Calibri"/>
              </a:endParaRPr>
            </a:p>
          </p:txBody>
        </p:sp>
        <p:grpSp>
          <p:nvGrpSpPr>
            <p:cNvPr id="51" name="Group 72">
              <a:extLst>
                <a:ext uri="{FF2B5EF4-FFF2-40B4-BE49-F238E27FC236}">
                  <a16:creationId xmlns:a16="http://schemas.microsoft.com/office/drawing/2014/main" id="{94D60C57-DA1D-C0FD-691E-21A7483CBE6C}"/>
                </a:ext>
              </a:extLst>
            </p:cNvPr>
            <p:cNvGrpSpPr/>
            <p:nvPr/>
          </p:nvGrpSpPr>
          <p:grpSpPr>
            <a:xfrm>
              <a:off x="5692031" y="1066907"/>
              <a:ext cx="2979111" cy="727829"/>
              <a:chOff x="5820619" y="1366945"/>
              <a:chExt cx="2979111" cy="727829"/>
            </a:xfrm>
          </p:grpSpPr>
          <p:sp>
            <p:nvSpPr>
              <p:cNvPr id="53" name="Google Shape;262;p19">
                <a:extLst>
                  <a:ext uri="{FF2B5EF4-FFF2-40B4-BE49-F238E27FC236}">
                    <a16:creationId xmlns:a16="http://schemas.microsoft.com/office/drawing/2014/main" id="{2CBEF8CE-3E93-7C38-C270-ABD961F935F5}"/>
                  </a:ext>
                </a:extLst>
              </p:cNvPr>
              <p:cNvSpPr/>
              <p:nvPr/>
            </p:nvSpPr>
            <p:spPr>
              <a:xfrm>
                <a:off x="5820619" y="1735354"/>
                <a:ext cx="252170" cy="190724"/>
              </a:xfrm>
              <a:custGeom>
                <a:avLst/>
                <a:gdLst/>
                <a:ahLst/>
                <a:cxnLst/>
                <a:rect l="l" t="t" r="r" b="b"/>
                <a:pathLst>
                  <a:path w="1892" h="1431" extrusionOk="0">
                    <a:moveTo>
                      <a:pt x="1243" y="0"/>
                    </a:moveTo>
                    <a:lnTo>
                      <a:pt x="1" y="1431"/>
                    </a:lnTo>
                    <a:lnTo>
                      <a:pt x="1892" y="1269"/>
                    </a:lnTo>
                    <a:lnTo>
                      <a:pt x="1243" y="0"/>
                    </a:lnTo>
                    <a:close/>
                  </a:path>
                </a:pathLst>
              </a:custGeom>
              <a:solidFill>
                <a:srgbClr val="C9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54" name="Google Shape;259;p19">
                <a:extLst>
                  <a:ext uri="{FF2B5EF4-FFF2-40B4-BE49-F238E27FC236}">
                    <a16:creationId xmlns:a16="http://schemas.microsoft.com/office/drawing/2014/main" id="{1FE27650-4423-EAE7-E127-4AF6648FB7E1}"/>
                  </a:ext>
                </a:extLst>
              </p:cNvPr>
              <p:cNvSpPr/>
              <p:nvPr/>
            </p:nvSpPr>
            <p:spPr>
              <a:xfrm>
                <a:off x="5957530" y="1366945"/>
                <a:ext cx="2842200" cy="640800"/>
              </a:xfrm>
              <a:prstGeom prst="roundRect">
                <a:avLst>
                  <a:gd name="adj" fmla="val 5000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55" name="Google Shape;260;p19">
                <a:extLst>
                  <a:ext uri="{FF2B5EF4-FFF2-40B4-BE49-F238E27FC236}">
                    <a16:creationId xmlns:a16="http://schemas.microsoft.com/office/drawing/2014/main" id="{21E03D71-92D8-9BB1-5EB4-4170B52BD272}"/>
                  </a:ext>
                </a:extLst>
              </p:cNvPr>
              <p:cNvSpPr/>
              <p:nvPr/>
            </p:nvSpPr>
            <p:spPr>
              <a:xfrm>
                <a:off x="5940662" y="1393223"/>
                <a:ext cx="273128" cy="621627"/>
              </a:xfrm>
              <a:custGeom>
                <a:avLst/>
                <a:gdLst/>
                <a:ahLst/>
                <a:cxnLst/>
                <a:rect l="l" t="t" r="r" b="b"/>
                <a:pathLst>
                  <a:path w="2406" h="4809" extrusionOk="0">
                    <a:moveTo>
                      <a:pt x="2405" y="0"/>
                    </a:moveTo>
                    <a:cubicBezTo>
                      <a:pt x="1081" y="0"/>
                      <a:pt x="0" y="1081"/>
                      <a:pt x="0" y="2405"/>
                    </a:cubicBezTo>
                    <a:cubicBezTo>
                      <a:pt x="0" y="3728"/>
                      <a:pt x="1081" y="4808"/>
                      <a:pt x="2405" y="4808"/>
                    </a:cubicBezTo>
                    <a:lnTo>
                      <a:pt x="24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56" name="Google Shape;261;p19">
                <a:extLst>
                  <a:ext uri="{FF2B5EF4-FFF2-40B4-BE49-F238E27FC236}">
                    <a16:creationId xmlns:a16="http://schemas.microsoft.com/office/drawing/2014/main" id="{C06B9D98-3873-BB74-43DB-578A5851C708}"/>
                  </a:ext>
                </a:extLst>
              </p:cNvPr>
              <p:cNvSpPr/>
              <p:nvPr/>
            </p:nvSpPr>
            <p:spPr>
              <a:xfrm>
                <a:off x="6029658" y="1480252"/>
                <a:ext cx="543740" cy="503536"/>
              </a:xfrm>
              <a:custGeom>
                <a:avLst/>
                <a:gdLst/>
                <a:ahLst/>
                <a:cxnLst/>
                <a:rect l="l" t="t" r="r" b="b"/>
                <a:pathLst>
                  <a:path w="4081" h="4079" extrusionOk="0">
                    <a:moveTo>
                      <a:pt x="2053" y="1"/>
                    </a:moveTo>
                    <a:cubicBezTo>
                      <a:pt x="919" y="1"/>
                      <a:pt x="1" y="919"/>
                      <a:pt x="1" y="2053"/>
                    </a:cubicBezTo>
                    <a:cubicBezTo>
                      <a:pt x="1" y="3160"/>
                      <a:pt x="919" y="4078"/>
                      <a:pt x="2053" y="4078"/>
                    </a:cubicBezTo>
                    <a:cubicBezTo>
                      <a:pt x="3162" y="4078"/>
                      <a:pt x="4080" y="3160"/>
                      <a:pt x="4080" y="2053"/>
                    </a:cubicBezTo>
                    <a:cubicBezTo>
                      <a:pt x="4080" y="919"/>
                      <a:pt x="3162" y="1"/>
                      <a:pt x="2053" y="1"/>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57" name="Google Shape;268;p19">
                <a:extLst>
                  <a:ext uri="{FF2B5EF4-FFF2-40B4-BE49-F238E27FC236}">
                    <a16:creationId xmlns:a16="http://schemas.microsoft.com/office/drawing/2014/main" id="{212F50BC-B9F5-9EE0-C6C4-04AAE2D27321}"/>
                  </a:ext>
                </a:extLst>
              </p:cNvPr>
              <p:cNvSpPr txBox="1"/>
              <p:nvPr/>
            </p:nvSpPr>
            <p:spPr>
              <a:xfrm flipH="1">
                <a:off x="6408620" y="1866174"/>
                <a:ext cx="2269800" cy="228600"/>
              </a:xfrm>
              <a:prstGeom prst="rect">
                <a:avLst/>
              </a:prstGeom>
              <a:noFill/>
              <a:ln>
                <a:noFill/>
              </a:ln>
            </p:spPr>
            <p:txBody>
              <a:bodyPr spcFirstLastPara="1" wrap="square" lIns="91425" tIns="91425" rIns="91425" bIns="91425" anchor="ctr" anchorCtr="0">
                <a:noAutofit/>
              </a:bodyPr>
              <a:lstStyle/>
              <a:p>
                <a:pPr algn="ctr">
                  <a:lnSpc>
                    <a:spcPct val="115000"/>
                  </a:lnSpc>
                  <a:spcBef>
                    <a:spcPts val="1200"/>
                  </a:spcBef>
                  <a:spcAft>
                    <a:spcPts val="12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Longer lead time for </a:t>
                </a:r>
                <a:r>
                  <a:rPr lang="en-IN" sz="1800" b="1" dirty="0" err="1">
                    <a:effectLst/>
                    <a:latin typeface="Arial" panose="020B0604020202020204" pitchFamily="34" charset="0"/>
                    <a:ea typeface="Calibri" panose="020F0502020204030204" pitchFamily="34" charset="0"/>
                    <a:cs typeface="Times New Roman" panose="02020603050405020304" pitchFamily="18" charset="0"/>
                  </a:rPr>
                  <a:t>Weknit</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Bef>
                    <a:spcPts val="1200"/>
                  </a:spcBef>
                  <a:spcAft>
                    <a:spcPts val="1200"/>
                  </a:spcAft>
                </a:pPr>
                <a:endParaRPr lang="en" sz="1700" b="1" i="1" dirty="0">
                  <a:solidFill>
                    <a:schemeClr val="dk1"/>
                  </a:solidFill>
                  <a:highlight>
                    <a:srgbClr val="FFFFFF"/>
                  </a:highlight>
                  <a:latin typeface="Calibri" panose="020F0502020204030204" pitchFamily="34" charset="0"/>
                  <a:ea typeface="Fira Sans Extra Condensed Medium"/>
                  <a:cs typeface="Calibri" panose="020F0502020204030204" pitchFamily="34" charset="0"/>
                </a:endParaRPr>
              </a:p>
            </p:txBody>
          </p:sp>
        </p:grpSp>
      </p:grpSp>
      <p:cxnSp>
        <p:nvCxnSpPr>
          <p:cNvPr id="58" name="Google Shape;717;p30">
            <a:extLst>
              <a:ext uri="{FF2B5EF4-FFF2-40B4-BE49-F238E27FC236}">
                <a16:creationId xmlns:a16="http://schemas.microsoft.com/office/drawing/2014/main" id="{D351C252-735D-1589-1B88-549563298494}"/>
              </a:ext>
            </a:extLst>
          </p:cNvPr>
          <p:cNvCxnSpPr>
            <a:cxnSpLocks/>
          </p:cNvCxnSpPr>
          <p:nvPr/>
        </p:nvCxnSpPr>
        <p:spPr>
          <a:xfrm flipH="1" flipV="1">
            <a:off x="3538164" y="5297689"/>
            <a:ext cx="1781520" cy="836107"/>
          </a:xfrm>
          <a:prstGeom prst="straightConnector1">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2" name="Google Shape;717;p30">
            <a:extLst>
              <a:ext uri="{FF2B5EF4-FFF2-40B4-BE49-F238E27FC236}">
                <a16:creationId xmlns:a16="http://schemas.microsoft.com/office/drawing/2014/main" id="{2CED0749-2461-1665-5E88-3A3AC296B775}"/>
              </a:ext>
            </a:extLst>
          </p:cNvPr>
          <p:cNvCxnSpPr>
            <a:cxnSpLocks/>
          </p:cNvCxnSpPr>
          <p:nvPr/>
        </p:nvCxnSpPr>
        <p:spPr>
          <a:xfrm flipH="1" flipV="1">
            <a:off x="3401606" y="3057563"/>
            <a:ext cx="1823910" cy="1861445"/>
          </a:xfrm>
          <a:prstGeom prst="straightConnector1">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5" name="Google Shape;717;p30">
            <a:extLst>
              <a:ext uri="{FF2B5EF4-FFF2-40B4-BE49-F238E27FC236}">
                <a16:creationId xmlns:a16="http://schemas.microsoft.com/office/drawing/2014/main" id="{ABA41A06-E83E-2E60-F73C-E77DB9EADA5D}"/>
              </a:ext>
            </a:extLst>
          </p:cNvPr>
          <p:cNvCxnSpPr>
            <a:cxnSpLocks/>
          </p:cNvCxnSpPr>
          <p:nvPr/>
        </p:nvCxnSpPr>
        <p:spPr>
          <a:xfrm flipH="1">
            <a:off x="6986187" y="3125766"/>
            <a:ext cx="1528375" cy="1793607"/>
          </a:xfrm>
          <a:prstGeom prst="straightConnector1">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0" name="Google Shape;717;p30">
            <a:extLst>
              <a:ext uri="{FF2B5EF4-FFF2-40B4-BE49-F238E27FC236}">
                <a16:creationId xmlns:a16="http://schemas.microsoft.com/office/drawing/2014/main" id="{B51E54DA-998E-BC7A-562E-FB8614992186}"/>
              </a:ext>
            </a:extLst>
          </p:cNvPr>
          <p:cNvCxnSpPr>
            <a:cxnSpLocks/>
          </p:cNvCxnSpPr>
          <p:nvPr/>
        </p:nvCxnSpPr>
        <p:spPr>
          <a:xfrm flipH="1">
            <a:off x="6996990" y="5245160"/>
            <a:ext cx="1725469" cy="872264"/>
          </a:xfrm>
          <a:prstGeom prst="straightConnector1">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72" name="Group 269">
            <a:extLst>
              <a:ext uri="{FF2B5EF4-FFF2-40B4-BE49-F238E27FC236}">
                <a16:creationId xmlns:a16="http://schemas.microsoft.com/office/drawing/2014/main" id="{A728A11B-0AB1-CB53-9925-96A34C1510A1}"/>
              </a:ext>
            </a:extLst>
          </p:cNvPr>
          <p:cNvGrpSpPr/>
          <p:nvPr/>
        </p:nvGrpSpPr>
        <p:grpSpPr>
          <a:xfrm>
            <a:off x="4801917" y="2598357"/>
            <a:ext cx="2846848" cy="1944825"/>
            <a:chOff x="589116" y="1079473"/>
            <a:chExt cx="2846848" cy="1944825"/>
          </a:xfrm>
        </p:grpSpPr>
        <p:sp>
          <p:nvSpPr>
            <p:cNvPr id="73" name="Google Shape;263;p19">
              <a:extLst>
                <a:ext uri="{FF2B5EF4-FFF2-40B4-BE49-F238E27FC236}">
                  <a16:creationId xmlns:a16="http://schemas.microsoft.com/office/drawing/2014/main" id="{A0A92E20-5437-70F8-AB18-6ACC6C580435}"/>
                </a:ext>
              </a:extLst>
            </p:cNvPr>
            <p:cNvSpPr txBox="1"/>
            <p:nvPr/>
          </p:nvSpPr>
          <p:spPr>
            <a:xfrm flipH="1">
              <a:off x="656625" y="1853021"/>
              <a:ext cx="2616265" cy="1171277"/>
            </a:xfrm>
            <a:prstGeom prst="rect">
              <a:avLst/>
            </a:prstGeom>
            <a:noFill/>
            <a:ln>
              <a:noFill/>
            </a:ln>
          </p:spPr>
          <p:txBody>
            <a:bodyPr spcFirstLastPara="1" wrap="square" lIns="91425" tIns="91425" rIns="91425" bIns="91425" anchor="ctr" anchorCtr="0">
              <a:noAutofit/>
            </a:bodyPr>
            <a:lstStyle/>
            <a:p>
              <a:pPr algn="just"/>
              <a:endParaRPr lang="en-IN" sz="1100" dirty="0">
                <a:solidFill>
                  <a:schemeClr val="dk1"/>
                </a:solidFill>
                <a:latin typeface="Calibri"/>
                <a:ea typeface="Roboto"/>
                <a:cs typeface="Calibri"/>
              </a:endParaRPr>
            </a:p>
          </p:txBody>
        </p:sp>
        <p:grpSp>
          <p:nvGrpSpPr>
            <p:cNvPr id="74" name="Group 271">
              <a:extLst>
                <a:ext uri="{FF2B5EF4-FFF2-40B4-BE49-F238E27FC236}">
                  <a16:creationId xmlns:a16="http://schemas.microsoft.com/office/drawing/2014/main" id="{2A4D0214-4A66-E56F-FE2F-AA29D7172BFE}"/>
                </a:ext>
              </a:extLst>
            </p:cNvPr>
            <p:cNvGrpSpPr/>
            <p:nvPr/>
          </p:nvGrpSpPr>
          <p:grpSpPr>
            <a:xfrm>
              <a:off x="589116" y="1079473"/>
              <a:ext cx="2846848" cy="832786"/>
              <a:chOff x="842878" y="1068133"/>
              <a:chExt cx="2846848" cy="832786"/>
            </a:xfrm>
          </p:grpSpPr>
          <p:sp>
            <p:nvSpPr>
              <p:cNvPr id="75" name="Google Shape;262;p19">
                <a:extLst>
                  <a:ext uri="{FF2B5EF4-FFF2-40B4-BE49-F238E27FC236}">
                    <a16:creationId xmlns:a16="http://schemas.microsoft.com/office/drawing/2014/main" id="{C3722775-CA8C-6A81-B5B4-593A84621E44}"/>
                  </a:ext>
                </a:extLst>
              </p:cNvPr>
              <p:cNvSpPr/>
              <p:nvPr/>
            </p:nvSpPr>
            <p:spPr>
              <a:xfrm rot="3823203" flipH="1">
                <a:off x="2103183" y="1675101"/>
                <a:ext cx="250686" cy="200950"/>
              </a:xfrm>
              <a:custGeom>
                <a:avLst/>
                <a:gdLst/>
                <a:ahLst/>
                <a:cxnLst/>
                <a:rect l="l" t="t" r="r" b="b"/>
                <a:pathLst>
                  <a:path w="1892" h="1431" extrusionOk="0">
                    <a:moveTo>
                      <a:pt x="1243" y="0"/>
                    </a:moveTo>
                    <a:lnTo>
                      <a:pt x="1" y="1431"/>
                    </a:lnTo>
                    <a:lnTo>
                      <a:pt x="1892" y="1269"/>
                    </a:lnTo>
                    <a:lnTo>
                      <a:pt x="12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grpSp>
            <p:nvGrpSpPr>
              <p:cNvPr id="76" name="Group 274">
                <a:extLst>
                  <a:ext uri="{FF2B5EF4-FFF2-40B4-BE49-F238E27FC236}">
                    <a16:creationId xmlns:a16="http://schemas.microsoft.com/office/drawing/2014/main" id="{38342A3B-F797-066A-94D1-552528C5F142}"/>
                  </a:ext>
                </a:extLst>
              </p:cNvPr>
              <p:cNvGrpSpPr/>
              <p:nvPr/>
            </p:nvGrpSpPr>
            <p:grpSpPr>
              <a:xfrm>
                <a:off x="842878" y="1068133"/>
                <a:ext cx="2846848" cy="748745"/>
                <a:chOff x="842878" y="1068133"/>
                <a:chExt cx="2846848" cy="748745"/>
              </a:xfrm>
            </p:grpSpPr>
            <p:sp>
              <p:nvSpPr>
                <p:cNvPr id="77" name="Google Shape;259;p19">
                  <a:extLst>
                    <a:ext uri="{FF2B5EF4-FFF2-40B4-BE49-F238E27FC236}">
                      <a16:creationId xmlns:a16="http://schemas.microsoft.com/office/drawing/2014/main" id="{29534B6B-8434-38A1-EBB4-C585E056BC00}"/>
                    </a:ext>
                  </a:extLst>
                </p:cNvPr>
                <p:cNvSpPr/>
                <p:nvPr/>
              </p:nvSpPr>
              <p:spPr>
                <a:xfrm flipH="1">
                  <a:off x="842878" y="1068133"/>
                  <a:ext cx="2842200" cy="640800"/>
                </a:xfrm>
                <a:prstGeom prst="roundRect">
                  <a:avLst>
                    <a:gd name="adj" fmla="val 5000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78" name="Google Shape;260;p19">
                  <a:extLst>
                    <a:ext uri="{FF2B5EF4-FFF2-40B4-BE49-F238E27FC236}">
                      <a16:creationId xmlns:a16="http://schemas.microsoft.com/office/drawing/2014/main" id="{B97D531C-861B-3705-EC29-36B9C6E7158A}"/>
                    </a:ext>
                  </a:extLst>
                </p:cNvPr>
                <p:cNvSpPr/>
                <p:nvPr/>
              </p:nvSpPr>
              <p:spPr>
                <a:xfrm flipH="1">
                  <a:off x="3369048" y="1081442"/>
                  <a:ext cx="320678" cy="640944"/>
                </a:xfrm>
                <a:custGeom>
                  <a:avLst/>
                  <a:gdLst/>
                  <a:ahLst/>
                  <a:cxnLst/>
                  <a:rect l="l" t="t" r="r" b="b"/>
                  <a:pathLst>
                    <a:path w="2406" h="4809" extrusionOk="0">
                      <a:moveTo>
                        <a:pt x="2405" y="0"/>
                      </a:moveTo>
                      <a:cubicBezTo>
                        <a:pt x="1081" y="0"/>
                        <a:pt x="0" y="1081"/>
                        <a:pt x="0" y="2405"/>
                      </a:cubicBezTo>
                      <a:cubicBezTo>
                        <a:pt x="0" y="3728"/>
                        <a:pt x="1081" y="4808"/>
                        <a:pt x="2405" y="4808"/>
                      </a:cubicBezTo>
                      <a:lnTo>
                        <a:pt x="2405" y="0"/>
                      </a:lnTo>
                      <a:close/>
                    </a:path>
                  </a:pathLst>
                </a:custGeom>
                <a:solidFill>
                  <a:srgbClr val="C9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79" name="Google Shape;261;p19">
                  <a:extLst>
                    <a:ext uri="{FF2B5EF4-FFF2-40B4-BE49-F238E27FC236}">
                      <a16:creationId xmlns:a16="http://schemas.microsoft.com/office/drawing/2014/main" id="{8042E9F5-FD56-0943-94A5-A49BA453B664}"/>
                    </a:ext>
                  </a:extLst>
                </p:cNvPr>
                <p:cNvSpPr/>
                <p:nvPr/>
              </p:nvSpPr>
              <p:spPr>
                <a:xfrm flipH="1">
                  <a:off x="3059432" y="1128357"/>
                  <a:ext cx="543926" cy="543649"/>
                </a:xfrm>
                <a:custGeom>
                  <a:avLst/>
                  <a:gdLst/>
                  <a:ahLst/>
                  <a:cxnLst/>
                  <a:rect l="l" t="t" r="r" b="b"/>
                  <a:pathLst>
                    <a:path w="4081" h="4079" extrusionOk="0">
                      <a:moveTo>
                        <a:pt x="2053" y="1"/>
                      </a:moveTo>
                      <a:cubicBezTo>
                        <a:pt x="919" y="1"/>
                        <a:pt x="1" y="919"/>
                        <a:pt x="1" y="2053"/>
                      </a:cubicBezTo>
                      <a:cubicBezTo>
                        <a:pt x="1" y="3160"/>
                        <a:pt x="919" y="4078"/>
                        <a:pt x="2053" y="4078"/>
                      </a:cubicBezTo>
                      <a:cubicBezTo>
                        <a:pt x="3162" y="4078"/>
                        <a:pt x="4080" y="3160"/>
                        <a:pt x="4080" y="2053"/>
                      </a:cubicBezTo>
                      <a:cubicBezTo>
                        <a:pt x="4080" y="919"/>
                        <a:pt x="3162" y="1"/>
                        <a:pt x="2053" y="1"/>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80" name="Google Shape;268;p19">
                  <a:extLst>
                    <a:ext uri="{FF2B5EF4-FFF2-40B4-BE49-F238E27FC236}">
                      <a16:creationId xmlns:a16="http://schemas.microsoft.com/office/drawing/2014/main" id="{621D4D45-ACEB-AEDB-0134-27BBB0F2B714}"/>
                    </a:ext>
                  </a:extLst>
                </p:cNvPr>
                <p:cNvSpPr txBox="1"/>
                <p:nvPr/>
              </p:nvSpPr>
              <p:spPr>
                <a:xfrm>
                  <a:off x="937930" y="1532697"/>
                  <a:ext cx="2232081" cy="284181"/>
                </a:xfrm>
                <a:prstGeom prst="rect">
                  <a:avLst/>
                </a:prstGeom>
                <a:noFill/>
                <a:ln>
                  <a:noFill/>
                </a:ln>
              </p:spPr>
              <p:txBody>
                <a:bodyPr spcFirstLastPara="1" wrap="square" lIns="91425" tIns="91425" rIns="91425" bIns="91425" anchor="ctr" anchorCtr="0">
                  <a:noAutofit/>
                </a:bodyPr>
                <a:lstStyle/>
                <a:p>
                  <a:pPr algn="ctr">
                    <a:lnSpc>
                      <a:spcPct val="115000"/>
                    </a:lnSpc>
                    <a:spcBef>
                      <a:spcPts val="1200"/>
                    </a:spcBef>
                    <a:spcAft>
                      <a:spcPts val="1200"/>
                    </a:spcAft>
                  </a:pPr>
                  <a:r>
                    <a:rPr lang="en-IN" sz="1400" b="1" dirty="0">
                      <a:effectLst/>
                      <a:latin typeface="Arial" panose="020B0604020202020204" pitchFamily="34" charset="0"/>
                      <a:ea typeface="Calibri" panose="020F0502020204030204" pitchFamily="34" charset="0"/>
                      <a:cs typeface="Times New Roman" panose="02020603050405020304" pitchFamily="18" charset="0"/>
                    </a:rPr>
                    <a:t>Idle capacity/ surpassed capacity of </a:t>
                  </a:r>
                  <a:r>
                    <a:rPr lang="en-IN" sz="1400" b="1" dirty="0" err="1">
                      <a:effectLst/>
                      <a:latin typeface="Arial" panose="020B0604020202020204" pitchFamily="34" charset="0"/>
                      <a:ea typeface="Calibri" panose="020F0502020204030204" pitchFamily="34" charset="0"/>
                      <a:cs typeface="Times New Roman" panose="02020603050405020304" pitchFamily="18" charset="0"/>
                    </a:rPr>
                    <a:t>Weknit</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Bef>
                      <a:spcPts val="1200"/>
                    </a:spcBef>
                    <a:spcAft>
                      <a:spcPts val="1200"/>
                    </a:spcAft>
                  </a:pPr>
                  <a:endParaRPr lang="en" sz="1700" b="1" i="1" dirty="0">
                    <a:solidFill>
                      <a:schemeClr val="dk1"/>
                    </a:solidFill>
                    <a:highlight>
                      <a:srgbClr val="FFFFFF"/>
                    </a:highlight>
                    <a:latin typeface="Calibri" panose="020F0502020204030204" pitchFamily="34" charset="0"/>
                    <a:ea typeface="Fira Sans Extra Condensed Medium"/>
                    <a:cs typeface="Calibri" panose="020F0502020204030204" pitchFamily="34" charset="0"/>
                  </a:endParaRPr>
                </a:p>
              </p:txBody>
            </p:sp>
            <p:sp>
              <p:nvSpPr>
                <p:cNvPr id="81" name="Google Shape;287;p19">
                  <a:extLst>
                    <a:ext uri="{FF2B5EF4-FFF2-40B4-BE49-F238E27FC236}">
                      <a16:creationId xmlns:a16="http://schemas.microsoft.com/office/drawing/2014/main" id="{DC81A237-3453-4EBC-25D5-9BF3B7EC4140}"/>
                    </a:ext>
                  </a:extLst>
                </p:cNvPr>
                <p:cNvSpPr/>
                <p:nvPr/>
              </p:nvSpPr>
              <p:spPr>
                <a:xfrm>
                  <a:off x="3162247" y="1544314"/>
                  <a:ext cx="37912" cy="32859"/>
                </a:xfrm>
                <a:custGeom>
                  <a:avLst/>
                  <a:gdLst/>
                  <a:ahLst/>
                  <a:cxnLst/>
                  <a:rect l="l" t="t" r="r" b="b"/>
                  <a:pathLst>
                    <a:path w="2187" h="1942" extrusionOk="0">
                      <a:moveTo>
                        <a:pt x="1563" y="1"/>
                      </a:moveTo>
                      <a:cubicBezTo>
                        <a:pt x="1416" y="1"/>
                        <a:pt x="1268" y="58"/>
                        <a:pt x="1157" y="172"/>
                      </a:cubicBezTo>
                      <a:lnTo>
                        <a:pt x="357" y="976"/>
                      </a:lnTo>
                      <a:cubicBezTo>
                        <a:pt x="0" y="1332"/>
                        <a:pt x="254" y="1942"/>
                        <a:pt x="758" y="1942"/>
                      </a:cubicBezTo>
                      <a:cubicBezTo>
                        <a:pt x="906" y="1942"/>
                        <a:pt x="1051" y="1882"/>
                        <a:pt x="1157" y="1776"/>
                      </a:cubicBezTo>
                      <a:lnTo>
                        <a:pt x="1957" y="973"/>
                      </a:lnTo>
                      <a:cubicBezTo>
                        <a:pt x="2184" y="755"/>
                        <a:pt x="2187" y="390"/>
                        <a:pt x="1963" y="166"/>
                      </a:cubicBezTo>
                      <a:cubicBezTo>
                        <a:pt x="1853" y="56"/>
                        <a:pt x="1708" y="1"/>
                        <a:pt x="1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Calibri" panose="020F0502020204030204" pitchFamily="34" charset="0"/>
                    <a:cs typeface="Calibri" panose="020F0502020204030204" pitchFamily="34" charset="0"/>
                  </a:endParaRPr>
                </a:p>
              </p:txBody>
            </p:sp>
          </p:grpSp>
        </p:grpSp>
      </p:grpSp>
      <p:cxnSp>
        <p:nvCxnSpPr>
          <p:cNvPr id="82" name="Google Shape;717;p30">
            <a:extLst>
              <a:ext uri="{FF2B5EF4-FFF2-40B4-BE49-F238E27FC236}">
                <a16:creationId xmlns:a16="http://schemas.microsoft.com/office/drawing/2014/main" id="{D5F75ACF-3B55-DC3E-6901-BBAE80207544}"/>
              </a:ext>
            </a:extLst>
          </p:cNvPr>
          <p:cNvCxnSpPr>
            <a:cxnSpLocks/>
          </p:cNvCxnSpPr>
          <p:nvPr/>
        </p:nvCxnSpPr>
        <p:spPr>
          <a:xfrm>
            <a:off x="6162365" y="3328618"/>
            <a:ext cx="0" cy="978553"/>
          </a:xfrm>
          <a:prstGeom prst="straightConnector1">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97" name="Picture 96" descr="Icon&#10;&#10;Description automatically generated">
            <a:extLst>
              <a:ext uri="{FF2B5EF4-FFF2-40B4-BE49-F238E27FC236}">
                <a16:creationId xmlns:a16="http://schemas.microsoft.com/office/drawing/2014/main" id="{4C6A5969-41DB-9D04-89F6-074CC64EB7FD}"/>
              </a:ext>
            </a:extLst>
          </p:cNvPr>
          <p:cNvPicPr>
            <a:picLocks noChangeAspect="1"/>
          </p:cNvPicPr>
          <p:nvPr/>
        </p:nvPicPr>
        <p:blipFill>
          <a:blip r:embed="rId4">
            <a:duotone>
              <a:prstClr val="black"/>
              <a:srgbClr val="C96D6D">
                <a:tint val="45000"/>
                <a:satMod val="400000"/>
              </a:srgbClr>
            </a:duotone>
          </a:blip>
          <a:stretch>
            <a:fillRect/>
          </a:stretch>
        </p:blipFill>
        <p:spPr>
          <a:xfrm>
            <a:off x="2814450" y="2701827"/>
            <a:ext cx="351864" cy="351864"/>
          </a:xfrm>
          <a:prstGeom prst="rect">
            <a:avLst/>
          </a:prstGeom>
        </p:spPr>
      </p:pic>
      <p:pic>
        <p:nvPicPr>
          <p:cNvPr id="98" name="Picture 42">
            <a:extLst>
              <a:ext uri="{FF2B5EF4-FFF2-40B4-BE49-F238E27FC236}">
                <a16:creationId xmlns:a16="http://schemas.microsoft.com/office/drawing/2014/main" id="{CF23BDA8-F6BC-C6E1-6D58-86EEFEDA5860}"/>
              </a:ext>
            </a:extLst>
          </p:cNvPr>
          <p:cNvPicPr>
            <a:picLocks noChangeAspect="1"/>
          </p:cNvPicPr>
          <p:nvPr/>
        </p:nvPicPr>
        <p:blipFill>
          <a:blip r:embed="rId5"/>
          <a:stretch>
            <a:fillRect/>
          </a:stretch>
        </p:blipFill>
        <p:spPr>
          <a:xfrm>
            <a:off x="8811776" y="2728160"/>
            <a:ext cx="343786" cy="343786"/>
          </a:xfrm>
          <a:prstGeom prst="rect">
            <a:avLst/>
          </a:prstGeom>
        </p:spPr>
      </p:pic>
      <p:pic>
        <p:nvPicPr>
          <p:cNvPr id="99" name="Picture 3091">
            <a:extLst>
              <a:ext uri="{FF2B5EF4-FFF2-40B4-BE49-F238E27FC236}">
                <a16:creationId xmlns:a16="http://schemas.microsoft.com/office/drawing/2014/main" id="{29FDE79E-5864-E121-7033-9235A5B1AFEE}"/>
              </a:ext>
            </a:extLst>
          </p:cNvPr>
          <p:cNvPicPr>
            <a:picLocks noChangeAspect="1"/>
          </p:cNvPicPr>
          <p:nvPr/>
        </p:nvPicPr>
        <p:blipFill>
          <a:blip r:embed="rId6"/>
          <a:stretch>
            <a:fillRect/>
          </a:stretch>
        </p:blipFill>
        <p:spPr>
          <a:xfrm>
            <a:off x="9050065" y="4846374"/>
            <a:ext cx="409455" cy="409455"/>
          </a:xfrm>
          <a:prstGeom prst="rect">
            <a:avLst/>
          </a:prstGeom>
        </p:spPr>
      </p:pic>
      <p:pic>
        <p:nvPicPr>
          <p:cNvPr id="101" name="Graphic 100" descr="Hourglass">
            <a:extLst>
              <a:ext uri="{FF2B5EF4-FFF2-40B4-BE49-F238E27FC236}">
                <a16:creationId xmlns:a16="http://schemas.microsoft.com/office/drawing/2014/main" id="{A3059E35-5B45-FED2-6AC9-295E62C13F9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19063" y="2714788"/>
            <a:ext cx="557752" cy="475364"/>
          </a:xfrm>
          <a:prstGeom prst="rect">
            <a:avLst/>
          </a:prstGeom>
        </p:spPr>
      </p:pic>
      <p:sp>
        <p:nvSpPr>
          <p:cNvPr id="50" name="Rectangle 49">
            <a:extLst>
              <a:ext uri="{FF2B5EF4-FFF2-40B4-BE49-F238E27FC236}">
                <a16:creationId xmlns:a16="http://schemas.microsoft.com/office/drawing/2014/main" id="{798AE9A0-0E1A-1B2C-4A63-D678B493C706}"/>
              </a:ext>
            </a:extLst>
          </p:cNvPr>
          <p:cNvSpPr/>
          <p:nvPr/>
        </p:nvSpPr>
        <p:spPr>
          <a:xfrm>
            <a:off x="3478458" y="460975"/>
            <a:ext cx="5071645"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CORE PROBLEMS</a:t>
            </a:r>
          </a:p>
        </p:txBody>
      </p:sp>
      <p:sp>
        <p:nvSpPr>
          <p:cNvPr id="52" name="TextBox 51">
            <a:extLst>
              <a:ext uri="{FF2B5EF4-FFF2-40B4-BE49-F238E27FC236}">
                <a16:creationId xmlns:a16="http://schemas.microsoft.com/office/drawing/2014/main" id="{47073FFB-065A-F3BE-FE7C-5FFD7E429B8E}"/>
              </a:ext>
            </a:extLst>
          </p:cNvPr>
          <p:cNvSpPr txBox="1"/>
          <p:nvPr/>
        </p:nvSpPr>
        <p:spPr>
          <a:xfrm>
            <a:off x="627041" y="3242927"/>
            <a:ext cx="2842199" cy="1477328"/>
          </a:xfrm>
          <a:prstGeom prst="rect">
            <a:avLst/>
          </a:prstGeom>
          <a:noFill/>
        </p:spPr>
        <p:txBody>
          <a:bodyPr wrap="square" rtlCol="0">
            <a:spAutoFit/>
          </a:bodyPr>
          <a:lstStyle/>
          <a:p>
            <a:r>
              <a:rPr lang="en-US" dirty="0"/>
              <a:t>The company was  unable to make predictions about the demand from the website which saw mammoth growth</a:t>
            </a:r>
            <a:endParaRPr lang="en-IN" dirty="0"/>
          </a:p>
        </p:txBody>
      </p:sp>
      <p:sp>
        <p:nvSpPr>
          <p:cNvPr id="59" name="TextBox 58">
            <a:extLst>
              <a:ext uri="{FF2B5EF4-FFF2-40B4-BE49-F238E27FC236}">
                <a16:creationId xmlns:a16="http://schemas.microsoft.com/office/drawing/2014/main" id="{C378CE19-3B3D-9010-539B-210F38100FE9}"/>
              </a:ext>
            </a:extLst>
          </p:cNvPr>
          <p:cNvSpPr txBox="1"/>
          <p:nvPr/>
        </p:nvSpPr>
        <p:spPr>
          <a:xfrm>
            <a:off x="729810" y="5465179"/>
            <a:ext cx="2868627" cy="1200329"/>
          </a:xfrm>
          <a:prstGeom prst="rect">
            <a:avLst/>
          </a:prstGeom>
          <a:noFill/>
        </p:spPr>
        <p:txBody>
          <a:bodyPr wrap="square" rtlCol="0">
            <a:spAutoFit/>
          </a:bodyPr>
          <a:lstStyle/>
          <a:p>
            <a:r>
              <a:rPr lang="en-US" dirty="0"/>
              <a:t>Due to covid restrictions the production was very low but after relief there was huge growth in demand   </a:t>
            </a:r>
            <a:endParaRPr lang="en-IN" dirty="0"/>
          </a:p>
        </p:txBody>
      </p:sp>
      <p:sp>
        <p:nvSpPr>
          <p:cNvPr id="60" name="TextBox 59">
            <a:extLst>
              <a:ext uri="{FF2B5EF4-FFF2-40B4-BE49-F238E27FC236}">
                <a16:creationId xmlns:a16="http://schemas.microsoft.com/office/drawing/2014/main" id="{92FBCC7C-C1C5-E9E5-A9B9-981341B3AD8A}"/>
              </a:ext>
            </a:extLst>
          </p:cNvPr>
          <p:cNvSpPr txBox="1"/>
          <p:nvPr/>
        </p:nvSpPr>
        <p:spPr>
          <a:xfrm>
            <a:off x="3598437" y="1681682"/>
            <a:ext cx="5071645" cy="923330"/>
          </a:xfrm>
          <a:prstGeom prst="rect">
            <a:avLst/>
          </a:prstGeom>
          <a:noFill/>
        </p:spPr>
        <p:txBody>
          <a:bodyPr wrap="square" rtlCol="0">
            <a:spAutoFit/>
          </a:bodyPr>
          <a:lstStyle/>
          <a:p>
            <a:r>
              <a:rPr lang="en-US" dirty="0"/>
              <a:t>After the covid era, there were times of high order to WeKnit and also times of little or no order </a:t>
            </a:r>
            <a:r>
              <a:rPr lang="en-US" dirty="0" err="1"/>
              <a:t>i.e</a:t>
            </a:r>
            <a:r>
              <a:rPr lang="en-US" dirty="0"/>
              <a:t> idle capacity</a:t>
            </a:r>
            <a:endParaRPr lang="en-IN" dirty="0"/>
          </a:p>
        </p:txBody>
      </p:sp>
      <p:sp>
        <p:nvSpPr>
          <p:cNvPr id="61" name="TextBox 60">
            <a:extLst>
              <a:ext uri="{FF2B5EF4-FFF2-40B4-BE49-F238E27FC236}">
                <a16:creationId xmlns:a16="http://schemas.microsoft.com/office/drawing/2014/main" id="{1AB98BE1-E5FD-C04C-3B66-B0C969B0D0E8}"/>
              </a:ext>
            </a:extLst>
          </p:cNvPr>
          <p:cNvSpPr txBox="1"/>
          <p:nvPr/>
        </p:nvSpPr>
        <p:spPr>
          <a:xfrm>
            <a:off x="8859322" y="3240108"/>
            <a:ext cx="2680144" cy="1200329"/>
          </a:xfrm>
          <a:prstGeom prst="rect">
            <a:avLst/>
          </a:prstGeom>
          <a:noFill/>
        </p:spPr>
        <p:txBody>
          <a:bodyPr wrap="square" rtlCol="0">
            <a:spAutoFit/>
          </a:bodyPr>
          <a:lstStyle/>
          <a:p>
            <a:r>
              <a:rPr lang="en-US" dirty="0"/>
              <a:t>After covid times the e-commerce companies saw drastic growth due to digitalization</a:t>
            </a:r>
            <a:endParaRPr lang="en-IN" dirty="0"/>
          </a:p>
        </p:txBody>
      </p:sp>
      <p:sp>
        <p:nvSpPr>
          <p:cNvPr id="63" name="TextBox 62">
            <a:extLst>
              <a:ext uri="{FF2B5EF4-FFF2-40B4-BE49-F238E27FC236}">
                <a16:creationId xmlns:a16="http://schemas.microsoft.com/office/drawing/2014/main" id="{FF68EDF6-B4D0-617F-2E40-433C1186BF10}"/>
              </a:ext>
            </a:extLst>
          </p:cNvPr>
          <p:cNvSpPr txBox="1"/>
          <p:nvPr/>
        </p:nvSpPr>
        <p:spPr>
          <a:xfrm>
            <a:off x="8434366" y="5323089"/>
            <a:ext cx="3876933" cy="1477328"/>
          </a:xfrm>
          <a:prstGeom prst="rect">
            <a:avLst/>
          </a:prstGeom>
          <a:noFill/>
        </p:spPr>
        <p:txBody>
          <a:bodyPr wrap="square" rtlCol="0">
            <a:spAutoFit/>
          </a:bodyPr>
          <a:lstStyle/>
          <a:p>
            <a:r>
              <a:rPr lang="en-US" dirty="0"/>
              <a:t>The irregular working mechanism of WeKnit and inefficient way of collecting the finished products as product was to be taken once every month was the cause for longer lead time.</a:t>
            </a:r>
            <a:endParaRPr lang="en-IN" dirty="0"/>
          </a:p>
        </p:txBody>
      </p:sp>
      <p:graphicFrame>
        <p:nvGraphicFramePr>
          <p:cNvPr id="66" name="Diagram 65">
            <a:extLst>
              <a:ext uri="{FF2B5EF4-FFF2-40B4-BE49-F238E27FC236}">
                <a16:creationId xmlns:a16="http://schemas.microsoft.com/office/drawing/2014/main" id="{858AB223-ACBD-AF28-1488-4619C45C93D3}"/>
              </a:ext>
            </a:extLst>
          </p:cNvPr>
          <p:cNvGraphicFramePr/>
          <p:nvPr>
            <p:extLst>
              <p:ext uri="{D42A27DB-BD31-4B8C-83A1-F6EECF244321}">
                <p14:modId xmlns:p14="http://schemas.microsoft.com/office/powerpoint/2010/main" val="4039550853"/>
              </p:ext>
            </p:extLst>
          </p:nvPr>
        </p:nvGraphicFramePr>
        <p:xfrm>
          <a:off x="4617426" y="2391140"/>
          <a:ext cx="4539672" cy="409559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83" name="Diagram 82">
            <a:extLst>
              <a:ext uri="{FF2B5EF4-FFF2-40B4-BE49-F238E27FC236}">
                <a16:creationId xmlns:a16="http://schemas.microsoft.com/office/drawing/2014/main" id="{99E9F281-F971-3277-37C4-9940851866AF}"/>
              </a:ext>
            </a:extLst>
          </p:cNvPr>
          <p:cNvGraphicFramePr/>
          <p:nvPr>
            <p:extLst>
              <p:ext uri="{D42A27DB-BD31-4B8C-83A1-F6EECF244321}">
                <p14:modId xmlns:p14="http://schemas.microsoft.com/office/powerpoint/2010/main" val="1230720618"/>
              </p:ext>
            </p:extLst>
          </p:nvPr>
        </p:nvGraphicFramePr>
        <p:xfrm>
          <a:off x="4643946" y="2391140"/>
          <a:ext cx="4539672" cy="4095599"/>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Tree>
    <p:extLst>
      <p:ext uri="{BB962C8B-B14F-4D97-AF65-F5344CB8AC3E}">
        <p14:creationId xmlns:p14="http://schemas.microsoft.com/office/powerpoint/2010/main" val="1901657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oogle Shape;1179;p39">
            <a:extLst>
              <a:ext uri="{FF2B5EF4-FFF2-40B4-BE49-F238E27FC236}">
                <a16:creationId xmlns:a16="http://schemas.microsoft.com/office/drawing/2014/main" id="{64ECDEE2-9305-36B6-E035-D24170231F9C}"/>
              </a:ext>
            </a:extLst>
          </p:cNvPr>
          <p:cNvSpPr/>
          <p:nvPr/>
        </p:nvSpPr>
        <p:spPr>
          <a:xfrm>
            <a:off x="2273744" y="1254728"/>
            <a:ext cx="8944590" cy="1745047"/>
          </a:xfrm>
          <a:prstGeom prst="roundRect">
            <a:avLst>
              <a:gd name="adj" fmla="val 50000"/>
            </a:avLst>
          </a:prstGeom>
          <a:solidFill>
            <a:srgbClr val="D1C9C9"/>
          </a:solidFill>
          <a:ln w="1905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Fira Sans"/>
              <a:cs typeface="Calibri" panose="020F0502020204030204" pitchFamily="34" charset="0"/>
              <a:sym typeface="Fira Sans"/>
            </a:endParaRPr>
          </a:p>
        </p:txBody>
      </p:sp>
      <p:sp>
        <p:nvSpPr>
          <p:cNvPr id="3" name="Google Shape;1182;p39">
            <a:extLst>
              <a:ext uri="{FF2B5EF4-FFF2-40B4-BE49-F238E27FC236}">
                <a16:creationId xmlns:a16="http://schemas.microsoft.com/office/drawing/2014/main" id="{60C3DF95-7794-0816-7ECF-CE151E05F4CA}"/>
              </a:ext>
            </a:extLst>
          </p:cNvPr>
          <p:cNvSpPr/>
          <p:nvPr/>
        </p:nvSpPr>
        <p:spPr>
          <a:xfrm>
            <a:off x="1705093" y="1395758"/>
            <a:ext cx="1526768" cy="1398311"/>
          </a:xfrm>
          <a:custGeom>
            <a:avLst/>
            <a:gdLst/>
            <a:ahLst/>
            <a:cxnLst/>
            <a:rect l="l" t="t" r="r" b="b"/>
            <a:pathLst>
              <a:path w="9329" h="9111" extrusionOk="0">
                <a:moveTo>
                  <a:pt x="4704" y="907"/>
                </a:moveTo>
                <a:lnTo>
                  <a:pt x="4704" y="907"/>
                </a:lnTo>
                <a:cubicBezTo>
                  <a:pt x="4728" y="907"/>
                  <a:pt x="4747" y="909"/>
                  <a:pt x="4750" y="915"/>
                </a:cubicBezTo>
                <a:cubicBezTo>
                  <a:pt x="4750" y="915"/>
                  <a:pt x="4750" y="915"/>
                  <a:pt x="4749" y="915"/>
                </a:cubicBezTo>
                <a:cubicBezTo>
                  <a:pt x="4744" y="915"/>
                  <a:pt x="4721" y="910"/>
                  <a:pt x="4704" y="907"/>
                </a:cubicBezTo>
                <a:close/>
                <a:moveTo>
                  <a:pt x="4399" y="943"/>
                </a:moveTo>
                <a:cubicBezTo>
                  <a:pt x="4400" y="943"/>
                  <a:pt x="4377" y="956"/>
                  <a:pt x="4361" y="962"/>
                </a:cubicBezTo>
                <a:lnTo>
                  <a:pt x="4361" y="962"/>
                </a:lnTo>
                <a:cubicBezTo>
                  <a:pt x="4364" y="961"/>
                  <a:pt x="4367" y="959"/>
                  <a:pt x="4370" y="958"/>
                </a:cubicBezTo>
                <a:cubicBezTo>
                  <a:pt x="4390" y="947"/>
                  <a:pt x="4398" y="943"/>
                  <a:pt x="4399" y="943"/>
                </a:cubicBezTo>
                <a:close/>
                <a:moveTo>
                  <a:pt x="5020" y="1034"/>
                </a:moveTo>
                <a:lnTo>
                  <a:pt x="5020" y="1034"/>
                </a:lnTo>
                <a:cubicBezTo>
                  <a:pt x="5031" y="1042"/>
                  <a:pt x="5040" y="1050"/>
                  <a:pt x="5047" y="1059"/>
                </a:cubicBezTo>
                <a:lnTo>
                  <a:pt x="5047" y="1059"/>
                </a:lnTo>
                <a:cubicBezTo>
                  <a:pt x="5045" y="1056"/>
                  <a:pt x="5031" y="1043"/>
                  <a:pt x="5020" y="1034"/>
                </a:cubicBezTo>
                <a:close/>
                <a:moveTo>
                  <a:pt x="1127" y="4137"/>
                </a:moveTo>
                <a:lnTo>
                  <a:pt x="1127" y="4137"/>
                </a:lnTo>
                <a:cubicBezTo>
                  <a:pt x="1127" y="4137"/>
                  <a:pt x="1126" y="4138"/>
                  <a:pt x="1125" y="4138"/>
                </a:cubicBezTo>
                <a:lnTo>
                  <a:pt x="1125" y="4138"/>
                </a:lnTo>
                <a:cubicBezTo>
                  <a:pt x="1126" y="4138"/>
                  <a:pt x="1127" y="4137"/>
                  <a:pt x="1127" y="4137"/>
                </a:cubicBezTo>
                <a:close/>
                <a:moveTo>
                  <a:pt x="1023" y="4310"/>
                </a:moveTo>
                <a:lnTo>
                  <a:pt x="1023" y="4310"/>
                </a:lnTo>
                <a:cubicBezTo>
                  <a:pt x="1018" y="4322"/>
                  <a:pt x="1012" y="4332"/>
                  <a:pt x="1012" y="4332"/>
                </a:cubicBezTo>
                <a:cubicBezTo>
                  <a:pt x="1012" y="4332"/>
                  <a:pt x="1015" y="4326"/>
                  <a:pt x="1023" y="4310"/>
                </a:cubicBezTo>
                <a:close/>
                <a:moveTo>
                  <a:pt x="8269" y="4435"/>
                </a:moveTo>
                <a:cubicBezTo>
                  <a:pt x="8269" y="4435"/>
                  <a:pt x="8269" y="4435"/>
                  <a:pt x="8269" y="4435"/>
                </a:cubicBezTo>
                <a:lnTo>
                  <a:pt x="8269" y="4435"/>
                </a:lnTo>
                <a:cubicBezTo>
                  <a:pt x="8269" y="4435"/>
                  <a:pt x="8269" y="4435"/>
                  <a:pt x="8269" y="4435"/>
                </a:cubicBezTo>
                <a:close/>
                <a:moveTo>
                  <a:pt x="984" y="4434"/>
                </a:moveTo>
                <a:cubicBezTo>
                  <a:pt x="983" y="4434"/>
                  <a:pt x="978" y="4461"/>
                  <a:pt x="976" y="4476"/>
                </a:cubicBezTo>
                <a:lnTo>
                  <a:pt x="976" y="4476"/>
                </a:lnTo>
                <a:cubicBezTo>
                  <a:pt x="977" y="4455"/>
                  <a:pt x="978" y="4437"/>
                  <a:pt x="984" y="4434"/>
                </a:cubicBezTo>
                <a:close/>
                <a:moveTo>
                  <a:pt x="1012" y="4784"/>
                </a:moveTo>
                <a:lnTo>
                  <a:pt x="1012" y="4784"/>
                </a:lnTo>
                <a:cubicBezTo>
                  <a:pt x="1012" y="4784"/>
                  <a:pt x="1018" y="4794"/>
                  <a:pt x="1023" y="4806"/>
                </a:cubicBezTo>
                <a:lnTo>
                  <a:pt x="1023" y="4806"/>
                </a:lnTo>
                <a:cubicBezTo>
                  <a:pt x="1015" y="4790"/>
                  <a:pt x="1012" y="4784"/>
                  <a:pt x="1012" y="4784"/>
                </a:cubicBezTo>
                <a:close/>
                <a:moveTo>
                  <a:pt x="8219" y="4837"/>
                </a:moveTo>
                <a:cubicBezTo>
                  <a:pt x="8218" y="4837"/>
                  <a:pt x="8218" y="4838"/>
                  <a:pt x="8218" y="4838"/>
                </a:cubicBezTo>
                <a:cubicBezTo>
                  <a:pt x="8218" y="4838"/>
                  <a:pt x="8218" y="4837"/>
                  <a:pt x="8219" y="4837"/>
                </a:cubicBezTo>
                <a:close/>
                <a:moveTo>
                  <a:pt x="4350" y="8151"/>
                </a:moveTo>
                <a:cubicBezTo>
                  <a:pt x="4351" y="8151"/>
                  <a:pt x="4376" y="8164"/>
                  <a:pt x="4391" y="8172"/>
                </a:cubicBezTo>
                <a:lnTo>
                  <a:pt x="4391" y="8172"/>
                </a:lnTo>
                <a:cubicBezTo>
                  <a:pt x="4372" y="8166"/>
                  <a:pt x="4356" y="8159"/>
                  <a:pt x="4350" y="8151"/>
                </a:cubicBezTo>
                <a:close/>
                <a:moveTo>
                  <a:pt x="4752" y="8202"/>
                </a:moveTo>
                <a:cubicBezTo>
                  <a:pt x="4759" y="8202"/>
                  <a:pt x="4754" y="8203"/>
                  <a:pt x="4723" y="8205"/>
                </a:cubicBezTo>
                <a:cubicBezTo>
                  <a:pt x="4717" y="8206"/>
                  <a:pt x="4711" y="8206"/>
                  <a:pt x="4705" y="8206"/>
                </a:cubicBezTo>
                <a:lnTo>
                  <a:pt x="4705" y="8206"/>
                </a:lnTo>
                <a:cubicBezTo>
                  <a:pt x="4720" y="8204"/>
                  <a:pt x="4744" y="8202"/>
                  <a:pt x="4752" y="8202"/>
                </a:cubicBezTo>
                <a:close/>
                <a:moveTo>
                  <a:pt x="4694" y="907"/>
                </a:moveTo>
                <a:cubicBezTo>
                  <a:pt x="4695" y="907"/>
                  <a:pt x="4696" y="907"/>
                  <a:pt x="4697" y="907"/>
                </a:cubicBezTo>
                <a:lnTo>
                  <a:pt x="4697" y="907"/>
                </a:lnTo>
                <a:cubicBezTo>
                  <a:pt x="4703" y="908"/>
                  <a:pt x="4711" y="911"/>
                  <a:pt x="4723" y="914"/>
                </a:cubicBezTo>
                <a:cubicBezTo>
                  <a:pt x="4748" y="920"/>
                  <a:pt x="4774" y="925"/>
                  <a:pt x="4799" y="931"/>
                </a:cubicBezTo>
                <a:cubicBezTo>
                  <a:pt x="4808" y="934"/>
                  <a:pt x="4849" y="948"/>
                  <a:pt x="4875" y="957"/>
                </a:cubicBezTo>
                <a:lnTo>
                  <a:pt x="4875" y="957"/>
                </a:lnTo>
                <a:cubicBezTo>
                  <a:pt x="4894" y="967"/>
                  <a:pt x="4928" y="983"/>
                  <a:pt x="4939" y="989"/>
                </a:cubicBezTo>
                <a:cubicBezTo>
                  <a:pt x="4958" y="1000"/>
                  <a:pt x="4985" y="1012"/>
                  <a:pt x="5009" y="1027"/>
                </a:cubicBezTo>
                <a:lnTo>
                  <a:pt x="5009" y="1027"/>
                </a:lnTo>
                <a:cubicBezTo>
                  <a:pt x="5011" y="1030"/>
                  <a:pt x="5019" y="1037"/>
                  <a:pt x="5032" y="1050"/>
                </a:cubicBezTo>
                <a:cubicBezTo>
                  <a:pt x="5047" y="1065"/>
                  <a:pt x="5065" y="1081"/>
                  <a:pt x="5081" y="1096"/>
                </a:cubicBezTo>
                <a:lnTo>
                  <a:pt x="5111" y="1127"/>
                </a:lnTo>
                <a:lnTo>
                  <a:pt x="5322" y="1339"/>
                </a:lnTo>
                <a:lnTo>
                  <a:pt x="6146" y="2162"/>
                </a:lnTo>
                <a:lnTo>
                  <a:pt x="7929" y="3945"/>
                </a:lnTo>
                <a:cubicBezTo>
                  <a:pt x="7980" y="3996"/>
                  <a:pt x="8033" y="4047"/>
                  <a:pt x="8084" y="4099"/>
                </a:cubicBezTo>
                <a:cubicBezTo>
                  <a:pt x="8089" y="4106"/>
                  <a:pt x="8095" y="4111"/>
                  <a:pt x="8100" y="4118"/>
                </a:cubicBezTo>
                <a:cubicBezTo>
                  <a:pt x="8109" y="4126"/>
                  <a:pt x="8117" y="4136"/>
                  <a:pt x="8126" y="4145"/>
                </a:cubicBezTo>
                <a:lnTo>
                  <a:pt x="8126" y="4145"/>
                </a:lnTo>
                <a:cubicBezTo>
                  <a:pt x="8135" y="4173"/>
                  <a:pt x="8200" y="4257"/>
                  <a:pt x="8211" y="4275"/>
                </a:cubicBezTo>
                <a:cubicBezTo>
                  <a:pt x="8216" y="4285"/>
                  <a:pt x="8220" y="4295"/>
                  <a:pt x="8225" y="4305"/>
                </a:cubicBezTo>
                <a:lnTo>
                  <a:pt x="8225" y="4305"/>
                </a:lnTo>
                <a:cubicBezTo>
                  <a:pt x="8236" y="4343"/>
                  <a:pt x="8250" y="4378"/>
                  <a:pt x="8260" y="4416"/>
                </a:cubicBezTo>
                <a:cubicBezTo>
                  <a:pt x="8263" y="4428"/>
                  <a:pt x="8265" y="4439"/>
                  <a:pt x="8268" y="4450"/>
                </a:cubicBezTo>
                <a:lnTo>
                  <a:pt x="8268" y="4450"/>
                </a:lnTo>
                <a:cubicBezTo>
                  <a:pt x="8266" y="4490"/>
                  <a:pt x="8277" y="4536"/>
                  <a:pt x="8275" y="4575"/>
                </a:cubicBezTo>
                <a:cubicBezTo>
                  <a:pt x="8275" y="4595"/>
                  <a:pt x="8274" y="4618"/>
                  <a:pt x="8273" y="4638"/>
                </a:cubicBezTo>
                <a:cubicBezTo>
                  <a:pt x="8271" y="4656"/>
                  <a:pt x="8261" y="4680"/>
                  <a:pt x="8261" y="4680"/>
                </a:cubicBezTo>
                <a:cubicBezTo>
                  <a:pt x="8261" y="4680"/>
                  <a:pt x="8264" y="4674"/>
                  <a:pt x="8273" y="4656"/>
                </a:cubicBezTo>
                <a:lnTo>
                  <a:pt x="8273" y="4656"/>
                </a:lnTo>
                <a:cubicBezTo>
                  <a:pt x="8271" y="4661"/>
                  <a:pt x="8269" y="4667"/>
                  <a:pt x="8268" y="4671"/>
                </a:cubicBezTo>
                <a:cubicBezTo>
                  <a:pt x="8264" y="4692"/>
                  <a:pt x="8259" y="4712"/>
                  <a:pt x="8253" y="4733"/>
                </a:cubicBezTo>
                <a:cubicBezTo>
                  <a:pt x="8249" y="4746"/>
                  <a:pt x="8245" y="4772"/>
                  <a:pt x="8239" y="4796"/>
                </a:cubicBezTo>
                <a:lnTo>
                  <a:pt x="8239" y="4796"/>
                </a:lnTo>
                <a:cubicBezTo>
                  <a:pt x="8236" y="4798"/>
                  <a:pt x="8232" y="4805"/>
                  <a:pt x="8226" y="4815"/>
                </a:cubicBezTo>
                <a:cubicBezTo>
                  <a:pt x="8213" y="4839"/>
                  <a:pt x="8202" y="4863"/>
                  <a:pt x="8187" y="4886"/>
                </a:cubicBezTo>
                <a:cubicBezTo>
                  <a:pt x="8176" y="4905"/>
                  <a:pt x="8166" y="4923"/>
                  <a:pt x="8152" y="4941"/>
                </a:cubicBezTo>
                <a:cubicBezTo>
                  <a:pt x="8150" y="4945"/>
                  <a:pt x="8145" y="4953"/>
                  <a:pt x="8139" y="4960"/>
                </a:cubicBezTo>
                <a:lnTo>
                  <a:pt x="8139" y="4960"/>
                </a:lnTo>
                <a:cubicBezTo>
                  <a:pt x="8122" y="4978"/>
                  <a:pt x="8095" y="5007"/>
                  <a:pt x="8089" y="5014"/>
                </a:cubicBezTo>
                <a:lnTo>
                  <a:pt x="8081" y="5022"/>
                </a:lnTo>
                <a:cubicBezTo>
                  <a:pt x="8028" y="5076"/>
                  <a:pt x="7972" y="5131"/>
                  <a:pt x="7917" y="5186"/>
                </a:cubicBezTo>
                <a:lnTo>
                  <a:pt x="6132" y="6971"/>
                </a:lnTo>
                <a:lnTo>
                  <a:pt x="5310" y="7793"/>
                </a:lnTo>
                <a:lnTo>
                  <a:pt x="5107" y="7995"/>
                </a:lnTo>
                <a:cubicBezTo>
                  <a:pt x="5091" y="8012"/>
                  <a:pt x="5076" y="8028"/>
                  <a:pt x="5059" y="8044"/>
                </a:cubicBezTo>
                <a:cubicBezTo>
                  <a:pt x="5055" y="8047"/>
                  <a:pt x="5036" y="8063"/>
                  <a:pt x="5023" y="8075"/>
                </a:cubicBezTo>
                <a:lnTo>
                  <a:pt x="5023" y="8075"/>
                </a:lnTo>
                <a:cubicBezTo>
                  <a:pt x="5036" y="8066"/>
                  <a:pt x="5053" y="8056"/>
                  <a:pt x="5054" y="8056"/>
                </a:cubicBezTo>
                <a:lnTo>
                  <a:pt x="5054" y="8056"/>
                </a:lnTo>
                <a:cubicBezTo>
                  <a:pt x="5054" y="8056"/>
                  <a:pt x="5047" y="8061"/>
                  <a:pt x="5023" y="8076"/>
                </a:cubicBezTo>
                <a:cubicBezTo>
                  <a:pt x="5021" y="8078"/>
                  <a:pt x="5019" y="8079"/>
                  <a:pt x="5017" y="8080"/>
                </a:cubicBezTo>
                <a:lnTo>
                  <a:pt x="5017" y="8080"/>
                </a:lnTo>
                <a:cubicBezTo>
                  <a:pt x="5019" y="8079"/>
                  <a:pt x="5021" y="8077"/>
                  <a:pt x="5023" y="8075"/>
                </a:cubicBezTo>
                <a:lnTo>
                  <a:pt x="5023" y="8075"/>
                </a:lnTo>
                <a:cubicBezTo>
                  <a:pt x="5019" y="8078"/>
                  <a:pt x="5015" y="8081"/>
                  <a:pt x="5012" y="8083"/>
                </a:cubicBezTo>
                <a:lnTo>
                  <a:pt x="5012" y="8083"/>
                </a:lnTo>
                <a:cubicBezTo>
                  <a:pt x="5014" y="8082"/>
                  <a:pt x="5016" y="8081"/>
                  <a:pt x="5017" y="8080"/>
                </a:cubicBezTo>
                <a:lnTo>
                  <a:pt x="5017" y="8080"/>
                </a:lnTo>
                <a:cubicBezTo>
                  <a:pt x="5012" y="8085"/>
                  <a:pt x="5009" y="8088"/>
                  <a:pt x="5009" y="8088"/>
                </a:cubicBezTo>
                <a:cubicBezTo>
                  <a:pt x="5009" y="8087"/>
                  <a:pt x="5010" y="8085"/>
                  <a:pt x="5012" y="8083"/>
                </a:cubicBezTo>
                <a:lnTo>
                  <a:pt x="5012" y="8083"/>
                </a:lnTo>
                <a:cubicBezTo>
                  <a:pt x="4984" y="8101"/>
                  <a:pt x="4956" y="8119"/>
                  <a:pt x="4927" y="8135"/>
                </a:cubicBezTo>
                <a:cubicBezTo>
                  <a:pt x="4912" y="8143"/>
                  <a:pt x="4896" y="8150"/>
                  <a:pt x="4881" y="8158"/>
                </a:cubicBezTo>
                <a:lnTo>
                  <a:pt x="4881" y="8158"/>
                </a:lnTo>
                <a:cubicBezTo>
                  <a:pt x="4839" y="8172"/>
                  <a:pt x="4798" y="8186"/>
                  <a:pt x="4755" y="8196"/>
                </a:cubicBezTo>
                <a:cubicBezTo>
                  <a:pt x="4742" y="8200"/>
                  <a:pt x="4713" y="8201"/>
                  <a:pt x="4699" y="8207"/>
                </a:cubicBezTo>
                <a:lnTo>
                  <a:pt x="4699" y="8207"/>
                </a:lnTo>
                <a:cubicBezTo>
                  <a:pt x="4670" y="8208"/>
                  <a:pt x="4642" y="8209"/>
                  <a:pt x="4612" y="8209"/>
                </a:cubicBezTo>
                <a:cubicBezTo>
                  <a:pt x="4592" y="8209"/>
                  <a:pt x="4570" y="8207"/>
                  <a:pt x="4550" y="8206"/>
                </a:cubicBezTo>
                <a:cubicBezTo>
                  <a:pt x="4532" y="8204"/>
                  <a:pt x="4508" y="8194"/>
                  <a:pt x="4507" y="8194"/>
                </a:cubicBezTo>
                <a:lnTo>
                  <a:pt x="4507" y="8194"/>
                </a:lnTo>
                <a:cubicBezTo>
                  <a:pt x="4507" y="8194"/>
                  <a:pt x="4511" y="8196"/>
                  <a:pt x="4521" y="8201"/>
                </a:cubicBezTo>
                <a:lnTo>
                  <a:pt x="4521" y="8201"/>
                </a:lnTo>
                <a:cubicBezTo>
                  <a:pt x="4505" y="8197"/>
                  <a:pt x="4488" y="8194"/>
                  <a:pt x="4471" y="8190"/>
                </a:cubicBezTo>
                <a:cubicBezTo>
                  <a:pt x="4457" y="8186"/>
                  <a:pt x="4425" y="8181"/>
                  <a:pt x="4398" y="8173"/>
                </a:cubicBezTo>
                <a:lnTo>
                  <a:pt x="4398" y="8173"/>
                </a:lnTo>
                <a:cubicBezTo>
                  <a:pt x="4393" y="8171"/>
                  <a:pt x="4385" y="8166"/>
                  <a:pt x="4372" y="8159"/>
                </a:cubicBezTo>
                <a:cubicBezTo>
                  <a:pt x="4353" y="8149"/>
                  <a:pt x="4334" y="8140"/>
                  <a:pt x="4315" y="8129"/>
                </a:cubicBezTo>
                <a:cubicBezTo>
                  <a:pt x="4288" y="8113"/>
                  <a:pt x="4262" y="8096"/>
                  <a:pt x="4237" y="8079"/>
                </a:cubicBezTo>
                <a:lnTo>
                  <a:pt x="4237" y="8079"/>
                </a:lnTo>
                <a:cubicBezTo>
                  <a:pt x="4237" y="8078"/>
                  <a:pt x="4237" y="8078"/>
                  <a:pt x="4237" y="8078"/>
                </a:cubicBezTo>
                <a:cubicBezTo>
                  <a:pt x="4212" y="8056"/>
                  <a:pt x="4191" y="8037"/>
                  <a:pt x="4170" y="8018"/>
                </a:cubicBezTo>
                <a:lnTo>
                  <a:pt x="4170" y="8018"/>
                </a:lnTo>
                <a:cubicBezTo>
                  <a:pt x="4170" y="8018"/>
                  <a:pt x="4170" y="8018"/>
                  <a:pt x="4170" y="8018"/>
                </a:cubicBezTo>
                <a:lnTo>
                  <a:pt x="2852" y="6701"/>
                </a:lnTo>
                <a:lnTo>
                  <a:pt x="1224" y="5073"/>
                </a:lnTo>
                <a:lnTo>
                  <a:pt x="1171" y="5019"/>
                </a:lnTo>
                <a:lnTo>
                  <a:pt x="1164" y="5013"/>
                </a:lnTo>
                <a:cubicBezTo>
                  <a:pt x="1149" y="4998"/>
                  <a:pt x="1135" y="4979"/>
                  <a:pt x="1118" y="4964"/>
                </a:cubicBezTo>
                <a:cubicBezTo>
                  <a:pt x="1113" y="4959"/>
                  <a:pt x="1107" y="4954"/>
                  <a:pt x="1102" y="4951"/>
                </a:cubicBezTo>
                <a:lnTo>
                  <a:pt x="1102" y="4951"/>
                </a:lnTo>
                <a:cubicBezTo>
                  <a:pt x="1081" y="4921"/>
                  <a:pt x="1063" y="4882"/>
                  <a:pt x="1049" y="4856"/>
                </a:cubicBezTo>
                <a:cubicBezTo>
                  <a:pt x="1044" y="4848"/>
                  <a:pt x="1040" y="4839"/>
                  <a:pt x="1035" y="4830"/>
                </a:cubicBezTo>
                <a:lnTo>
                  <a:pt x="1035" y="4830"/>
                </a:lnTo>
                <a:cubicBezTo>
                  <a:pt x="1034" y="4800"/>
                  <a:pt x="1003" y="4742"/>
                  <a:pt x="997" y="4716"/>
                </a:cubicBezTo>
                <a:cubicBezTo>
                  <a:pt x="992" y="4696"/>
                  <a:pt x="988" y="4675"/>
                  <a:pt x="983" y="4655"/>
                </a:cubicBezTo>
                <a:cubicBezTo>
                  <a:pt x="978" y="4636"/>
                  <a:pt x="976" y="4629"/>
                  <a:pt x="975" y="4629"/>
                </a:cubicBezTo>
                <a:lnTo>
                  <a:pt x="975" y="4629"/>
                </a:lnTo>
                <a:cubicBezTo>
                  <a:pt x="974" y="4629"/>
                  <a:pt x="986" y="4682"/>
                  <a:pt x="984" y="4682"/>
                </a:cubicBezTo>
                <a:cubicBezTo>
                  <a:pt x="984" y="4682"/>
                  <a:pt x="984" y="4682"/>
                  <a:pt x="984" y="4682"/>
                </a:cubicBezTo>
                <a:cubicBezTo>
                  <a:pt x="969" y="4674"/>
                  <a:pt x="977" y="4560"/>
                  <a:pt x="978" y="4542"/>
                </a:cubicBezTo>
                <a:cubicBezTo>
                  <a:pt x="978" y="4533"/>
                  <a:pt x="976" y="4509"/>
                  <a:pt x="976" y="4486"/>
                </a:cubicBezTo>
                <a:lnTo>
                  <a:pt x="976" y="4486"/>
                </a:lnTo>
                <a:cubicBezTo>
                  <a:pt x="977" y="4484"/>
                  <a:pt x="979" y="4477"/>
                  <a:pt x="983" y="4461"/>
                </a:cubicBezTo>
                <a:cubicBezTo>
                  <a:pt x="988" y="4441"/>
                  <a:pt x="992" y="4420"/>
                  <a:pt x="997" y="4400"/>
                </a:cubicBezTo>
                <a:cubicBezTo>
                  <a:pt x="1004" y="4374"/>
                  <a:pt x="1035" y="4317"/>
                  <a:pt x="1036" y="4287"/>
                </a:cubicBezTo>
                <a:lnTo>
                  <a:pt x="1036" y="4287"/>
                </a:lnTo>
                <a:cubicBezTo>
                  <a:pt x="1043" y="4272"/>
                  <a:pt x="1049" y="4258"/>
                  <a:pt x="1057" y="4245"/>
                </a:cubicBezTo>
                <a:cubicBezTo>
                  <a:pt x="1069" y="4224"/>
                  <a:pt x="1083" y="4193"/>
                  <a:pt x="1100" y="4167"/>
                </a:cubicBezTo>
                <a:lnTo>
                  <a:pt x="1100" y="4167"/>
                </a:lnTo>
                <a:cubicBezTo>
                  <a:pt x="1106" y="4164"/>
                  <a:pt x="1112" y="4158"/>
                  <a:pt x="1118" y="4152"/>
                </a:cubicBezTo>
                <a:cubicBezTo>
                  <a:pt x="1133" y="4135"/>
                  <a:pt x="1149" y="4119"/>
                  <a:pt x="1164" y="4103"/>
                </a:cubicBezTo>
                <a:lnTo>
                  <a:pt x="1172" y="4096"/>
                </a:lnTo>
                <a:cubicBezTo>
                  <a:pt x="1190" y="4077"/>
                  <a:pt x="1209" y="4058"/>
                  <a:pt x="1228" y="4040"/>
                </a:cubicBezTo>
                <a:lnTo>
                  <a:pt x="1480" y="3787"/>
                </a:lnTo>
                <a:lnTo>
                  <a:pt x="3364" y="1903"/>
                </a:lnTo>
                <a:lnTo>
                  <a:pt x="4067" y="1201"/>
                </a:lnTo>
                <a:cubicBezTo>
                  <a:pt x="4106" y="1162"/>
                  <a:pt x="4145" y="1122"/>
                  <a:pt x="4185" y="1084"/>
                </a:cubicBezTo>
                <a:cubicBezTo>
                  <a:pt x="4200" y="1069"/>
                  <a:pt x="4217" y="1055"/>
                  <a:pt x="4232" y="1040"/>
                </a:cubicBezTo>
                <a:lnTo>
                  <a:pt x="4232" y="1040"/>
                </a:lnTo>
                <a:cubicBezTo>
                  <a:pt x="4260" y="1022"/>
                  <a:pt x="4286" y="1004"/>
                  <a:pt x="4313" y="988"/>
                </a:cubicBezTo>
                <a:cubicBezTo>
                  <a:pt x="4327" y="980"/>
                  <a:pt x="4341" y="974"/>
                  <a:pt x="4354" y="967"/>
                </a:cubicBezTo>
                <a:lnTo>
                  <a:pt x="4354" y="967"/>
                </a:lnTo>
                <a:cubicBezTo>
                  <a:pt x="4385" y="966"/>
                  <a:pt x="4457" y="930"/>
                  <a:pt x="4483" y="924"/>
                </a:cubicBezTo>
                <a:cubicBezTo>
                  <a:pt x="4501" y="920"/>
                  <a:pt x="4519" y="917"/>
                  <a:pt x="4537" y="913"/>
                </a:cubicBezTo>
                <a:lnTo>
                  <a:pt x="4537" y="913"/>
                </a:lnTo>
                <a:cubicBezTo>
                  <a:pt x="4567" y="911"/>
                  <a:pt x="4596" y="909"/>
                  <a:pt x="4625" y="909"/>
                </a:cubicBezTo>
                <a:cubicBezTo>
                  <a:pt x="4634" y="909"/>
                  <a:pt x="4665" y="907"/>
                  <a:pt x="4694" y="907"/>
                </a:cubicBezTo>
                <a:close/>
                <a:moveTo>
                  <a:pt x="4608" y="1"/>
                </a:moveTo>
                <a:cubicBezTo>
                  <a:pt x="4349" y="1"/>
                  <a:pt x="4088" y="65"/>
                  <a:pt x="3849" y="201"/>
                </a:cubicBezTo>
                <a:cubicBezTo>
                  <a:pt x="3602" y="342"/>
                  <a:pt x="3407" y="567"/>
                  <a:pt x="3208" y="765"/>
                </a:cubicBezTo>
                <a:lnTo>
                  <a:pt x="1260" y="2713"/>
                </a:lnTo>
                <a:lnTo>
                  <a:pt x="580" y="3393"/>
                </a:lnTo>
                <a:cubicBezTo>
                  <a:pt x="470" y="3504"/>
                  <a:pt x="365" y="3620"/>
                  <a:pt x="284" y="3754"/>
                </a:cubicBezTo>
                <a:cubicBezTo>
                  <a:pt x="61" y="4123"/>
                  <a:pt x="1" y="4605"/>
                  <a:pt x="134" y="5017"/>
                </a:cubicBezTo>
                <a:cubicBezTo>
                  <a:pt x="251" y="5382"/>
                  <a:pt x="494" y="5631"/>
                  <a:pt x="755" y="5892"/>
                </a:cubicBezTo>
                <a:lnTo>
                  <a:pt x="1622" y="6758"/>
                </a:lnTo>
                <a:lnTo>
                  <a:pt x="3415" y="8552"/>
                </a:lnTo>
                <a:lnTo>
                  <a:pt x="3488" y="8624"/>
                </a:lnTo>
                <a:lnTo>
                  <a:pt x="3488" y="8624"/>
                </a:lnTo>
                <a:cubicBezTo>
                  <a:pt x="3499" y="8638"/>
                  <a:pt x="3511" y="8652"/>
                  <a:pt x="3525" y="8665"/>
                </a:cubicBezTo>
                <a:cubicBezTo>
                  <a:pt x="3831" y="8962"/>
                  <a:pt x="4227" y="9110"/>
                  <a:pt x="4624" y="9110"/>
                </a:cubicBezTo>
                <a:cubicBezTo>
                  <a:pt x="5023" y="9110"/>
                  <a:pt x="5421" y="8960"/>
                  <a:pt x="5727" y="8660"/>
                </a:cubicBezTo>
                <a:cubicBezTo>
                  <a:pt x="5895" y="8494"/>
                  <a:pt x="6060" y="8327"/>
                  <a:pt x="6227" y="8160"/>
                </a:cubicBezTo>
                <a:lnTo>
                  <a:pt x="8208" y="6179"/>
                </a:lnTo>
                <a:cubicBezTo>
                  <a:pt x="8380" y="6007"/>
                  <a:pt x="8553" y="5838"/>
                  <a:pt x="8723" y="5664"/>
                </a:cubicBezTo>
                <a:cubicBezTo>
                  <a:pt x="9307" y="5069"/>
                  <a:pt x="9328" y="4129"/>
                  <a:pt x="8776" y="3506"/>
                </a:cubicBezTo>
                <a:cubicBezTo>
                  <a:pt x="8633" y="3346"/>
                  <a:pt x="8473" y="3201"/>
                  <a:pt x="8321" y="3049"/>
                </a:cubicBezTo>
                <a:lnTo>
                  <a:pt x="7372" y="2099"/>
                </a:lnTo>
                <a:cubicBezTo>
                  <a:pt x="6831" y="1560"/>
                  <a:pt x="6292" y="1018"/>
                  <a:pt x="5751" y="478"/>
                </a:cubicBezTo>
                <a:cubicBezTo>
                  <a:pt x="5440" y="169"/>
                  <a:pt x="5027" y="1"/>
                  <a:pt x="46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Fira Sans"/>
              <a:cs typeface="Calibri" panose="020F0502020204030204" pitchFamily="34" charset="0"/>
              <a:sym typeface="Fira Sans"/>
            </a:endParaRPr>
          </a:p>
        </p:txBody>
      </p:sp>
      <p:sp>
        <p:nvSpPr>
          <p:cNvPr id="4" name="Google Shape;1179;p39">
            <a:extLst>
              <a:ext uri="{FF2B5EF4-FFF2-40B4-BE49-F238E27FC236}">
                <a16:creationId xmlns:a16="http://schemas.microsoft.com/office/drawing/2014/main" id="{EAAE1F12-31BF-E626-2548-76A649EA4E9F}"/>
              </a:ext>
            </a:extLst>
          </p:cNvPr>
          <p:cNvSpPr/>
          <p:nvPr/>
        </p:nvSpPr>
        <p:spPr>
          <a:xfrm>
            <a:off x="571945" y="3073856"/>
            <a:ext cx="8851456" cy="1831100"/>
          </a:xfrm>
          <a:prstGeom prst="roundRect">
            <a:avLst>
              <a:gd name="adj" fmla="val 50000"/>
            </a:avLst>
          </a:prstGeom>
          <a:solidFill>
            <a:srgbClr val="D1C9C9"/>
          </a:solidFill>
          <a:ln w="1905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Fira Sans"/>
              <a:cs typeface="Calibri" panose="020F0502020204030204" pitchFamily="34" charset="0"/>
              <a:sym typeface="Fira Sans"/>
            </a:endParaRPr>
          </a:p>
        </p:txBody>
      </p:sp>
      <p:sp>
        <p:nvSpPr>
          <p:cNvPr id="5" name="Google Shape;1182;p39">
            <a:extLst>
              <a:ext uri="{FF2B5EF4-FFF2-40B4-BE49-F238E27FC236}">
                <a16:creationId xmlns:a16="http://schemas.microsoft.com/office/drawing/2014/main" id="{E4B8CE66-B082-CF6A-6BD1-16AB99665797}"/>
              </a:ext>
            </a:extLst>
          </p:cNvPr>
          <p:cNvSpPr/>
          <p:nvPr/>
        </p:nvSpPr>
        <p:spPr>
          <a:xfrm>
            <a:off x="0" y="3290250"/>
            <a:ext cx="1526768" cy="1398311"/>
          </a:xfrm>
          <a:custGeom>
            <a:avLst/>
            <a:gdLst/>
            <a:ahLst/>
            <a:cxnLst/>
            <a:rect l="l" t="t" r="r" b="b"/>
            <a:pathLst>
              <a:path w="9329" h="9111" extrusionOk="0">
                <a:moveTo>
                  <a:pt x="4704" y="907"/>
                </a:moveTo>
                <a:lnTo>
                  <a:pt x="4704" y="907"/>
                </a:lnTo>
                <a:cubicBezTo>
                  <a:pt x="4728" y="907"/>
                  <a:pt x="4747" y="909"/>
                  <a:pt x="4750" y="915"/>
                </a:cubicBezTo>
                <a:cubicBezTo>
                  <a:pt x="4750" y="915"/>
                  <a:pt x="4750" y="915"/>
                  <a:pt x="4749" y="915"/>
                </a:cubicBezTo>
                <a:cubicBezTo>
                  <a:pt x="4744" y="915"/>
                  <a:pt x="4721" y="910"/>
                  <a:pt x="4704" y="907"/>
                </a:cubicBezTo>
                <a:close/>
                <a:moveTo>
                  <a:pt x="4399" y="943"/>
                </a:moveTo>
                <a:cubicBezTo>
                  <a:pt x="4400" y="943"/>
                  <a:pt x="4377" y="956"/>
                  <a:pt x="4361" y="962"/>
                </a:cubicBezTo>
                <a:lnTo>
                  <a:pt x="4361" y="962"/>
                </a:lnTo>
                <a:cubicBezTo>
                  <a:pt x="4364" y="961"/>
                  <a:pt x="4367" y="959"/>
                  <a:pt x="4370" y="958"/>
                </a:cubicBezTo>
                <a:cubicBezTo>
                  <a:pt x="4390" y="947"/>
                  <a:pt x="4398" y="943"/>
                  <a:pt x="4399" y="943"/>
                </a:cubicBezTo>
                <a:close/>
                <a:moveTo>
                  <a:pt x="5020" y="1034"/>
                </a:moveTo>
                <a:lnTo>
                  <a:pt x="5020" y="1034"/>
                </a:lnTo>
                <a:cubicBezTo>
                  <a:pt x="5031" y="1042"/>
                  <a:pt x="5040" y="1050"/>
                  <a:pt x="5047" y="1059"/>
                </a:cubicBezTo>
                <a:lnTo>
                  <a:pt x="5047" y="1059"/>
                </a:lnTo>
                <a:cubicBezTo>
                  <a:pt x="5045" y="1056"/>
                  <a:pt x="5031" y="1043"/>
                  <a:pt x="5020" y="1034"/>
                </a:cubicBezTo>
                <a:close/>
                <a:moveTo>
                  <a:pt x="1127" y="4137"/>
                </a:moveTo>
                <a:lnTo>
                  <a:pt x="1127" y="4137"/>
                </a:lnTo>
                <a:cubicBezTo>
                  <a:pt x="1127" y="4137"/>
                  <a:pt x="1126" y="4138"/>
                  <a:pt x="1125" y="4138"/>
                </a:cubicBezTo>
                <a:lnTo>
                  <a:pt x="1125" y="4138"/>
                </a:lnTo>
                <a:cubicBezTo>
                  <a:pt x="1126" y="4138"/>
                  <a:pt x="1127" y="4137"/>
                  <a:pt x="1127" y="4137"/>
                </a:cubicBezTo>
                <a:close/>
                <a:moveTo>
                  <a:pt x="1023" y="4310"/>
                </a:moveTo>
                <a:lnTo>
                  <a:pt x="1023" y="4310"/>
                </a:lnTo>
                <a:cubicBezTo>
                  <a:pt x="1018" y="4322"/>
                  <a:pt x="1012" y="4332"/>
                  <a:pt x="1012" y="4332"/>
                </a:cubicBezTo>
                <a:cubicBezTo>
                  <a:pt x="1012" y="4332"/>
                  <a:pt x="1015" y="4326"/>
                  <a:pt x="1023" y="4310"/>
                </a:cubicBezTo>
                <a:close/>
                <a:moveTo>
                  <a:pt x="8269" y="4435"/>
                </a:moveTo>
                <a:cubicBezTo>
                  <a:pt x="8269" y="4435"/>
                  <a:pt x="8269" y="4435"/>
                  <a:pt x="8269" y="4435"/>
                </a:cubicBezTo>
                <a:lnTo>
                  <a:pt x="8269" y="4435"/>
                </a:lnTo>
                <a:cubicBezTo>
                  <a:pt x="8269" y="4435"/>
                  <a:pt x="8269" y="4435"/>
                  <a:pt x="8269" y="4435"/>
                </a:cubicBezTo>
                <a:close/>
                <a:moveTo>
                  <a:pt x="984" y="4434"/>
                </a:moveTo>
                <a:cubicBezTo>
                  <a:pt x="983" y="4434"/>
                  <a:pt x="978" y="4461"/>
                  <a:pt x="976" y="4476"/>
                </a:cubicBezTo>
                <a:lnTo>
                  <a:pt x="976" y="4476"/>
                </a:lnTo>
                <a:cubicBezTo>
                  <a:pt x="977" y="4455"/>
                  <a:pt x="978" y="4437"/>
                  <a:pt x="984" y="4434"/>
                </a:cubicBezTo>
                <a:close/>
                <a:moveTo>
                  <a:pt x="1012" y="4784"/>
                </a:moveTo>
                <a:lnTo>
                  <a:pt x="1012" y="4784"/>
                </a:lnTo>
                <a:cubicBezTo>
                  <a:pt x="1012" y="4784"/>
                  <a:pt x="1018" y="4794"/>
                  <a:pt x="1023" y="4806"/>
                </a:cubicBezTo>
                <a:lnTo>
                  <a:pt x="1023" y="4806"/>
                </a:lnTo>
                <a:cubicBezTo>
                  <a:pt x="1015" y="4790"/>
                  <a:pt x="1012" y="4784"/>
                  <a:pt x="1012" y="4784"/>
                </a:cubicBezTo>
                <a:close/>
                <a:moveTo>
                  <a:pt x="8219" y="4837"/>
                </a:moveTo>
                <a:cubicBezTo>
                  <a:pt x="8218" y="4837"/>
                  <a:pt x="8218" y="4838"/>
                  <a:pt x="8218" y="4838"/>
                </a:cubicBezTo>
                <a:cubicBezTo>
                  <a:pt x="8218" y="4838"/>
                  <a:pt x="8218" y="4837"/>
                  <a:pt x="8219" y="4837"/>
                </a:cubicBezTo>
                <a:close/>
                <a:moveTo>
                  <a:pt x="4350" y="8151"/>
                </a:moveTo>
                <a:cubicBezTo>
                  <a:pt x="4351" y="8151"/>
                  <a:pt x="4376" y="8164"/>
                  <a:pt x="4391" y="8172"/>
                </a:cubicBezTo>
                <a:lnTo>
                  <a:pt x="4391" y="8172"/>
                </a:lnTo>
                <a:cubicBezTo>
                  <a:pt x="4372" y="8166"/>
                  <a:pt x="4356" y="8159"/>
                  <a:pt x="4350" y="8151"/>
                </a:cubicBezTo>
                <a:close/>
                <a:moveTo>
                  <a:pt x="4752" y="8202"/>
                </a:moveTo>
                <a:cubicBezTo>
                  <a:pt x="4759" y="8202"/>
                  <a:pt x="4754" y="8203"/>
                  <a:pt x="4723" y="8205"/>
                </a:cubicBezTo>
                <a:cubicBezTo>
                  <a:pt x="4717" y="8206"/>
                  <a:pt x="4711" y="8206"/>
                  <a:pt x="4705" y="8206"/>
                </a:cubicBezTo>
                <a:lnTo>
                  <a:pt x="4705" y="8206"/>
                </a:lnTo>
                <a:cubicBezTo>
                  <a:pt x="4720" y="8204"/>
                  <a:pt x="4744" y="8202"/>
                  <a:pt x="4752" y="8202"/>
                </a:cubicBezTo>
                <a:close/>
                <a:moveTo>
                  <a:pt x="4694" y="907"/>
                </a:moveTo>
                <a:cubicBezTo>
                  <a:pt x="4695" y="907"/>
                  <a:pt x="4696" y="907"/>
                  <a:pt x="4697" y="907"/>
                </a:cubicBezTo>
                <a:lnTo>
                  <a:pt x="4697" y="907"/>
                </a:lnTo>
                <a:cubicBezTo>
                  <a:pt x="4703" y="908"/>
                  <a:pt x="4711" y="911"/>
                  <a:pt x="4723" y="914"/>
                </a:cubicBezTo>
                <a:cubicBezTo>
                  <a:pt x="4748" y="920"/>
                  <a:pt x="4774" y="925"/>
                  <a:pt x="4799" y="931"/>
                </a:cubicBezTo>
                <a:cubicBezTo>
                  <a:pt x="4808" y="934"/>
                  <a:pt x="4849" y="948"/>
                  <a:pt x="4875" y="957"/>
                </a:cubicBezTo>
                <a:lnTo>
                  <a:pt x="4875" y="957"/>
                </a:lnTo>
                <a:cubicBezTo>
                  <a:pt x="4894" y="967"/>
                  <a:pt x="4928" y="983"/>
                  <a:pt x="4939" y="989"/>
                </a:cubicBezTo>
                <a:cubicBezTo>
                  <a:pt x="4958" y="1000"/>
                  <a:pt x="4985" y="1012"/>
                  <a:pt x="5009" y="1027"/>
                </a:cubicBezTo>
                <a:lnTo>
                  <a:pt x="5009" y="1027"/>
                </a:lnTo>
                <a:cubicBezTo>
                  <a:pt x="5011" y="1030"/>
                  <a:pt x="5019" y="1037"/>
                  <a:pt x="5032" y="1050"/>
                </a:cubicBezTo>
                <a:cubicBezTo>
                  <a:pt x="5047" y="1065"/>
                  <a:pt x="5065" y="1081"/>
                  <a:pt x="5081" y="1096"/>
                </a:cubicBezTo>
                <a:lnTo>
                  <a:pt x="5111" y="1127"/>
                </a:lnTo>
                <a:lnTo>
                  <a:pt x="5322" y="1339"/>
                </a:lnTo>
                <a:lnTo>
                  <a:pt x="6146" y="2162"/>
                </a:lnTo>
                <a:lnTo>
                  <a:pt x="7929" y="3945"/>
                </a:lnTo>
                <a:cubicBezTo>
                  <a:pt x="7980" y="3996"/>
                  <a:pt x="8033" y="4047"/>
                  <a:pt x="8084" y="4099"/>
                </a:cubicBezTo>
                <a:cubicBezTo>
                  <a:pt x="8089" y="4106"/>
                  <a:pt x="8095" y="4111"/>
                  <a:pt x="8100" y="4118"/>
                </a:cubicBezTo>
                <a:cubicBezTo>
                  <a:pt x="8109" y="4126"/>
                  <a:pt x="8117" y="4136"/>
                  <a:pt x="8126" y="4145"/>
                </a:cubicBezTo>
                <a:lnTo>
                  <a:pt x="8126" y="4145"/>
                </a:lnTo>
                <a:cubicBezTo>
                  <a:pt x="8135" y="4173"/>
                  <a:pt x="8200" y="4257"/>
                  <a:pt x="8211" y="4275"/>
                </a:cubicBezTo>
                <a:cubicBezTo>
                  <a:pt x="8216" y="4285"/>
                  <a:pt x="8220" y="4295"/>
                  <a:pt x="8225" y="4305"/>
                </a:cubicBezTo>
                <a:lnTo>
                  <a:pt x="8225" y="4305"/>
                </a:lnTo>
                <a:cubicBezTo>
                  <a:pt x="8236" y="4343"/>
                  <a:pt x="8250" y="4378"/>
                  <a:pt x="8260" y="4416"/>
                </a:cubicBezTo>
                <a:cubicBezTo>
                  <a:pt x="8263" y="4428"/>
                  <a:pt x="8265" y="4439"/>
                  <a:pt x="8268" y="4450"/>
                </a:cubicBezTo>
                <a:lnTo>
                  <a:pt x="8268" y="4450"/>
                </a:lnTo>
                <a:cubicBezTo>
                  <a:pt x="8266" y="4490"/>
                  <a:pt x="8277" y="4536"/>
                  <a:pt x="8275" y="4575"/>
                </a:cubicBezTo>
                <a:cubicBezTo>
                  <a:pt x="8275" y="4595"/>
                  <a:pt x="8274" y="4618"/>
                  <a:pt x="8273" y="4638"/>
                </a:cubicBezTo>
                <a:cubicBezTo>
                  <a:pt x="8271" y="4656"/>
                  <a:pt x="8261" y="4680"/>
                  <a:pt x="8261" y="4680"/>
                </a:cubicBezTo>
                <a:cubicBezTo>
                  <a:pt x="8261" y="4680"/>
                  <a:pt x="8264" y="4674"/>
                  <a:pt x="8273" y="4656"/>
                </a:cubicBezTo>
                <a:lnTo>
                  <a:pt x="8273" y="4656"/>
                </a:lnTo>
                <a:cubicBezTo>
                  <a:pt x="8271" y="4661"/>
                  <a:pt x="8269" y="4667"/>
                  <a:pt x="8268" y="4671"/>
                </a:cubicBezTo>
                <a:cubicBezTo>
                  <a:pt x="8264" y="4692"/>
                  <a:pt x="8259" y="4712"/>
                  <a:pt x="8253" y="4733"/>
                </a:cubicBezTo>
                <a:cubicBezTo>
                  <a:pt x="8249" y="4746"/>
                  <a:pt x="8245" y="4772"/>
                  <a:pt x="8239" y="4796"/>
                </a:cubicBezTo>
                <a:lnTo>
                  <a:pt x="8239" y="4796"/>
                </a:lnTo>
                <a:cubicBezTo>
                  <a:pt x="8236" y="4798"/>
                  <a:pt x="8232" y="4805"/>
                  <a:pt x="8226" y="4815"/>
                </a:cubicBezTo>
                <a:cubicBezTo>
                  <a:pt x="8213" y="4839"/>
                  <a:pt x="8202" y="4863"/>
                  <a:pt x="8187" y="4886"/>
                </a:cubicBezTo>
                <a:cubicBezTo>
                  <a:pt x="8176" y="4905"/>
                  <a:pt x="8166" y="4923"/>
                  <a:pt x="8152" y="4941"/>
                </a:cubicBezTo>
                <a:cubicBezTo>
                  <a:pt x="8150" y="4945"/>
                  <a:pt x="8145" y="4953"/>
                  <a:pt x="8139" y="4960"/>
                </a:cubicBezTo>
                <a:lnTo>
                  <a:pt x="8139" y="4960"/>
                </a:lnTo>
                <a:cubicBezTo>
                  <a:pt x="8122" y="4978"/>
                  <a:pt x="8095" y="5007"/>
                  <a:pt x="8089" y="5014"/>
                </a:cubicBezTo>
                <a:lnTo>
                  <a:pt x="8081" y="5022"/>
                </a:lnTo>
                <a:cubicBezTo>
                  <a:pt x="8028" y="5076"/>
                  <a:pt x="7972" y="5131"/>
                  <a:pt x="7917" y="5186"/>
                </a:cubicBezTo>
                <a:lnTo>
                  <a:pt x="6132" y="6971"/>
                </a:lnTo>
                <a:lnTo>
                  <a:pt x="5310" y="7793"/>
                </a:lnTo>
                <a:lnTo>
                  <a:pt x="5107" y="7995"/>
                </a:lnTo>
                <a:cubicBezTo>
                  <a:pt x="5091" y="8012"/>
                  <a:pt x="5076" y="8028"/>
                  <a:pt x="5059" y="8044"/>
                </a:cubicBezTo>
                <a:cubicBezTo>
                  <a:pt x="5055" y="8047"/>
                  <a:pt x="5036" y="8063"/>
                  <a:pt x="5023" y="8075"/>
                </a:cubicBezTo>
                <a:lnTo>
                  <a:pt x="5023" y="8075"/>
                </a:lnTo>
                <a:cubicBezTo>
                  <a:pt x="5036" y="8066"/>
                  <a:pt x="5053" y="8056"/>
                  <a:pt x="5054" y="8056"/>
                </a:cubicBezTo>
                <a:lnTo>
                  <a:pt x="5054" y="8056"/>
                </a:lnTo>
                <a:cubicBezTo>
                  <a:pt x="5054" y="8056"/>
                  <a:pt x="5047" y="8061"/>
                  <a:pt x="5023" y="8076"/>
                </a:cubicBezTo>
                <a:cubicBezTo>
                  <a:pt x="5021" y="8078"/>
                  <a:pt x="5019" y="8079"/>
                  <a:pt x="5017" y="8080"/>
                </a:cubicBezTo>
                <a:lnTo>
                  <a:pt x="5017" y="8080"/>
                </a:lnTo>
                <a:cubicBezTo>
                  <a:pt x="5019" y="8079"/>
                  <a:pt x="5021" y="8077"/>
                  <a:pt x="5023" y="8075"/>
                </a:cubicBezTo>
                <a:lnTo>
                  <a:pt x="5023" y="8075"/>
                </a:lnTo>
                <a:cubicBezTo>
                  <a:pt x="5019" y="8078"/>
                  <a:pt x="5015" y="8081"/>
                  <a:pt x="5012" y="8083"/>
                </a:cubicBezTo>
                <a:lnTo>
                  <a:pt x="5012" y="8083"/>
                </a:lnTo>
                <a:cubicBezTo>
                  <a:pt x="5014" y="8082"/>
                  <a:pt x="5016" y="8081"/>
                  <a:pt x="5017" y="8080"/>
                </a:cubicBezTo>
                <a:lnTo>
                  <a:pt x="5017" y="8080"/>
                </a:lnTo>
                <a:cubicBezTo>
                  <a:pt x="5012" y="8085"/>
                  <a:pt x="5009" y="8088"/>
                  <a:pt x="5009" y="8088"/>
                </a:cubicBezTo>
                <a:cubicBezTo>
                  <a:pt x="5009" y="8087"/>
                  <a:pt x="5010" y="8085"/>
                  <a:pt x="5012" y="8083"/>
                </a:cubicBezTo>
                <a:lnTo>
                  <a:pt x="5012" y="8083"/>
                </a:lnTo>
                <a:cubicBezTo>
                  <a:pt x="4984" y="8101"/>
                  <a:pt x="4956" y="8119"/>
                  <a:pt x="4927" y="8135"/>
                </a:cubicBezTo>
                <a:cubicBezTo>
                  <a:pt x="4912" y="8143"/>
                  <a:pt x="4896" y="8150"/>
                  <a:pt x="4881" y="8158"/>
                </a:cubicBezTo>
                <a:lnTo>
                  <a:pt x="4881" y="8158"/>
                </a:lnTo>
                <a:cubicBezTo>
                  <a:pt x="4839" y="8172"/>
                  <a:pt x="4798" y="8186"/>
                  <a:pt x="4755" y="8196"/>
                </a:cubicBezTo>
                <a:cubicBezTo>
                  <a:pt x="4742" y="8200"/>
                  <a:pt x="4713" y="8201"/>
                  <a:pt x="4699" y="8207"/>
                </a:cubicBezTo>
                <a:lnTo>
                  <a:pt x="4699" y="8207"/>
                </a:lnTo>
                <a:cubicBezTo>
                  <a:pt x="4670" y="8208"/>
                  <a:pt x="4642" y="8209"/>
                  <a:pt x="4612" y="8209"/>
                </a:cubicBezTo>
                <a:cubicBezTo>
                  <a:pt x="4592" y="8209"/>
                  <a:pt x="4570" y="8207"/>
                  <a:pt x="4550" y="8206"/>
                </a:cubicBezTo>
                <a:cubicBezTo>
                  <a:pt x="4532" y="8204"/>
                  <a:pt x="4508" y="8194"/>
                  <a:pt x="4507" y="8194"/>
                </a:cubicBezTo>
                <a:lnTo>
                  <a:pt x="4507" y="8194"/>
                </a:lnTo>
                <a:cubicBezTo>
                  <a:pt x="4507" y="8194"/>
                  <a:pt x="4511" y="8196"/>
                  <a:pt x="4521" y="8201"/>
                </a:cubicBezTo>
                <a:lnTo>
                  <a:pt x="4521" y="8201"/>
                </a:lnTo>
                <a:cubicBezTo>
                  <a:pt x="4505" y="8197"/>
                  <a:pt x="4488" y="8194"/>
                  <a:pt x="4471" y="8190"/>
                </a:cubicBezTo>
                <a:cubicBezTo>
                  <a:pt x="4457" y="8186"/>
                  <a:pt x="4425" y="8181"/>
                  <a:pt x="4398" y="8173"/>
                </a:cubicBezTo>
                <a:lnTo>
                  <a:pt x="4398" y="8173"/>
                </a:lnTo>
                <a:cubicBezTo>
                  <a:pt x="4393" y="8171"/>
                  <a:pt x="4385" y="8166"/>
                  <a:pt x="4372" y="8159"/>
                </a:cubicBezTo>
                <a:cubicBezTo>
                  <a:pt x="4353" y="8149"/>
                  <a:pt x="4334" y="8140"/>
                  <a:pt x="4315" y="8129"/>
                </a:cubicBezTo>
                <a:cubicBezTo>
                  <a:pt x="4288" y="8113"/>
                  <a:pt x="4262" y="8096"/>
                  <a:pt x="4237" y="8079"/>
                </a:cubicBezTo>
                <a:lnTo>
                  <a:pt x="4237" y="8079"/>
                </a:lnTo>
                <a:cubicBezTo>
                  <a:pt x="4237" y="8078"/>
                  <a:pt x="4237" y="8078"/>
                  <a:pt x="4237" y="8078"/>
                </a:cubicBezTo>
                <a:cubicBezTo>
                  <a:pt x="4212" y="8056"/>
                  <a:pt x="4191" y="8037"/>
                  <a:pt x="4170" y="8018"/>
                </a:cubicBezTo>
                <a:lnTo>
                  <a:pt x="4170" y="8018"/>
                </a:lnTo>
                <a:cubicBezTo>
                  <a:pt x="4170" y="8018"/>
                  <a:pt x="4170" y="8018"/>
                  <a:pt x="4170" y="8018"/>
                </a:cubicBezTo>
                <a:lnTo>
                  <a:pt x="2852" y="6701"/>
                </a:lnTo>
                <a:lnTo>
                  <a:pt x="1224" y="5073"/>
                </a:lnTo>
                <a:lnTo>
                  <a:pt x="1171" y="5019"/>
                </a:lnTo>
                <a:lnTo>
                  <a:pt x="1164" y="5013"/>
                </a:lnTo>
                <a:cubicBezTo>
                  <a:pt x="1149" y="4998"/>
                  <a:pt x="1135" y="4979"/>
                  <a:pt x="1118" y="4964"/>
                </a:cubicBezTo>
                <a:cubicBezTo>
                  <a:pt x="1113" y="4959"/>
                  <a:pt x="1107" y="4954"/>
                  <a:pt x="1102" y="4951"/>
                </a:cubicBezTo>
                <a:lnTo>
                  <a:pt x="1102" y="4951"/>
                </a:lnTo>
                <a:cubicBezTo>
                  <a:pt x="1081" y="4921"/>
                  <a:pt x="1063" y="4882"/>
                  <a:pt x="1049" y="4856"/>
                </a:cubicBezTo>
                <a:cubicBezTo>
                  <a:pt x="1044" y="4848"/>
                  <a:pt x="1040" y="4839"/>
                  <a:pt x="1035" y="4830"/>
                </a:cubicBezTo>
                <a:lnTo>
                  <a:pt x="1035" y="4830"/>
                </a:lnTo>
                <a:cubicBezTo>
                  <a:pt x="1034" y="4800"/>
                  <a:pt x="1003" y="4742"/>
                  <a:pt x="997" y="4716"/>
                </a:cubicBezTo>
                <a:cubicBezTo>
                  <a:pt x="992" y="4696"/>
                  <a:pt x="988" y="4675"/>
                  <a:pt x="983" y="4655"/>
                </a:cubicBezTo>
                <a:cubicBezTo>
                  <a:pt x="978" y="4636"/>
                  <a:pt x="976" y="4629"/>
                  <a:pt x="975" y="4629"/>
                </a:cubicBezTo>
                <a:lnTo>
                  <a:pt x="975" y="4629"/>
                </a:lnTo>
                <a:cubicBezTo>
                  <a:pt x="974" y="4629"/>
                  <a:pt x="986" y="4682"/>
                  <a:pt x="984" y="4682"/>
                </a:cubicBezTo>
                <a:cubicBezTo>
                  <a:pt x="984" y="4682"/>
                  <a:pt x="984" y="4682"/>
                  <a:pt x="984" y="4682"/>
                </a:cubicBezTo>
                <a:cubicBezTo>
                  <a:pt x="969" y="4674"/>
                  <a:pt x="977" y="4560"/>
                  <a:pt x="978" y="4542"/>
                </a:cubicBezTo>
                <a:cubicBezTo>
                  <a:pt x="978" y="4533"/>
                  <a:pt x="976" y="4509"/>
                  <a:pt x="976" y="4486"/>
                </a:cubicBezTo>
                <a:lnTo>
                  <a:pt x="976" y="4486"/>
                </a:lnTo>
                <a:cubicBezTo>
                  <a:pt x="977" y="4484"/>
                  <a:pt x="979" y="4477"/>
                  <a:pt x="983" y="4461"/>
                </a:cubicBezTo>
                <a:cubicBezTo>
                  <a:pt x="988" y="4441"/>
                  <a:pt x="992" y="4420"/>
                  <a:pt x="997" y="4400"/>
                </a:cubicBezTo>
                <a:cubicBezTo>
                  <a:pt x="1004" y="4374"/>
                  <a:pt x="1035" y="4317"/>
                  <a:pt x="1036" y="4287"/>
                </a:cubicBezTo>
                <a:lnTo>
                  <a:pt x="1036" y="4287"/>
                </a:lnTo>
                <a:cubicBezTo>
                  <a:pt x="1043" y="4272"/>
                  <a:pt x="1049" y="4258"/>
                  <a:pt x="1057" y="4245"/>
                </a:cubicBezTo>
                <a:cubicBezTo>
                  <a:pt x="1069" y="4224"/>
                  <a:pt x="1083" y="4193"/>
                  <a:pt x="1100" y="4167"/>
                </a:cubicBezTo>
                <a:lnTo>
                  <a:pt x="1100" y="4167"/>
                </a:lnTo>
                <a:cubicBezTo>
                  <a:pt x="1106" y="4164"/>
                  <a:pt x="1112" y="4158"/>
                  <a:pt x="1118" y="4152"/>
                </a:cubicBezTo>
                <a:cubicBezTo>
                  <a:pt x="1133" y="4135"/>
                  <a:pt x="1149" y="4119"/>
                  <a:pt x="1164" y="4103"/>
                </a:cubicBezTo>
                <a:lnTo>
                  <a:pt x="1172" y="4096"/>
                </a:lnTo>
                <a:cubicBezTo>
                  <a:pt x="1190" y="4077"/>
                  <a:pt x="1209" y="4058"/>
                  <a:pt x="1228" y="4040"/>
                </a:cubicBezTo>
                <a:lnTo>
                  <a:pt x="1480" y="3787"/>
                </a:lnTo>
                <a:lnTo>
                  <a:pt x="3364" y="1903"/>
                </a:lnTo>
                <a:lnTo>
                  <a:pt x="4067" y="1201"/>
                </a:lnTo>
                <a:cubicBezTo>
                  <a:pt x="4106" y="1162"/>
                  <a:pt x="4145" y="1122"/>
                  <a:pt x="4185" y="1084"/>
                </a:cubicBezTo>
                <a:cubicBezTo>
                  <a:pt x="4200" y="1069"/>
                  <a:pt x="4217" y="1055"/>
                  <a:pt x="4232" y="1040"/>
                </a:cubicBezTo>
                <a:lnTo>
                  <a:pt x="4232" y="1040"/>
                </a:lnTo>
                <a:cubicBezTo>
                  <a:pt x="4260" y="1022"/>
                  <a:pt x="4286" y="1004"/>
                  <a:pt x="4313" y="988"/>
                </a:cubicBezTo>
                <a:cubicBezTo>
                  <a:pt x="4327" y="980"/>
                  <a:pt x="4341" y="974"/>
                  <a:pt x="4354" y="967"/>
                </a:cubicBezTo>
                <a:lnTo>
                  <a:pt x="4354" y="967"/>
                </a:lnTo>
                <a:cubicBezTo>
                  <a:pt x="4385" y="966"/>
                  <a:pt x="4457" y="930"/>
                  <a:pt x="4483" y="924"/>
                </a:cubicBezTo>
                <a:cubicBezTo>
                  <a:pt x="4501" y="920"/>
                  <a:pt x="4519" y="917"/>
                  <a:pt x="4537" y="913"/>
                </a:cubicBezTo>
                <a:lnTo>
                  <a:pt x="4537" y="913"/>
                </a:lnTo>
                <a:cubicBezTo>
                  <a:pt x="4567" y="911"/>
                  <a:pt x="4596" y="909"/>
                  <a:pt x="4625" y="909"/>
                </a:cubicBezTo>
                <a:cubicBezTo>
                  <a:pt x="4634" y="909"/>
                  <a:pt x="4665" y="907"/>
                  <a:pt x="4694" y="907"/>
                </a:cubicBezTo>
                <a:close/>
                <a:moveTo>
                  <a:pt x="4608" y="1"/>
                </a:moveTo>
                <a:cubicBezTo>
                  <a:pt x="4349" y="1"/>
                  <a:pt x="4088" y="65"/>
                  <a:pt x="3849" y="201"/>
                </a:cubicBezTo>
                <a:cubicBezTo>
                  <a:pt x="3602" y="342"/>
                  <a:pt x="3407" y="567"/>
                  <a:pt x="3208" y="765"/>
                </a:cubicBezTo>
                <a:lnTo>
                  <a:pt x="1260" y="2713"/>
                </a:lnTo>
                <a:lnTo>
                  <a:pt x="580" y="3393"/>
                </a:lnTo>
                <a:cubicBezTo>
                  <a:pt x="470" y="3504"/>
                  <a:pt x="365" y="3620"/>
                  <a:pt x="284" y="3754"/>
                </a:cubicBezTo>
                <a:cubicBezTo>
                  <a:pt x="61" y="4123"/>
                  <a:pt x="1" y="4605"/>
                  <a:pt x="134" y="5017"/>
                </a:cubicBezTo>
                <a:cubicBezTo>
                  <a:pt x="251" y="5382"/>
                  <a:pt x="494" y="5631"/>
                  <a:pt x="755" y="5892"/>
                </a:cubicBezTo>
                <a:lnTo>
                  <a:pt x="1622" y="6758"/>
                </a:lnTo>
                <a:lnTo>
                  <a:pt x="3415" y="8552"/>
                </a:lnTo>
                <a:lnTo>
                  <a:pt x="3488" y="8624"/>
                </a:lnTo>
                <a:lnTo>
                  <a:pt x="3488" y="8624"/>
                </a:lnTo>
                <a:cubicBezTo>
                  <a:pt x="3499" y="8638"/>
                  <a:pt x="3511" y="8652"/>
                  <a:pt x="3525" y="8665"/>
                </a:cubicBezTo>
                <a:cubicBezTo>
                  <a:pt x="3831" y="8962"/>
                  <a:pt x="4227" y="9110"/>
                  <a:pt x="4624" y="9110"/>
                </a:cubicBezTo>
                <a:cubicBezTo>
                  <a:pt x="5023" y="9110"/>
                  <a:pt x="5421" y="8960"/>
                  <a:pt x="5727" y="8660"/>
                </a:cubicBezTo>
                <a:cubicBezTo>
                  <a:pt x="5895" y="8494"/>
                  <a:pt x="6060" y="8327"/>
                  <a:pt x="6227" y="8160"/>
                </a:cubicBezTo>
                <a:lnTo>
                  <a:pt x="8208" y="6179"/>
                </a:lnTo>
                <a:cubicBezTo>
                  <a:pt x="8380" y="6007"/>
                  <a:pt x="8553" y="5838"/>
                  <a:pt x="8723" y="5664"/>
                </a:cubicBezTo>
                <a:cubicBezTo>
                  <a:pt x="9307" y="5069"/>
                  <a:pt x="9328" y="4129"/>
                  <a:pt x="8776" y="3506"/>
                </a:cubicBezTo>
                <a:cubicBezTo>
                  <a:pt x="8633" y="3346"/>
                  <a:pt x="8473" y="3201"/>
                  <a:pt x="8321" y="3049"/>
                </a:cubicBezTo>
                <a:lnTo>
                  <a:pt x="7372" y="2099"/>
                </a:lnTo>
                <a:cubicBezTo>
                  <a:pt x="6831" y="1560"/>
                  <a:pt x="6292" y="1018"/>
                  <a:pt x="5751" y="478"/>
                </a:cubicBezTo>
                <a:cubicBezTo>
                  <a:pt x="5440" y="169"/>
                  <a:pt x="5027" y="1"/>
                  <a:pt x="46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Fira Sans"/>
              <a:cs typeface="Calibri" panose="020F0502020204030204" pitchFamily="34" charset="0"/>
              <a:sym typeface="Fira Sans"/>
            </a:endParaRPr>
          </a:p>
        </p:txBody>
      </p:sp>
      <p:sp>
        <p:nvSpPr>
          <p:cNvPr id="6" name="Google Shape;1179;p39">
            <a:extLst>
              <a:ext uri="{FF2B5EF4-FFF2-40B4-BE49-F238E27FC236}">
                <a16:creationId xmlns:a16="http://schemas.microsoft.com/office/drawing/2014/main" id="{55432E62-3A4C-84DA-A4EF-9645BB2E952F}"/>
              </a:ext>
            </a:extLst>
          </p:cNvPr>
          <p:cNvSpPr/>
          <p:nvPr/>
        </p:nvSpPr>
        <p:spPr>
          <a:xfrm>
            <a:off x="2273744" y="4968349"/>
            <a:ext cx="8851456" cy="1745048"/>
          </a:xfrm>
          <a:prstGeom prst="roundRect">
            <a:avLst>
              <a:gd name="adj" fmla="val 50000"/>
            </a:avLst>
          </a:prstGeom>
          <a:solidFill>
            <a:srgbClr val="D1C9C9"/>
          </a:solidFill>
          <a:ln w="1905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Fira Sans"/>
              <a:cs typeface="Calibri" panose="020F0502020204030204" pitchFamily="34" charset="0"/>
              <a:sym typeface="Fira Sans"/>
            </a:endParaRPr>
          </a:p>
        </p:txBody>
      </p:sp>
      <p:sp>
        <p:nvSpPr>
          <p:cNvPr id="7" name="Google Shape;1182;p39">
            <a:extLst>
              <a:ext uri="{FF2B5EF4-FFF2-40B4-BE49-F238E27FC236}">
                <a16:creationId xmlns:a16="http://schemas.microsoft.com/office/drawing/2014/main" id="{ED3AD3C6-1A23-F55A-330A-27A0913CD843}"/>
              </a:ext>
            </a:extLst>
          </p:cNvPr>
          <p:cNvSpPr/>
          <p:nvPr/>
        </p:nvSpPr>
        <p:spPr>
          <a:xfrm>
            <a:off x="1794934" y="5141717"/>
            <a:ext cx="1526768" cy="1398311"/>
          </a:xfrm>
          <a:custGeom>
            <a:avLst/>
            <a:gdLst/>
            <a:ahLst/>
            <a:cxnLst/>
            <a:rect l="l" t="t" r="r" b="b"/>
            <a:pathLst>
              <a:path w="9329" h="9111" extrusionOk="0">
                <a:moveTo>
                  <a:pt x="4704" y="907"/>
                </a:moveTo>
                <a:lnTo>
                  <a:pt x="4704" y="907"/>
                </a:lnTo>
                <a:cubicBezTo>
                  <a:pt x="4728" y="907"/>
                  <a:pt x="4747" y="909"/>
                  <a:pt x="4750" y="915"/>
                </a:cubicBezTo>
                <a:cubicBezTo>
                  <a:pt x="4750" y="915"/>
                  <a:pt x="4750" y="915"/>
                  <a:pt x="4749" y="915"/>
                </a:cubicBezTo>
                <a:cubicBezTo>
                  <a:pt x="4744" y="915"/>
                  <a:pt x="4721" y="910"/>
                  <a:pt x="4704" y="907"/>
                </a:cubicBezTo>
                <a:close/>
                <a:moveTo>
                  <a:pt x="4399" y="943"/>
                </a:moveTo>
                <a:cubicBezTo>
                  <a:pt x="4400" y="943"/>
                  <a:pt x="4377" y="956"/>
                  <a:pt x="4361" y="962"/>
                </a:cubicBezTo>
                <a:lnTo>
                  <a:pt x="4361" y="962"/>
                </a:lnTo>
                <a:cubicBezTo>
                  <a:pt x="4364" y="961"/>
                  <a:pt x="4367" y="959"/>
                  <a:pt x="4370" y="958"/>
                </a:cubicBezTo>
                <a:cubicBezTo>
                  <a:pt x="4390" y="947"/>
                  <a:pt x="4398" y="943"/>
                  <a:pt x="4399" y="943"/>
                </a:cubicBezTo>
                <a:close/>
                <a:moveTo>
                  <a:pt x="5020" y="1034"/>
                </a:moveTo>
                <a:lnTo>
                  <a:pt x="5020" y="1034"/>
                </a:lnTo>
                <a:cubicBezTo>
                  <a:pt x="5031" y="1042"/>
                  <a:pt x="5040" y="1050"/>
                  <a:pt x="5047" y="1059"/>
                </a:cubicBezTo>
                <a:lnTo>
                  <a:pt x="5047" y="1059"/>
                </a:lnTo>
                <a:cubicBezTo>
                  <a:pt x="5045" y="1056"/>
                  <a:pt x="5031" y="1043"/>
                  <a:pt x="5020" y="1034"/>
                </a:cubicBezTo>
                <a:close/>
                <a:moveTo>
                  <a:pt x="1127" y="4137"/>
                </a:moveTo>
                <a:lnTo>
                  <a:pt x="1127" y="4137"/>
                </a:lnTo>
                <a:cubicBezTo>
                  <a:pt x="1127" y="4137"/>
                  <a:pt x="1126" y="4138"/>
                  <a:pt x="1125" y="4138"/>
                </a:cubicBezTo>
                <a:lnTo>
                  <a:pt x="1125" y="4138"/>
                </a:lnTo>
                <a:cubicBezTo>
                  <a:pt x="1126" y="4138"/>
                  <a:pt x="1127" y="4137"/>
                  <a:pt x="1127" y="4137"/>
                </a:cubicBezTo>
                <a:close/>
                <a:moveTo>
                  <a:pt x="1023" y="4310"/>
                </a:moveTo>
                <a:lnTo>
                  <a:pt x="1023" y="4310"/>
                </a:lnTo>
                <a:cubicBezTo>
                  <a:pt x="1018" y="4322"/>
                  <a:pt x="1012" y="4332"/>
                  <a:pt x="1012" y="4332"/>
                </a:cubicBezTo>
                <a:cubicBezTo>
                  <a:pt x="1012" y="4332"/>
                  <a:pt x="1015" y="4326"/>
                  <a:pt x="1023" y="4310"/>
                </a:cubicBezTo>
                <a:close/>
                <a:moveTo>
                  <a:pt x="8269" y="4435"/>
                </a:moveTo>
                <a:cubicBezTo>
                  <a:pt x="8269" y="4435"/>
                  <a:pt x="8269" y="4435"/>
                  <a:pt x="8269" y="4435"/>
                </a:cubicBezTo>
                <a:lnTo>
                  <a:pt x="8269" y="4435"/>
                </a:lnTo>
                <a:cubicBezTo>
                  <a:pt x="8269" y="4435"/>
                  <a:pt x="8269" y="4435"/>
                  <a:pt x="8269" y="4435"/>
                </a:cubicBezTo>
                <a:close/>
                <a:moveTo>
                  <a:pt x="984" y="4434"/>
                </a:moveTo>
                <a:cubicBezTo>
                  <a:pt x="983" y="4434"/>
                  <a:pt x="978" y="4461"/>
                  <a:pt x="976" y="4476"/>
                </a:cubicBezTo>
                <a:lnTo>
                  <a:pt x="976" y="4476"/>
                </a:lnTo>
                <a:cubicBezTo>
                  <a:pt x="977" y="4455"/>
                  <a:pt x="978" y="4437"/>
                  <a:pt x="984" y="4434"/>
                </a:cubicBezTo>
                <a:close/>
                <a:moveTo>
                  <a:pt x="1012" y="4784"/>
                </a:moveTo>
                <a:lnTo>
                  <a:pt x="1012" y="4784"/>
                </a:lnTo>
                <a:cubicBezTo>
                  <a:pt x="1012" y="4784"/>
                  <a:pt x="1018" y="4794"/>
                  <a:pt x="1023" y="4806"/>
                </a:cubicBezTo>
                <a:lnTo>
                  <a:pt x="1023" y="4806"/>
                </a:lnTo>
                <a:cubicBezTo>
                  <a:pt x="1015" y="4790"/>
                  <a:pt x="1012" y="4784"/>
                  <a:pt x="1012" y="4784"/>
                </a:cubicBezTo>
                <a:close/>
                <a:moveTo>
                  <a:pt x="8219" y="4837"/>
                </a:moveTo>
                <a:cubicBezTo>
                  <a:pt x="8218" y="4837"/>
                  <a:pt x="8218" y="4838"/>
                  <a:pt x="8218" y="4838"/>
                </a:cubicBezTo>
                <a:cubicBezTo>
                  <a:pt x="8218" y="4838"/>
                  <a:pt x="8218" y="4837"/>
                  <a:pt x="8219" y="4837"/>
                </a:cubicBezTo>
                <a:close/>
                <a:moveTo>
                  <a:pt x="4350" y="8151"/>
                </a:moveTo>
                <a:cubicBezTo>
                  <a:pt x="4351" y="8151"/>
                  <a:pt x="4376" y="8164"/>
                  <a:pt x="4391" y="8172"/>
                </a:cubicBezTo>
                <a:lnTo>
                  <a:pt x="4391" y="8172"/>
                </a:lnTo>
                <a:cubicBezTo>
                  <a:pt x="4372" y="8166"/>
                  <a:pt x="4356" y="8159"/>
                  <a:pt x="4350" y="8151"/>
                </a:cubicBezTo>
                <a:close/>
                <a:moveTo>
                  <a:pt x="4752" y="8202"/>
                </a:moveTo>
                <a:cubicBezTo>
                  <a:pt x="4759" y="8202"/>
                  <a:pt x="4754" y="8203"/>
                  <a:pt x="4723" y="8205"/>
                </a:cubicBezTo>
                <a:cubicBezTo>
                  <a:pt x="4717" y="8206"/>
                  <a:pt x="4711" y="8206"/>
                  <a:pt x="4705" y="8206"/>
                </a:cubicBezTo>
                <a:lnTo>
                  <a:pt x="4705" y="8206"/>
                </a:lnTo>
                <a:cubicBezTo>
                  <a:pt x="4720" y="8204"/>
                  <a:pt x="4744" y="8202"/>
                  <a:pt x="4752" y="8202"/>
                </a:cubicBezTo>
                <a:close/>
                <a:moveTo>
                  <a:pt x="4694" y="907"/>
                </a:moveTo>
                <a:cubicBezTo>
                  <a:pt x="4695" y="907"/>
                  <a:pt x="4696" y="907"/>
                  <a:pt x="4697" y="907"/>
                </a:cubicBezTo>
                <a:lnTo>
                  <a:pt x="4697" y="907"/>
                </a:lnTo>
                <a:cubicBezTo>
                  <a:pt x="4703" y="908"/>
                  <a:pt x="4711" y="911"/>
                  <a:pt x="4723" y="914"/>
                </a:cubicBezTo>
                <a:cubicBezTo>
                  <a:pt x="4748" y="920"/>
                  <a:pt x="4774" y="925"/>
                  <a:pt x="4799" y="931"/>
                </a:cubicBezTo>
                <a:cubicBezTo>
                  <a:pt x="4808" y="934"/>
                  <a:pt x="4849" y="948"/>
                  <a:pt x="4875" y="957"/>
                </a:cubicBezTo>
                <a:lnTo>
                  <a:pt x="4875" y="957"/>
                </a:lnTo>
                <a:cubicBezTo>
                  <a:pt x="4894" y="967"/>
                  <a:pt x="4928" y="983"/>
                  <a:pt x="4939" y="989"/>
                </a:cubicBezTo>
                <a:cubicBezTo>
                  <a:pt x="4958" y="1000"/>
                  <a:pt x="4985" y="1012"/>
                  <a:pt x="5009" y="1027"/>
                </a:cubicBezTo>
                <a:lnTo>
                  <a:pt x="5009" y="1027"/>
                </a:lnTo>
                <a:cubicBezTo>
                  <a:pt x="5011" y="1030"/>
                  <a:pt x="5019" y="1037"/>
                  <a:pt x="5032" y="1050"/>
                </a:cubicBezTo>
                <a:cubicBezTo>
                  <a:pt x="5047" y="1065"/>
                  <a:pt x="5065" y="1081"/>
                  <a:pt x="5081" y="1096"/>
                </a:cubicBezTo>
                <a:lnTo>
                  <a:pt x="5111" y="1127"/>
                </a:lnTo>
                <a:lnTo>
                  <a:pt x="5322" y="1339"/>
                </a:lnTo>
                <a:lnTo>
                  <a:pt x="6146" y="2162"/>
                </a:lnTo>
                <a:lnTo>
                  <a:pt x="7929" y="3945"/>
                </a:lnTo>
                <a:cubicBezTo>
                  <a:pt x="7980" y="3996"/>
                  <a:pt x="8033" y="4047"/>
                  <a:pt x="8084" y="4099"/>
                </a:cubicBezTo>
                <a:cubicBezTo>
                  <a:pt x="8089" y="4106"/>
                  <a:pt x="8095" y="4111"/>
                  <a:pt x="8100" y="4118"/>
                </a:cubicBezTo>
                <a:cubicBezTo>
                  <a:pt x="8109" y="4126"/>
                  <a:pt x="8117" y="4136"/>
                  <a:pt x="8126" y="4145"/>
                </a:cubicBezTo>
                <a:lnTo>
                  <a:pt x="8126" y="4145"/>
                </a:lnTo>
                <a:cubicBezTo>
                  <a:pt x="8135" y="4173"/>
                  <a:pt x="8200" y="4257"/>
                  <a:pt x="8211" y="4275"/>
                </a:cubicBezTo>
                <a:cubicBezTo>
                  <a:pt x="8216" y="4285"/>
                  <a:pt x="8220" y="4295"/>
                  <a:pt x="8225" y="4305"/>
                </a:cubicBezTo>
                <a:lnTo>
                  <a:pt x="8225" y="4305"/>
                </a:lnTo>
                <a:cubicBezTo>
                  <a:pt x="8236" y="4343"/>
                  <a:pt x="8250" y="4378"/>
                  <a:pt x="8260" y="4416"/>
                </a:cubicBezTo>
                <a:cubicBezTo>
                  <a:pt x="8263" y="4428"/>
                  <a:pt x="8265" y="4439"/>
                  <a:pt x="8268" y="4450"/>
                </a:cubicBezTo>
                <a:lnTo>
                  <a:pt x="8268" y="4450"/>
                </a:lnTo>
                <a:cubicBezTo>
                  <a:pt x="8266" y="4490"/>
                  <a:pt x="8277" y="4536"/>
                  <a:pt x="8275" y="4575"/>
                </a:cubicBezTo>
                <a:cubicBezTo>
                  <a:pt x="8275" y="4595"/>
                  <a:pt x="8274" y="4618"/>
                  <a:pt x="8273" y="4638"/>
                </a:cubicBezTo>
                <a:cubicBezTo>
                  <a:pt x="8271" y="4656"/>
                  <a:pt x="8261" y="4680"/>
                  <a:pt x="8261" y="4680"/>
                </a:cubicBezTo>
                <a:cubicBezTo>
                  <a:pt x="8261" y="4680"/>
                  <a:pt x="8264" y="4674"/>
                  <a:pt x="8273" y="4656"/>
                </a:cubicBezTo>
                <a:lnTo>
                  <a:pt x="8273" y="4656"/>
                </a:lnTo>
                <a:cubicBezTo>
                  <a:pt x="8271" y="4661"/>
                  <a:pt x="8269" y="4667"/>
                  <a:pt x="8268" y="4671"/>
                </a:cubicBezTo>
                <a:cubicBezTo>
                  <a:pt x="8264" y="4692"/>
                  <a:pt x="8259" y="4712"/>
                  <a:pt x="8253" y="4733"/>
                </a:cubicBezTo>
                <a:cubicBezTo>
                  <a:pt x="8249" y="4746"/>
                  <a:pt x="8245" y="4772"/>
                  <a:pt x="8239" y="4796"/>
                </a:cubicBezTo>
                <a:lnTo>
                  <a:pt x="8239" y="4796"/>
                </a:lnTo>
                <a:cubicBezTo>
                  <a:pt x="8236" y="4798"/>
                  <a:pt x="8232" y="4805"/>
                  <a:pt x="8226" y="4815"/>
                </a:cubicBezTo>
                <a:cubicBezTo>
                  <a:pt x="8213" y="4839"/>
                  <a:pt x="8202" y="4863"/>
                  <a:pt x="8187" y="4886"/>
                </a:cubicBezTo>
                <a:cubicBezTo>
                  <a:pt x="8176" y="4905"/>
                  <a:pt x="8166" y="4923"/>
                  <a:pt x="8152" y="4941"/>
                </a:cubicBezTo>
                <a:cubicBezTo>
                  <a:pt x="8150" y="4945"/>
                  <a:pt x="8145" y="4953"/>
                  <a:pt x="8139" y="4960"/>
                </a:cubicBezTo>
                <a:lnTo>
                  <a:pt x="8139" y="4960"/>
                </a:lnTo>
                <a:cubicBezTo>
                  <a:pt x="8122" y="4978"/>
                  <a:pt x="8095" y="5007"/>
                  <a:pt x="8089" y="5014"/>
                </a:cubicBezTo>
                <a:lnTo>
                  <a:pt x="8081" y="5022"/>
                </a:lnTo>
                <a:cubicBezTo>
                  <a:pt x="8028" y="5076"/>
                  <a:pt x="7972" y="5131"/>
                  <a:pt x="7917" y="5186"/>
                </a:cubicBezTo>
                <a:lnTo>
                  <a:pt x="6132" y="6971"/>
                </a:lnTo>
                <a:lnTo>
                  <a:pt x="5310" y="7793"/>
                </a:lnTo>
                <a:lnTo>
                  <a:pt x="5107" y="7995"/>
                </a:lnTo>
                <a:cubicBezTo>
                  <a:pt x="5091" y="8012"/>
                  <a:pt x="5076" y="8028"/>
                  <a:pt x="5059" y="8044"/>
                </a:cubicBezTo>
                <a:cubicBezTo>
                  <a:pt x="5055" y="8047"/>
                  <a:pt x="5036" y="8063"/>
                  <a:pt x="5023" y="8075"/>
                </a:cubicBezTo>
                <a:lnTo>
                  <a:pt x="5023" y="8075"/>
                </a:lnTo>
                <a:cubicBezTo>
                  <a:pt x="5036" y="8066"/>
                  <a:pt x="5053" y="8056"/>
                  <a:pt x="5054" y="8056"/>
                </a:cubicBezTo>
                <a:lnTo>
                  <a:pt x="5054" y="8056"/>
                </a:lnTo>
                <a:cubicBezTo>
                  <a:pt x="5054" y="8056"/>
                  <a:pt x="5047" y="8061"/>
                  <a:pt x="5023" y="8076"/>
                </a:cubicBezTo>
                <a:cubicBezTo>
                  <a:pt x="5021" y="8078"/>
                  <a:pt x="5019" y="8079"/>
                  <a:pt x="5017" y="8080"/>
                </a:cubicBezTo>
                <a:lnTo>
                  <a:pt x="5017" y="8080"/>
                </a:lnTo>
                <a:cubicBezTo>
                  <a:pt x="5019" y="8079"/>
                  <a:pt x="5021" y="8077"/>
                  <a:pt x="5023" y="8075"/>
                </a:cubicBezTo>
                <a:lnTo>
                  <a:pt x="5023" y="8075"/>
                </a:lnTo>
                <a:cubicBezTo>
                  <a:pt x="5019" y="8078"/>
                  <a:pt x="5015" y="8081"/>
                  <a:pt x="5012" y="8083"/>
                </a:cubicBezTo>
                <a:lnTo>
                  <a:pt x="5012" y="8083"/>
                </a:lnTo>
                <a:cubicBezTo>
                  <a:pt x="5014" y="8082"/>
                  <a:pt x="5016" y="8081"/>
                  <a:pt x="5017" y="8080"/>
                </a:cubicBezTo>
                <a:lnTo>
                  <a:pt x="5017" y="8080"/>
                </a:lnTo>
                <a:cubicBezTo>
                  <a:pt x="5012" y="8085"/>
                  <a:pt x="5009" y="8088"/>
                  <a:pt x="5009" y="8088"/>
                </a:cubicBezTo>
                <a:cubicBezTo>
                  <a:pt x="5009" y="8087"/>
                  <a:pt x="5010" y="8085"/>
                  <a:pt x="5012" y="8083"/>
                </a:cubicBezTo>
                <a:lnTo>
                  <a:pt x="5012" y="8083"/>
                </a:lnTo>
                <a:cubicBezTo>
                  <a:pt x="4984" y="8101"/>
                  <a:pt x="4956" y="8119"/>
                  <a:pt x="4927" y="8135"/>
                </a:cubicBezTo>
                <a:cubicBezTo>
                  <a:pt x="4912" y="8143"/>
                  <a:pt x="4896" y="8150"/>
                  <a:pt x="4881" y="8158"/>
                </a:cubicBezTo>
                <a:lnTo>
                  <a:pt x="4881" y="8158"/>
                </a:lnTo>
                <a:cubicBezTo>
                  <a:pt x="4839" y="8172"/>
                  <a:pt x="4798" y="8186"/>
                  <a:pt x="4755" y="8196"/>
                </a:cubicBezTo>
                <a:cubicBezTo>
                  <a:pt x="4742" y="8200"/>
                  <a:pt x="4713" y="8201"/>
                  <a:pt x="4699" y="8207"/>
                </a:cubicBezTo>
                <a:lnTo>
                  <a:pt x="4699" y="8207"/>
                </a:lnTo>
                <a:cubicBezTo>
                  <a:pt x="4670" y="8208"/>
                  <a:pt x="4642" y="8209"/>
                  <a:pt x="4612" y="8209"/>
                </a:cubicBezTo>
                <a:cubicBezTo>
                  <a:pt x="4592" y="8209"/>
                  <a:pt x="4570" y="8207"/>
                  <a:pt x="4550" y="8206"/>
                </a:cubicBezTo>
                <a:cubicBezTo>
                  <a:pt x="4532" y="8204"/>
                  <a:pt x="4508" y="8194"/>
                  <a:pt x="4507" y="8194"/>
                </a:cubicBezTo>
                <a:lnTo>
                  <a:pt x="4507" y="8194"/>
                </a:lnTo>
                <a:cubicBezTo>
                  <a:pt x="4507" y="8194"/>
                  <a:pt x="4511" y="8196"/>
                  <a:pt x="4521" y="8201"/>
                </a:cubicBezTo>
                <a:lnTo>
                  <a:pt x="4521" y="8201"/>
                </a:lnTo>
                <a:cubicBezTo>
                  <a:pt x="4505" y="8197"/>
                  <a:pt x="4488" y="8194"/>
                  <a:pt x="4471" y="8190"/>
                </a:cubicBezTo>
                <a:cubicBezTo>
                  <a:pt x="4457" y="8186"/>
                  <a:pt x="4425" y="8181"/>
                  <a:pt x="4398" y="8173"/>
                </a:cubicBezTo>
                <a:lnTo>
                  <a:pt x="4398" y="8173"/>
                </a:lnTo>
                <a:cubicBezTo>
                  <a:pt x="4393" y="8171"/>
                  <a:pt x="4385" y="8166"/>
                  <a:pt x="4372" y="8159"/>
                </a:cubicBezTo>
                <a:cubicBezTo>
                  <a:pt x="4353" y="8149"/>
                  <a:pt x="4334" y="8140"/>
                  <a:pt x="4315" y="8129"/>
                </a:cubicBezTo>
                <a:cubicBezTo>
                  <a:pt x="4288" y="8113"/>
                  <a:pt x="4262" y="8096"/>
                  <a:pt x="4237" y="8079"/>
                </a:cubicBezTo>
                <a:lnTo>
                  <a:pt x="4237" y="8079"/>
                </a:lnTo>
                <a:cubicBezTo>
                  <a:pt x="4237" y="8078"/>
                  <a:pt x="4237" y="8078"/>
                  <a:pt x="4237" y="8078"/>
                </a:cubicBezTo>
                <a:cubicBezTo>
                  <a:pt x="4212" y="8056"/>
                  <a:pt x="4191" y="8037"/>
                  <a:pt x="4170" y="8018"/>
                </a:cubicBezTo>
                <a:lnTo>
                  <a:pt x="4170" y="8018"/>
                </a:lnTo>
                <a:cubicBezTo>
                  <a:pt x="4170" y="8018"/>
                  <a:pt x="4170" y="8018"/>
                  <a:pt x="4170" y="8018"/>
                </a:cubicBezTo>
                <a:lnTo>
                  <a:pt x="2852" y="6701"/>
                </a:lnTo>
                <a:lnTo>
                  <a:pt x="1224" y="5073"/>
                </a:lnTo>
                <a:lnTo>
                  <a:pt x="1171" y="5019"/>
                </a:lnTo>
                <a:lnTo>
                  <a:pt x="1164" y="5013"/>
                </a:lnTo>
                <a:cubicBezTo>
                  <a:pt x="1149" y="4998"/>
                  <a:pt x="1135" y="4979"/>
                  <a:pt x="1118" y="4964"/>
                </a:cubicBezTo>
                <a:cubicBezTo>
                  <a:pt x="1113" y="4959"/>
                  <a:pt x="1107" y="4954"/>
                  <a:pt x="1102" y="4951"/>
                </a:cubicBezTo>
                <a:lnTo>
                  <a:pt x="1102" y="4951"/>
                </a:lnTo>
                <a:cubicBezTo>
                  <a:pt x="1081" y="4921"/>
                  <a:pt x="1063" y="4882"/>
                  <a:pt x="1049" y="4856"/>
                </a:cubicBezTo>
                <a:cubicBezTo>
                  <a:pt x="1044" y="4848"/>
                  <a:pt x="1040" y="4839"/>
                  <a:pt x="1035" y="4830"/>
                </a:cubicBezTo>
                <a:lnTo>
                  <a:pt x="1035" y="4830"/>
                </a:lnTo>
                <a:cubicBezTo>
                  <a:pt x="1034" y="4800"/>
                  <a:pt x="1003" y="4742"/>
                  <a:pt x="997" y="4716"/>
                </a:cubicBezTo>
                <a:cubicBezTo>
                  <a:pt x="992" y="4696"/>
                  <a:pt x="988" y="4675"/>
                  <a:pt x="983" y="4655"/>
                </a:cubicBezTo>
                <a:cubicBezTo>
                  <a:pt x="978" y="4636"/>
                  <a:pt x="976" y="4629"/>
                  <a:pt x="975" y="4629"/>
                </a:cubicBezTo>
                <a:lnTo>
                  <a:pt x="975" y="4629"/>
                </a:lnTo>
                <a:cubicBezTo>
                  <a:pt x="974" y="4629"/>
                  <a:pt x="986" y="4682"/>
                  <a:pt x="984" y="4682"/>
                </a:cubicBezTo>
                <a:cubicBezTo>
                  <a:pt x="984" y="4682"/>
                  <a:pt x="984" y="4682"/>
                  <a:pt x="984" y="4682"/>
                </a:cubicBezTo>
                <a:cubicBezTo>
                  <a:pt x="969" y="4674"/>
                  <a:pt x="977" y="4560"/>
                  <a:pt x="978" y="4542"/>
                </a:cubicBezTo>
                <a:cubicBezTo>
                  <a:pt x="978" y="4533"/>
                  <a:pt x="976" y="4509"/>
                  <a:pt x="976" y="4486"/>
                </a:cubicBezTo>
                <a:lnTo>
                  <a:pt x="976" y="4486"/>
                </a:lnTo>
                <a:cubicBezTo>
                  <a:pt x="977" y="4484"/>
                  <a:pt x="979" y="4477"/>
                  <a:pt x="983" y="4461"/>
                </a:cubicBezTo>
                <a:cubicBezTo>
                  <a:pt x="988" y="4441"/>
                  <a:pt x="992" y="4420"/>
                  <a:pt x="997" y="4400"/>
                </a:cubicBezTo>
                <a:cubicBezTo>
                  <a:pt x="1004" y="4374"/>
                  <a:pt x="1035" y="4317"/>
                  <a:pt x="1036" y="4287"/>
                </a:cubicBezTo>
                <a:lnTo>
                  <a:pt x="1036" y="4287"/>
                </a:lnTo>
                <a:cubicBezTo>
                  <a:pt x="1043" y="4272"/>
                  <a:pt x="1049" y="4258"/>
                  <a:pt x="1057" y="4245"/>
                </a:cubicBezTo>
                <a:cubicBezTo>
                  <a:pt x="1069" y="4224"/>
                  <a:pt x="1083" y="4193"/>
                  <a:pt x="1100" y="4167"/>
                </a:cubicBezTo>
                <a:lnTo>
                  <a:pt x="1100" y="4167"/>
                </a:lnTo>
                <a:cubicBezTo>
                  <a:pt x="1106" y="4164"/>
                  <a:pt x="1112" y="4158"/>
                  <a:pt x="1118" y="4152"/>
                </a:cubicBezTo>
                <a:cubicBezTo>
                  <a:pt x="1133" y="4135"/>
                  <a:pt x="1149" y="4119"/>
                  <a:pt x="1164" y="4103"/>
                </a:cubicBezTo>
                <a:lnTo>
                  <a:pt x="1172" y="4096"/>
                </a:lnTo>
                <a:cubicBezTo>
                  <a:pt x="1190" y="4077"/>
                  <a:pt x="1209" y="4058"/>
                  <a:pt x="1228" y="4040"/>
                </a:cubicBezTo>
                <a:lnTo>
                  <a:pt x="1480" y="3787"/>
                </a:lnTo>
                <a:lnTo>
                  <a:pt x="3364" y="1903"/>
                </a:lnTo>
                <a:lnTo>
                  <a:pt x="4067" y="1201"/>
                </a:lnTo>
                <a:cubicBezTo>
                  <a:pt x="4106" y="1162"/>
                  <a:pt x="4145" y="1122"/>
                  <a:pt x="4185" y="1084"/>
                </a:cubicBezTo>
                <a:cubicBezTo>
                  <a:pt x="4200" y="1069"/>
                  <a:pt x="4217" y="1055"/>
                  <a:pt x="4232" y="1040"/>
                </a:cubicBezTo>
                <a:lnTo>
                  <a:pt x="4232" y="1040"/>
                </a:lnTo>
                <a:cubicBezTo>
                  <a:pt x="4260" y="1022"/>
                  <a:pt x="4286" y="1004"/>
                  <a:pt x="4313" y="988"/>
                </a:cubicBezTo>
                <a:cubicBezTo>
                  <a:pt x="4327" y="980"/>
                  <a:pt x="4341" y="974"/>
                  <a:pt x="4354" y="967"/>
                </a:cubicBezTo>
                <a:lnTo>
                  <a:pt x="4354" y="967"/>
                </a:lnTo>
                <a:cubicBezTo>
                  <a:pt x="4385" y="966"/>
                  <a:pt x="4457" y="930"/>
                  <a:pt x="4483" y="924"/>
                </a:cubicBezTo>
                <a:cubicBezTo>
                  <a:pt x="4501" y="920"/>
                  <a:pt x="4519" y="917"/>
                  <a:pt x="4537" y="913"/>
                </a:cubicBezTo>
                <a:lnTo>
                  <a:pt x="4537" y="913"/>
                </a:lnTo>
                <a:cubicBezTo>
                  <a:pt x="4567" y="911"/>
                  <a:pt x="4596" y="909"/>
                  <a:pt x="4625" y="909"/>
                </a:cubicBezTo>
                <a:cubicBezTo>
                  <a:pt x="4634" y="909"/>
                  <a:pt x="4665" y="907"/>
                  <a:pt x="4694" y="907"/>
                </a:cubicBezTo>
                <a:close/>
                <a:moveTo>
                  <a:pt x="4608" y="1"/>
                </a:moveTo>
                <a:cubicBezTo>
                  <a:pt x="4349" y="1"/>
                  <a:pt x="4088" y="65"/>
                  <a:pt x="3849" y="201"/>
                </a:cubicBezTo>
                <a:cubicBezTo>
                  <a:pt x="3602" y="342"/>
                  <a:pt x="3407" y="567"/>
                  <a:pt x="3208" y="765"/>
                </a:cubicBezTo>
                <a:lnTo>
                  <a:pt x="1260" y="2713"/>
                </a:lnTo>
                <a:lnTo>
                  <a:pt x="580" y="3393"/>
                </a:lnTo>
                <a:cubicBezTo>
                  <a:pt x="470" y="3504"/>
                  <a:pt x="365" y="3620"/>
                  <a:pt x="284" y="3754"/>
                </a:cubicBezTo>
                <a:cubicBezTo>
                  <a:pt x="61" y="4123"/>
                  <a:pt x="1" y="4605"/>
                  <a:pt x="134" y="5017"/>
                </a:cubicBezTo>
                <a:cubicBezTo>
                  <a:pt x="251" y="5382"/>
                  <a:pt x="494" y="5631"/>
                  <a:pt x="755" y="5892"/>
                </a:cubicBezTo>
                <a:lnTo>
                  <a:pt x="1622" y="6758"/>
                </a:lnTo>
                <a:lnTo>
                  <a:pt x="3415" y="8552"/>
                </a:lnTo>
                <a:lnTo>
                  <a:pt x="3488" y="8624"/>
                </a:lnTo>
                <a:lnTo>
                  <a:pt x="3488" y="8624"/>
                </a:lnTo>
                <a:cubicBezTo>
                  <a:pt x="3499" y="8638"/>
                  <a:pt x="3511" y="8652"/>
                  <a:pt x="3525" y="8665"/>
                </a:cubicBezTo>
                <a:cubicBezTo>
                  <a:pt x="3831" y="8962"/>
                  <a:pt x="4227" y="9110"/>
                  <a:pt x="4624" y="9110"/>
                </a:cubicBezTo>
                <a:cubicBezTo>
                  <a:pt x="5023" y="9110"/>
                  <a:pt x="5421" y="8960"/>
                  <a:pt x="5727" y="8660"/>
                </a:cubicBezTo>
                <a:cubicBezTo>
                  <a:pt x="5895" y="8494"/>
                  <a:pt x="6060" y="8327"/>
                  <a:pt x="6227" y="8160"/>
                </a:cubicBezTo>
                <a:lnTo>
                  <a:pt x="8208" y="6179"/>
                </a:lnTo>
                <a:cubicBezTo>
                  <a:pt x="8380" y="6007"/>
                  <a:pt x="8553" y="5838"/>
                  <a:pt x="8723" y="5664"/>
                </a:cubicBezTo>
                <a:cubicBezTo>
                  <a:pt x="9307" y="5069"/>
                  <a:pt x="9328" y="4129"/>
                  <a:pt x="8776" y="3506"/>
                </a:cubicBezTo>
                <a:cubicBezTo>
                  <a:pt x="8633" y="3346"/>
                  <a:pt x="8473" y="3201"/>
                  <a:pt x="8321" y="3049"/>
                </a:cubicBezTo>
                <a:lnTo>
                  <a:pt x="7372" y="2099"/>
                </a:lnTo>
                <a:cubicBezTo>
                  <a:pt x="6831" y="1560"/>
                  <a:pt x="6292" y="1018"/>
                  <a:pt x="5751" y="478"/>
                </a:cubicBezTo>
                <a:cubicBezTo>
                  <a:pt x="5440" y="169"/>
                  <a:pt x="5027" y="1"/>
                  <a:pt x="46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panose="020F0502020204030204" pitchFamily="34" charset="0"/>
              <a:ea typeface="Fira Sans"/>
              <a:cs typeface="Calibri" panose="020F0502020204030204" pitchFamily="34" charset="0"/>
              <a:sym typeface="Fira Sans"/>
            </a:endParaRPr>
          </a:p>
        </p:txBody>
      </p:sp>
      <p:sp>
        <p:nvSpPr>
          <p:cNvPr id="8" name="Google Shape;1181;p39">
            <a:extLst>
              <a:ext uri="{FF2B5EF4-FFF2-40B4-BE49-F238E27FC236}">
                <a16:creationId xmlns:a16="http://schemas.microsoft.com/office/drawing/2014/main" id="{75B209F0-5095-7F7D-F6B4-E676BBCDA419}"/>
              </a:ext>
            </a:extLst>
          </p:cNvPr>
          <p:cNvSpPr txBox="1"/>
          <p:nvPr/>
        </p:nvSpPr>
        <p:spPr>
          <a:xfrm>
            <a:off x="3562061" y="1290493"/>
            <a:ext cx="4011330" cy="359582"/>
          </a:xfrm>
          <a:prstGeom prst="rect">
            <a:avLst/>
          </a:prstGeom>
          <a:noFill/>
          <a:ln>
            <a:noFill/>
          </a:ln>
        </p:spPr>
        <p:txBody>
          <a:bodyPr spcFirstLastPara="1" wrap="square" lIns="91425" tIns="91425" rIns="91425" bIns="91425" anchor="ctr" anchorCtr="0">
            <a:noAutofit/>
          </a:bodyPr>
          <a:lstStyle/>
          <a:p>
            <a:pPr>
              <a:lnSpc>
                <a:spcPct val="114999"/>
              </a:lnSpc>
            </a:pPr>
            <a:r>
              <a:rPr lang="en-US" b="1" dirty="0"/>
              <a:t>SHORT TERM STRATEGY (1-4 WEEKS)</a:t>
            </a:r>
          </a:p>
        </p:txBody>
      </p:sp>
      <p:sp>
        <p:nvSpPr>
          <p:cNvPr id="9" name="Google Shape;1181;p39">
            <a:extLst>
              <a:ext uri="{FF2B5EF4-FFF2-40B4-BE49-F238E27FC236}">
                <a16:creationId xmlns:a16="http://schemas.microsoft.com/office/drawing/2014/main" id="{D27EE19C-84BB-3E79-1791-593A6A893446}"/>
              </a:ext>
            </a:extLst>
          </p:cNvPr>
          <p:cNvSpPr txBox="1"/>
          <p:nvPr/>
        </p:nvSpPr>
        <p:spPr>
          <a:xfrm>
            <a:off x="1885150" y="3151284"/>
            <a:ext cx="4011330" cy="359582"/>
          </a:xfrm>
          <a:prstGeom prst="rect">
            <a:avLst/>
          </a:prstGeom>
          <a:noFill/>
          <a:ln>
            <a:noFill/>
          </a:ln>
        </p:spPr>
        <p:txBody>
          <a:bodyPr spcFirstLastPara="1" wrap="square" lIns="91425" tIns="91425" rIns="91425" bIns="91425" anchor="ctr" anchorCtr="0">
            <a:noAutofit/>
          </a:bodyPr>
          <a:lstStyle/>
          <a:p>
            <a:pPr>
              <a:lnSpc>
                <a:spcPct val="114999"/>
              </a:lnSpc>
            </a:pPr>
            <a:r>
              <a:rPr lang="en-US" b="1" dirty="0"/>
              <a:t>MID TERM STRATEGY (2-5 MONTHS)</a:t>
            </a:r>
          </a:p>
        </p:txBody>
      </p:sp>
      <p:sp>
        <p:nvSpPr>
          <p:cNvPr id="10" name="Google Shape;1181;p39">
            <a:extLst>
              <a:ext uri="{FF2B5EF4-FFF2-40B4-BE49-F238E27FC236}">
                <a16:creationId xmlns:a16="http://schemas.microsoft.com/office/drawing/2014/main" id="{F4C97AEC-B83C-3769-A8DB-CBC1E1CF11F8}"/>
              </a:ext>
            </a:extLst>
          </p:cNvPr>
          <p:cNvSpPr txBox="1"/>
          <p:nvPr/>
        </p:nvSpPr>
        <p:spPr>
          <a:xfrm>
            <a:off x="3392215" y="4982384"/>
            <a:ext cx="4011330" cy="359582"/>
          </a:xfrm>
          <a:prstGeom prst="rect">
            <a:avLst/>
          </a:prstGeom>
          <a:noFill/>
          <a:ln>
            <a:noFill/>
          </a:ln>
        </p:spPr>
        <p:txBody>
          <a:bodyPr spcFirstLastPara="1" wrap="square" lIns="91425" tIns="91425" rIns="91425" bIns="91425" anchor="ctr" anchorCtr="0">
            <a:noAutofit/>
          </a:bodyPr>
          <a:lstStyle/>
          <a:p>
            <a:pPr>
              <a:lnSpc>
                <a:spcPct val="114999"/>
              </a:lnSpc>
            </a:pPr>
            <a:r>
              <a:rPr lang="en-US" b="1" dirty="0"/>
              <a:t>LONG TERM STRATEGY (1-5 YEARS)</a:t>
            </a:r>
          </a:p>
        </p:txBody>
      </p:sp>
      <p:sp>
        <p:nvSpPr>
          <p:cNvPr id="11" name="Google Shape;1192;p39">
            <a:extLst>
              <a:ext uri="{FF2B5EF4-FFF2-40B4-BE49-F238E27FC236}">
                <a16:creationId xmlns:a16="http://schemas.microsoft.com/office/drawing/2014/main" id="{0C3DE7DF-346D-4539-032E-72E7B087F2C5}"/>
              </a:ext>
            </a:extLst>
          </p:cNvPr>
          <p:cNvSpPr txBox="1"/>
          <p:nvPr/>
        </p:nvSpPr>
        <p:spPr>
          <a:xfrm>
            <a:off x="3231861" y="1540571"/>
            <a:ext cx="5199899" cy="1749679"/>
          </a:xfrm>
          <a:prstGeom prst="rect">
            <a:avLst/>
          </a:prstGeom>
          <a:noFill/>
          <a:ln>
            <a:noFill/>
          </a:ln>
        </p:spPr>
        <p:txBody>
          <a:bodyPr spcFirstLastPara="1" wrap="square" lIns="91425" tIns="91425" rIns="91425" bIns="91425" anchor="t" anchorCtr="0">
            <a:spAutoFit/>
          </a:bodyPr>
          <a:lstStyle/>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Shorter Horizon forecast-</a:t>
            </a:r>
            <a:r>
              <a:rPr lang="en-IN" sz="1800" dirty="0" err="1">
                <a:effectLst/>
                <a:latin typeface="Arial" panose="020B0604020202020204" pitchFamily="34" charset="0"/>
                <a:ea typeface="Calibri" panose="020F0502020204030204" pitchFamily="34" charset="0"/>
                <a:cs typeface="Times New Roman" panose="02020603050405020304" pitchFamily="18" charset="0"/>
              </a:rPr>
              <a:t>poisson’s</a:t>
            </a:r>
            <a:r>
              <a:rPr lang="en-IN" sz="1800" dirty="0">
                <a:effectLst/>
                <a:latin typeface="Arial" panose="020B0604020202020204" pitchFamily="34" charset="0"/>
                <a:ea typeface="Calibri" panose="020F0502020204030204" pitchFamily="34" charset="0"/>
                <a:cs typeface="Times New Roman" panose="02020603050405020304" pitchFamily="18" charset="0"/>
              </a:rPr>
              <a:t> distribution method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Perfect collaboration between warehouses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Adopt Multiple period stochastic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Char char="•"/>
            </a:pPr>
            <a:endParaRPr lang="en" dirty="0">
              <a:latin typeface="Calibri" panose="020F0502020204030204" pitchFamily="34" charset="0"/>
              <a:ea typeface="Fira Sans"/>
              <a:cs typeface="Calibri" panose="020F0502020204030204" pitchFamily="34" charset="0"/>
            </a:endParaRPr>
          </a:p>
        </p:txBody>
      </p:sp>
      <p:sp>
        <p:nvSpPr>
          <p:cNvPr id="12" name="Google Shape;1192;p39">
            <a:extLst>
              <a:ext uri="{FF2B5EF4-FFF2-40B4-BE49-F238E27FC236}">
                <a16:creationId xmlns:a16="http://schemas.microsoft.com/office/drawing/2014/main" id="{0C599FFE-1F76-621A-5930-EF2B344F28D9}"/>
              </a:ext>
            </a:extLst>
          </p:cNvPr>
          <p:cNvSpPr txBox="1"/>
          <p:nvPr/>
        </p:nvSpPr>
        <p:spPr>
          <a:xfrm>
            <a:off x="3321702" y="5317667"/>
            <a:ext cx="5199899" cy="1749679"/>
          </a:xfrm>
          <a:prstGeom prst="rect">
            <a:avLst/>
          </a:prstGeom>
          <a:noFill/>
          <a:ln>
            <a:noFill/>
          </a:ln>
        </p:spPr>
        <p:txBody>
          <a:bodyPr spcFirstLastPara="1" wrap="square" lIns="91425" tIns="91425" rIns="91425" bIns="91425" anchor="t" anchorCtr="0">
            <a:spAutoFit/>
          </a:bodyPr>
          <a:lstStyle/>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More production centres for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Weknit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More manufacturing partners for Flairwear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Self-reliant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i.e</a:t>
            </a:r>
            <a:r>
              <a:rPr lang="en-IN" sz="1800" dirty="0">
                <a:effectLst/>
                <a:latin typeface="Arial" panose="020B0604020202020204" pitchFamily="34" charset="0"/>
                <a:ea typeface="Calibri" panose="020F0502020204030204" pitchFamily="34" charset="0"/>
                <a:cs typeface="Times New Roman" panose="02020603050405020304" pitchFamily="18" charset="0"/>
              </a:rPr>
              <a:t> own manufacturing centre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Finally tie up with e-commerce companies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Char char="•"/>
            </a:pPr>
            <a:endParaRPr lang="en" dirty="0">
              <a:latin typeface="Calibri" panose="020F0502020204030204" pitchFamily="34" charset="0"/>
              <a:ea typeface="Fira Sans"/>
              <a:cs typeface="Calibri" panose="020F0502020204030204" pitchFamily="34" charset="0"/>
            </a:endParaRPr>
          </a:p>
        </p:txBody>
      </p:sp>
      <p:sp>
        <p:nvSpPr>
          <p:cNvPr id="13" name="Google Shape;1192;p39">
            <a:extLst>
              <a:ext uri="{FF2B5EF4-FFF2-40B4-BE49-F238E27FC236}">
                <a16:creationId xmlns:a16="http://schemas.microsoft.com/office/drawing/2014/main" id="{FAAEC568-AADB-4DAE-FA1C-A0C26E5B2413}"/>
              </a:ext>
            </a:extLst>
          </p:cNvPr>
          <p:cNvSpPr txBox="1"/>
          <p:nvPr/>
        </p:nvSpPr>
        <p:spPr>
          <a:xfrm>
            <a:off x="1705093" y="3482284"/>
            <a:ext cx="5199899" cy="1749679"/>
          </a:xfrm>
          <a:prstGeom prst="rect">
            <a:avLst/>
          </a:prstGeom>
          <a:noFill/>
          <a:ln>
            <a:noFill/>
          </a:ln>
        </p:spPr>
        <p:txBody>
          <a:bodyPr spcFirstLastPara="1" wrap="square" lIns="91425" tIns="91425" rIns="91425" bIns="91425" anchor="t" anchorCtr="0">
            <a:spAutoFit/>
          </a:bodyPr>
          <a:lstStyle/>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Shifting to online shopping keeping in regard the view of the distributors.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More focus on popular fashion.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Focus on production scheduling agility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Char char="•"/>
            </a:pPr>
            <a:endParaRPr lang="en" dirty="0">
              <a:latin typeface="Calibri" panose="020F0502020204030204" pitchFamily="34" charset="0"/>
              <a:ea typeface="Fira Sans"/>
              <a:cs typeface="Calibri" panose="020F0502020204030204" pitchFamily="34" charset="0"/>
            </a:endParaRPr>
          </a:p>
        </p:txBody>
      </p:sp>
      <p:sp>
        <p:nvSpPr>
          <p:cNvPr id="16" name="TextBox 15">
            <a:extLst>
              <a:ext uri="{FF2B5EF4-FFF2-40B4-BE49-F238E27FC236}">
                <a16:creationId xmlns:a16="http://schemas.microsoft.com/office/drawing/2014/main" id="{67E2D6E5-E30C-21A8-51BB-116A4AEF4271}"/>
              </a:ext>
            </a:extLst>
          </p:cNvPr>
          <p:cNvSpPr txBox="1"/>
          <p:nvPr/>
        </p:nvSpPr>
        <p:spPr>
          <a:xfrm>
            <a:off x="2650067" y="74690"/>
            <a:ext cx="8475133" cy="658835"/>
          </a:xfrm>
          <a:prstGeom prst="rect">
            <a:avLst/>
          </a:prstGeom>
          <a:noFill/>
        </p:spPr>
        <p:txBody>
          <a:bodyPr wrap="square">
            <a:spAutoFit/>
          </a:bodyPr>
          <a:lstStyle/>
          <a:p>
            <a:pPr>
              <a:lnSpc>
                <a:spcPct val="107000"/>
              </a:lnSpc>
              <a:spcAft>
                <a:spcPts val="800"/>
              </a:spcAft>
            </a:pPr>
            <a:r>
              <a:rPr lang="en-US" sz="3600" b="1" dirty="0">
                <a:ln w="22225">
                  <a:solidFill>
                    <a:schemeClr val="accent2"/>
                  </a:solidFill>
                  <a:prstDash val="solid"/>
                </a:ln>
                <a:solidFill>
                  <a:schemeClr val="accent2">
                    <a:lumMod val="40000"/>
                    <a:lumOff val="60000"/>
                  </a:schemeClr>
                </a:solidFill>
              </a:rPr>
              <a:t>SUSTAINABLE SUPPLY CHAIN STRATEGY</a:t>
            </a:r>
          </a:p>
        </p:txBody>
      </p:sp>
    </p:spTree>
    <p:extLst>
      <p:ext uri="{BB962C8B-B14F-4D97-AF65-F5344CB8AC3E}">
        <p14:creationId xmlns:p14="http://schemas.microsoft.com/office/powerpoint/2010/main" val="3715302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A405057-54DC-642E-9BCE-BECCF897B2C6}"/>
              </a:ext>
            </a:extLst>
          </p:cNvPr>
          <p:cNvSpPr/>
          <p:nvPr/>
        </p:nvSpPr>
        <p:spPr>
          <a:xfrm>
            <a:off x="97366" y="4785410"/>
            <a:ext cx="11997267" cy="1532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srgbClr val="FFFFFF"/>
              </a:solidFill>
              <a:latin typeface="Calibri" panose="020F0502020204030204"/>
            </a:endParaRPr>
          </a:p>
        </p:txBody>
      </p:sp>
      <p:sp>
        <p:nvSpPr>
          <p:cNvPr id="7" name="Isosceles Triangle 6">
            <a:extLst>
              <a:ext uri="{FF2B5EF4-FFF2-40B4-BE49-F238E27FC236}">
                <a16:creationId xmlns:a16="http://schemas.microsoft.com/office/drawing/2014/main" id="{2A9A429D-C748-C7E9-4E19-D548C3C425D8}"/>
              </a:ext>
            </a:extLst>
          </p:cNvPr>
          <p:cNvSpPr/>
          <p:nvPr/>
        </p:nvSpPr>
        <p:spPr>
          <a:xfrm rot="10800000">
            <a:off x="9578143" y="4148360"/>
            <a:ext cx="185823" cy="492500"/>
          </a:xfrm>
          <a:prstGeom prst="triangle">
            <a:avLst/>
          </a:prstGeom>
          <a:solidFill>
            <a:srgbClr val="6094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dirty="0">
              <a:solidFill>
                <a:srgbClr val="FFFFFF"/>
              </a:solidFill>
              <a:latin typeface="Calibri" panose="020F0502020204030204"/>
            </a:endParaRPr>
          </a:p>
        </p:txBody>
      </p:sp>
      <p:sp>
        <p:nvSpPr>
          <p:cNvPr id="8" name="Oval 7">
            <a:extLst>
              <a:ext uri="{FF2B5EF4-FFF2-40B4-BE49-F238E27FC236}">
                <a16:creationId xmlns:a16="http://schemas.microsoft.com/office/drawing/2014/main" id="{E610BD87-0D09-E4F0-0B0C-8D77FBE8C60F}"/>
              </a:ext>
            </a:extLst>
          </p:cNvPr>
          <p:cNvSpPr/>
          <p:nvPr/>
        </p:nvSpPr>
        <p:spPr>
          <a:xfrm>
            <a:off x="9472534" y="4640860"/>
            <a:ext cx="397042" cy="397042"/>
          </a:xfrm>
          <a:prstGeom prst="ellipse">
            <a:avLst/>
          </a:prstGeom>
          <a:solidFill>
            <a:srgbClr val="6094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srgbClr val="FFFFFF"/>
              </a:solidFill>
              <a:latin typeface="Calibri" panose="020F0502020204030204"/>
            </a:endParaRPr>
          </a:p>
        </p:txBody>
      </p:sp>
      <p:sp>
        <p:nvSpPr>
          <p:cNvPr id="9" name="Oval 8">
            <a:extLst>
              <a:ext uri="{FF2B5EF4-FFF2-40B4-BE49-F238E27FC236}">
                <a16:creationId xmlns:a16="http://schemas.microsoft.com/office/drawing/2014/main" id="{A77C3240-2659-8ABB-406D-0E060A170B2E}"/>
              </a:ext>
            </a:extLst>
          </p:cNvPr>
          <p:cNvSpPr/>
          <p:nvPr/>
        </p:nvSpPr>
        <p:spPr>
          <a:xfrm>
            <a:off x="5698958" y="4640860"/>
            <a:ext cx="397042" cy="397042"/>
          </a:xfrm>
          <a:prstGeom prst="ellipse">
            <a:avLst/>
          </a:prstGeom>
          <a:solidFill>
            <a:srgbClr val="C77D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dirty="0">
              <a:solidFill>
                <a:srgbClr val="FFFFFF"/>
              </a:solidFill>
              <a:latin typeface="Calibri" panose="020F0502020204030204"/>
            </a:endParaRPr>
          </a:p>
        </p:txBody>
      </p:sp>
      <p:sp>
        <p:nvSpPr>
          <p:cNvPr id="10" name="Oval 9">
            <a:extLst>
              <a:ext uri="{FF2B5EF4-FFF2-40B4-BE49-F238E27FC236}">
                <a16:creationId xmlns:a16="http://schemas.microsoft.com/office/drawing/2014/main" id="{A5E95C8C-5D4B-5BE4-9889-77204103AB7C}"/>
              </a:ext>
            </a:extLst>
          </p:cNvPr>
          <p:cNvSpPr/>
          <p:nvPr/>
        </p:nvSpPr>
        <p:spPr>
          <a:xfrm>
            <a:off x="2347345" y="4640860"/>
            <a:ext cx="397042" cy="397042"/>
          </a:xfrm>
          <a:prstGeom prst="ellipse">
            <a:avLst/>
          </a:prstGeom>
          <a:solidFill>
            <a:srgbClr val="3578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dirty="0">
              <a:solidFill>
                <a:srgbClr val="FFFFFF"/>
              </a:solidFill>
              <a:latin typeface="Calibri" panose="020F0502020204030204"/>
            </a:endParaRPr>
          </a:p>
        </p:txBody>
      </p:sp>
      <p:sp>
        <p:nvSpPr>
          <p:cNvPr id="11" name="Rectangle: Rounded Corners 10">
            <a:extLst>
              <a:ext uri="{FF2B5EF4-FFF2-40B4-BE49-F238E27FC236}">
                <a16:creationId xmlns:a16="http://schemas.microsoft.com/office/drawing/2014/main" id="{BAB45514-3730-AE2C-A74E-9A0AC9C761DF}"/>
              </a:ext>
            </a:extLst>
          </p:cNvPr>
          <p:cNvSpPr/>
          <p:nvPr/>
        </p:nvSpPr>
        <p:spPr>
          <a:xfrm>
            <a:off x="4571910" y="1204861"/>
            <a:ext cx="3259757" cy="2943498"/>
          </a:xfrm>
          <a:prstGeom prst="roundRect">
            <a:avLst>
              <a:gd name="adj" fmla="val 0"/>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defTabSz="685800">
              <a:buClrTx/>
            </a:pPr>
            <a:endParaRPr lang="en-US" sz="1350" kern="1200">
              <a:solidFill>
                <a:srgbClr val="FFFFFF"/>
              </a:solidFill>
              <a:latin typeface="Calibri" panose="020F0502020204030204"/>
            </a:endParaRPr>
          </a:p>
        </p:txBody>
      </p:sp>
      <p:sp>
        <p:nvSpPr>
          <p:cNvPr id="12" name="Rectangle: Rounded Corners 11">
            <a:extLst>
              <a:ext uri="{FF2B5EF4-FFF2-40B4-BE49-F238E27FC236}">
                <a16:creationId xmlns:a16="http://schemas.microsoft.com/office/drawing/2014/main" id="{4FC5E83A-D812-0C35-9FC3-E60B535997EF}"/>
              </a:ext>
            </a:extLst>
          </p:cNvPr>
          <p:cNvSpPr/>
          <p:nvPr/>
        </p:nvSpPr>
        <p:spPr>
          <a:xfrm>
            <a:off x="8060177" y="1204861"/>
            <a:ext cx="3767756" cy="2943498"/>
          </a:xfrm>
          <a:prstGeom prst="roundRect">
            <a:avLst>
              <a:gd name="adj" fmla="val 2846"/>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defTabSz="685800">
              <a:buClrTx/>
            </a:pPr>
            <a:endParaRPr lang="en-US" sz="1350" kern="1200">
              <a:solidFill>
                <a:srgbClr val="FFFFFF"/>
              </a:solidFill>
              <a:latin typeface="Calibri" panose="020F0502020204030204"/>
            </a:endParaRPr>
          </a:p>
        </p:txBody>
      </p:sp>
      <p:sp>
        <p:nvSpPr>
          <p:cNvPr id="13" name="Rectangle: Rounded Corners 12">
            <a:extLst>
              <a:ext uri="{FF2B5EF4-FFF2-40B4-BE49-F238E27FC236}">
                <a16:creationId xmlns:a16="http://schemas.microsoft.com/office/drawing/2014/main" id="{4C1F13C8-05AB-92A6-ABD6-DE04A9DE95FD}"/>
              </a:ext>
            </a:extLst>
          </p:cNvPr>
          <p:cNvSpPr/>
          <p:nvPr/>
        </p:nvSpPr>
        <p:spPr>
          <a:xfrm>
            <a:off x="364067" y="1204861"/>
            <a:ext cx="3979333" cy="2988809"/>
          </a:xfrm>
          <a:prstGeom prst="roundRect">
            <a:avLst>
              <a:gd name="adj" fmla="val 1619"/>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defTabSz="685800">
              <a:buClrTx/>
            </a:pPr>
            <a:endParaRPr lang="en-US" sz="1350" kern="1200">
              <a:solidFill>
                <a:srgbClr val="FFFFFF"/>
              </a:solidFill>
              <a:latin typeface="Calibri" panose="020F0502020204030204"/>
            </a:endParaRPr>
          </a:p>
        </p:txBody>
      </p:sp>
      <p:sp>
        <p:nvSpPr>
          <p:cNvPr id="14" name="Isosceles Triangle 13">
            <a:extLst>
              <a:ext uri="{FF2B5EF4-FFF2-40B4-BE49-F238E27FC236}">
                <a16:creationId xmlns:a16="http://schemas.microsoft.com/office/drawing/2014/main" id="{D0C49611-C6FE-B0B4-AF95-0EE5784277AD}"/>
              </a:ext>
            </a:extLst>
          </p:cNvPr>
          <p:cNvSpPr/>
          <p:nvPr/>
        </p:nvSpPr>
        <p:spPr>
          <a:xfrm rot="10800000">
            <a:off x="2452954" y="4193670"/>
            <a:ext cx="185823" cy="492500"/>
          </a:xfrm>
          <a:prstGeom prst="triangle">
            <a:avLst/>
          </a:prstGeom>
          <a:solidFill>
            <a:srgbClr val="50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srgbClr val="FFFFFF"/>
              </a:solidFill>
              <a:latin typeface="Calibri" panose="020F0502020204030204"/>
            </a:endParaRPr>
          </a:p>
        </p:txBody>
      </p:sp>
      <p:sp>
        <p:nvSpPr>
          <p:cNvPr id="15" name="Isosceles Triangle 14">
            <a:extLst>
              <a:ext uri="{FF2B5EF4-FFF2-40B4-BE49-F238E27FC236}">
                <a16:creationId xmlns:a16="http://schemas.microsoft.com/office/drawing/2014/main" id="{AF46C278-4A2E-B02B-CAD3-256EF2DBB9BB}"/>
              </a:ext>
            </a:extLst>
          </p:cNvPr>
          <p:cNvSpPr/>
          <p:nvPr/>
        </p:nvSpPr>
        <p:spPr>
          <a:xfrm rot="10800000">
            <a:off x="5832771" y="4148360"/>
            <a:ext cx="185823" cy="492500"/>
          </a:xfrm>
          <a:prstGeom prst="triangle">
            <a:avLst/>
          </a:prstGeom>
          <a:solidFill>
            <a:srgbClr val="8F4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srgbClr val="FFFFFF"/>
              </a:solidFill>
              <a:latin typeface="Calibri" panose="020F0502020204030204"/>
            </a:endParaRPr>
          </a:p>
        </p:txBody>
      </p:sp>
      <p:sp>
        <p:nvSpPr>
          <p:cNvPr id="21" name="Rectangle: Rounded Corners 20">
            <a:extLst>
              <a:ext uri="{FF2B5EF4-FFF2-40B4-BE49-F238E27FC236}">
                <a16:creationId xmlns:a16="http://schemas.microsoft.com/office/drawing/2014/main" id="{EFA73F99-4595-94E5-4919-17E4A3D5C1EC}"/>
              </a:ext>
            </a:extLst>
          </p:cNvPr>
          <p:cNvSpPr/>
          <p:nvPr/>
        </p:nvSpPr>
        <p:spPr>
          <a:xfrm>
            <a:off x="1075268" y="5283200"/>
            <a:ext cx="2895599" cy="9990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nSpc>
                <a:spcPct val="107000"/>
              </a:lnSpc>
              <a:spcAft>
                <a:spcPts val="800"/>
              </a:spcAft>
              <a:buFont typeface="+mj-lt"/>
              <a:buAutoNum type="arabicParenR"/>
            </a:pPr>
            <a:r>
              <a:rPr lang="en-IN" sz="1800" b="1" u="none" strike="noStrike" dirty="0">
                <a:effectLst/>
                <a:latin typeface="Arial" panose="020B0604020202020204" pitchFamily="34" charset="0"/>
                <a:ea typeface="Calibri" panose="020F0502020204030204" pitchFamily="34" charset="0"/>
                <a:cs typeface="Times New Roman" panose="02020603050405020304" pitchFamily="18" charset="0"/>
              </a:rPr>
              <a:t> </a:t>
            </a:r>
            <a:r>
              <a:rPr lang="en-IN" sz="1800" b="1" u="sng" strike="noStrike" dirty="0">
                <a:effectLst/>
                <a:latin typeface="Arial" panose="020B0604020202020204" pitchFamily="34" charset="0"/>
                <a:ea typeface="Calibri" panose="020F0502020204030204" pitchFamily="34" charset="0"/>
                <a:cs typeface="Times New Roman" panose="02020603050405020304" pitchFamily="18" charset="0"/>
              </a:rPr>
              <a:t>Expected Output for Short term (1-4 weeks)</a:t>
            </a:r>
            <a:endParaRPr lang="en-IN" sz="1800" u="none" strike="noStrike"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Rectangle: Rounded Corners 21">
            <a:extLst>
              <a:ext uri="{FF2B5EF4-FFF2-40B4-BE49-F238E27FC236}">
                <a16:creationId xmlns:a16="http://schemas.microsoft.com/office/drawing/2014/main" id="{CD10330E-282C-9299-E237-3C5006ABE37B}"/>
              </a:ext>
            </a:extLst>
          </p:cNvPr>
          <p:cNvSpPr/>
          <p:nvPr/>
        </p:nvSpPr>
        <p:spPr>
          <a:xfrm>
            <a:off x="4833260" y="5303614"/>
            <a:ext cx="2895599" cy="9990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73570192-3EBB-F6DC-3E38-F655D10A1F5C}"/>
              </a:ext>
            </a:extLst>
          </p:cNvPr>
          <p:cNvSpPr/>
          <p:nvPr/>
        </p:nvSpPr>
        <p:spPr>
          <a:xfrm>
            <a:off x="8371462" y="5277911"/>
            <a:ext cx="2895599" cy="9990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CFB57C8A-87EC-D561-DAEF-76213760AB8F}"/>
              </a:ext>
            </a:extLst>
          </p:cNvPr>
          <p:cNvSpPr txBox="1"/>
          <p:nvPr/>
        </p:nvSpPr>
        <p:spPr>
          <a:xfrm>
            <a:off x="4638265" y="5303614"/>
            <a:ext cx="2848481" cy="966483"/>
          </a:xfrm>
          <a:prstGeom prst="rect">
            <a:avLst/>
          </a:prstGeom>
          <a:noFill/>
        </p:spPr>
        <p:txBody>
          <a:bodyPr wrap="square" rtlCol="0">
            <a:spAutoFit/>
          </a:bodyPr>
          <a:lstStyle/>
          <a:p>
            <a:pPr marL="457200">
              <a:lnSpc>
                <a:spcPct val="107000"/>
              </a:lnSpc>
              <a:spcAft>
                <a:spcPts val="800"/>
              </a:spcAft>
            </a:pPr>
            <a:r>
              <a:rPr lang="en-IN" sz="1800" b="1"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2)  </a:t>
            </a:r>
            <a:r>
              <a:rPr lang="en-IN" sz="1800" b="1" u="sng"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Expected output           for mid-term (2-5 months)</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6" name="TextBox 25">
            <a:extLst>
              <a:ext uri="{FF2B5EF4-FFF2-40B4-BE49-F238E27FC236}">
                <a16:creationId xmlns:a16="http://schemas.microsoft.com/office/drawing/2014/main" id="{40D47488-7A94-76EF-4FD4-C3582EA2B570}"/>
              </a:ext>
            </a:extLst>
          </p:cNvPr>
          <p:cNvSpPr txBox="1"/>
          <p:nvPr/>
        </p:nvSpPr>
        <p:spPr>
          <a:xfrm>
            <a:off x="8500532" y="5325190"/>
            <a:ext cx="2616200" cy="923330"/>
          </a:xfrm>
          <a:prstGeom prst="rect">
            <a:avLst/>
          </a:prstGeom>
          <a:noFill/>
        </p:spPr>
        <p:txBody>
          <a:bodyPr wrap="square" rtlCol="0">
            <a:spAutoFit/>
          </a:bodyPr>
          <a:lstStyle/>
          <a:p>
            <a:r>
              <a:rPr lang="en-IN" sz="1800" b="1" dirty="0">
                <a:effectLst/>
                <a:latin typeface="Arial" panose="020B0604020202020204" pitchFamily="34" charset="0"/>
                <a:ea typeface="Calibri" panose="020F0502020204030204" pitchFamily="34" charset="0"/>
              </a:rPr>
              <a:t> </a:t>
            </a:r>
            <a:r>
              <a:rPr lang="en-IN" sz="1800" b="1" dirty="0">
                <a:solidFill>
                  <a:schemeClr val="bg1"/>
                </a:solidFill>
                <a:effectLst/>
                <a:latin typeface="Arial" panose="020B0604020202020204" pitchFamily="34" charset="0"/>
                <a:ea typeface="Calibri" panose="020F0502020204030204" pitchFamily="34" charset="0"/>
              </a:rPr>
              <a:t>3)   </a:t>
            </a:r>
            <a:r>
              <a:rPr lang="en-IN" sz="1800" b="1" u="sng" dirty="0">
                <a:solidFill>
                  <a:schemeClr val="bg1"/>
                </a:solidFill>
                <a:effectLst/>
                <a:latin typeface="Arial" panose="020B0604020202020204" pitchFamily="34" charset="0"/>
                <a:ea typeface="Calibri" panose="020F0502020204030204" pitchFamily="34" charset="0"/>
              </a:rPr>
              <a:t>Expected output    for long term (1-5 years)</a:t>
            </a:r>
            <a:endParaRPr lang="en-IN" dirty="0">
              <a:solidFill>
                <a:schemeClr val="bg1"/>
              </a:solidFill>
            </a:endParaRPr>
          </a:p>
        </p:txBody>
      </p:sp>
      <p:sp>
        <p:nvSpPr>
          <p:cNvPr id="27" name="TextBox 26">
            <a:extLst>
              <a:ext uri="{FF2B5EF4-FFF2-40B4-BE49-F238E27FC236}">
                <a16:creationId xmlns:a16="http://schemas.microsoft.com/office/drawing/2014/main" id="{077B489B-7468-557C-F01D-C9ADD4DE2304}"/>
              </a:ext>
            </a:extLst>
          </p:cNvPr>
          <p:cNvSpPr txBox="1"/>
          <p:nvPr/>
        </p:nvSpPr>
        <p:spPr>
          <a:xfrm>
            <a:off x="448733" y="1280053"/>
            <a:ext cx="3961022" cy="3115468"/>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n-IN" sz="1200" dirty="0">
                <a:effectLst/>
                <a:latin typeface="Arial" panose="020B0604020202020204" pitchFamily="34" charset="0"/>
                <a:ea typeface="Calibri" panose="020F0502020204030204" pitchFamily="34" charset="0"/>
                <a:cs typeface="Times New Roman" panose="02020603050405020304" pitchFamily="18" charset="0"/>
              </a:rPr>
              <a:t>Short horizon forecast is better and more accurate, where postponement and modularization helps. </a:t>
            </a:r>
            <a:r>
              <a:rPr lang="en-IN" sz="1200" dirty="0">
                <a:latin typeface="Arial" panose="020B0604020202020204" pitchFamily="34" charset="0"/>
                <a:ea typeface="Calibri" panose="020F0502020204030204" pitchFamily="34" charset="0"/>
                <a:cs typeface="Times New Roman" panose="02020603050405020304" pitchFamily="18" charset="0"/>
              </a:rPr>
              <a:t>By </a:t>
            </a:r>
            <a:r>
              <a:rPr lang="en-IN" sz="1200" dirty="0">
                <a:effectLst/>
                <a:latin typeface="Arial" panose="020B0604020202020204" pitchFamily="34" charset="0"/>
                <a:ea typeface="Calibri" panose="020F0502020204030204" pitchFamily="34" charset="0"/>
                <a:cs typeface="Times New Roman" panose="02020603050405020304" pitchFamily="18" charset="0"/>
              </a:rPr>
              <a:t>shortening the forecasting time for demand of an end item, we will generally be more accurate in predicting the trends in sales in the next one to two weeks.</a:t>
            </a:r>
            <a:r>
              <a:rPr lang="en-IN" sz="1200" b="1" dirty="0">
                <a:effectLst/>
                <a:latin typeface="Arial" panose="020B060402020202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200" dirty="0">
                <a:effectLst/>
                <a:latin typeface="Arial" panose="020B0604020202020204" pitchFamily="34" charset="0"/>
                <a:ea typeface="Calibri" panose="020F0502020204030204" pitchFamily="34" charset="0"/>
                <a:cs typeface="Times New Roman" panose="02020603050405020304" pitchFamily="18" charset="0"/>
              </a:rPr>
              <a:t>A warehouse having more stock than required should transfer it to the warehouse having less stock which will save time and money and also will lead to perfect utilisation of the stocks without wasting any.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200" dirty="0">
                <a:effectLst/>
                <a:latin typeface="Arial" panose="020B0604020202020204" pitchFamily="34" charset="0"/>
                <a:ea typeface="Calibri" panose="020F0502020204030204" pitchFamily="34" charset="0"/>
                <a:cs typeface="Times New Roman" panose="02020603050405020304" pitchFamily="18" charset="0"/>
              </a:rPr>
              <a:t>Adoption of multiple period stochastic model will help minimize the losses as it works on variable demand and variable lead time system.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000" dirty="0"/>
          </a:p>
        </p:txBody>
      </p:sp>
      <p:sp>
        <p:nvSpPr>
          <p:cNvPr id="28" name="TextBox 27">
            <a:extLst>
              <a:ext uri="{FF2B5EF4-FFF2-40B4-BE49-F238E27FC236}">
                <a16:creationId xmlns:a16="http://schemas.microsoft.com/office/drawing/2014/main" id="{C1BEBB06-37D9-089F-51CF-7794EDB4CD3F}"/>
              </a:ext>
            </a:extLst>
          </p:cNvPr>
          <p:cNvSpPr txBox="1"/>
          <p:nvPr/>
        </p:nvSpPr>
        <p:spPr>
          <a:xfrm>
            <a:off x="4638265" y="1204861"/>
            <a:ext cx="3090594" cy="2651431"/>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n-IN" sz="1200" dirty="0">
                <a:effectLst/>
                <a:latin typeface="Arial" panose="020B0604020202020204" pitchFamily="34" charset="0"/>
                <a:ea typeface="Calibri" panose="020F0502020204030204" pitchFamily="34" charset="0"/>
                <a:cs typeface="Times New Roman" panose="02020603050405020304" pitchFamily="18" charset="0"/>
              </a:rPr>
              <a:t>Shifting to online platform will help FlairWear to be less dependent on distributors and to be in competition with e-commerce.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r>
              <a:rPr lang="en-IN" sz="1200" dirty="0">
                <a:effectLst/>
                <a:latin typeface="Arial" panose="020B060402020202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200" dirty="0">
                <a:effectLst/>
                <a:latin typeface="Arial" panose="020B0604020202020204" pitchFamily="34" charset="0"/>
                <a:ea typeface="Calibri" panose="020F0502020204030204" pitchFamily="34" charset="0"/>
                <a:cs typeface="Times New Roman" panose="02020603050405020304" pitchFamily="18" charset="0"/>
              </a:rPr>
              <a:t>Focusing on popular fashions will keep the demand high which will minimize its losses as it is a small-scale industry.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r>
              <a:rPr lang="en-IN" sz="1200" dirty="0">
                <a:effectLst/>
                <a:latin typeface="Arial" panose="020B0604020202020204" pitchFamily="34"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200" dirty="0">
                <a:effectLst/>
                <a:latin typeface="Arial" panose="020B0604020202020204" pitchFamily="34" charset="0"/>
                <a:ea typeface="Calibri" panose="020F0502020204030204" pitchFamily="34" charset="0"/>
                <a:cs typeface="Times New Roman" panose="02020603050405020304" pitchFamily="18" charset="0"/>
              </a:rPr>
              <a:t>If focused on production scheduling agility it help the company to quickly shift according to the demands.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9" name="TextBox 28">
            <a:extLst>
              <a:ext uri="{FF2B5EF4-FFF2-40B4-BE49-F238E27FC236}">
                <a16:creationId xmlns:a16="http://schemas.microsoft.com/office/drawing/2014/main" id="{76BDD909-828F-A32B-6D22-43D6A3BBAAB6}"/>
              </a:ext>
            </a:extLst>
          </p:cNvPr>
          <p:cNvSpPr txBox="1"/>
          <p:nvPr/>
        </p:nvSpPr>
        <p:spPr>
          <a:xfrm>
            <a:off x="8170333" y="1280053"/>
            <a:ext cx="3572934" cy="2883225"/>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n-IN" sz="1000" dirty="0">
                <a:effectLst/>
                <a:latin typeface="Arial" panose="020B0604020202020204" pitchFamily="34" charset="0"/>
                <a:ea typeface="Calibri" panose="020F0502020204030204" pitchFamily="34" charset="0"/>
                <a:cs typeface="Times New Roman" panose="02020603050405020304" pitchFamily="18" charset="0"/>
              </a:rPr>
              <a:t>Increasing production centres for WeKnit in the area near warehouses will help reducing transportation cost and lower lead times and manage more agility in demands.</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922020">
              <a:lnSpc>
                <a:spcPct val="107000"/>
              </a:lnSpc>
            </a:pPr>
            <a:r>
              <a:rPr lang="en-IN" sz="1000" b="1" u="none" strike="noStrike" dirty="0">
                <a:effectLst/>
                <a:latin typeface="Arial" panose="020B0604020202020204" pitchFamily="34" charset="0"/>
                <a:ea typeface="Calibri" panose="020F0502020204030204" pitchFamily="34" charset="0"/>
                <a:cs typeface="Times New Roman" panose="02020603050405020304" pitchFamily="18" charset="0"/>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000" dirty="0">
                <a:effectLst/>
                <a:latin typeface="Arial" panose="020B0604020202020204" pitchFamily="34" charset="0"/>
                <a:ea typeface="Calibri" panose="020F0502020204030204" pitchFamily="34" charset="0"/>
                <a:cs typeface="Times New Roman" panose="02020603050405020304" pitchFamily="18" charset="0"/>
              </a:rPr>
              <a:t>Having maximum number of options is always beneficial, so having more manufacturing partners will help FlairWear not to be completely depend on one company.</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922020">
              <a:lnSpc>
                <a:spcPct val="107000"/>
              </a:lnSpc>
            </a:pPr>
            <a:r>
              <a:rPr lang="en-IN" sz="1000" b="1" u="none" strike="noStrike" dirty="0">
                <a:effectLst/>
                <a:latin typeface="Arial" panose="020B0604020202020204" pitchFamily="34" charset="0"/>
                <a:ea typeface="Calibri" panose="020F0502020204030204" pitchFamily="34" charset="0"/>
                <a:cs typeface="Times New Roman" panose="02020603050405020304" pitchFamily="18" charset="0"/>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000" dirty="0">
                <a:effectLst/>
                <a:latin typeface="Arial" panose="020B0604020202020204" pitchFamily="34" charset="0"/>
                <a:ea typeface="Calibri" panose="020F0502020204030204" pitchFamily="34" charset="0"/>
                <a:cs typeface="Times New Roman" panose="02020603050405020304" pitchFamily="18" charset="0"/>
              </a:rPr>
              <a:t>If FlairWear can have its own manufacturing centre, it will cut its dependency on other manufacturing partners.</a:t>
            </a:r>
            <a:r>
              <a:rPr lang="en-IN" sz="1000" dirty="0">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buFont typeface="Symbol" panose="05050102010706020507" pitchFamily="18" charset="2"/>
              <a:buChar char=""/>
            </a:pPr>
            <a:r>
              <a:rPr lang="en-IN" sz="1000" dirty="0">
                <a:effectLst/>
                <a:latin typeface="Arial" panose="020B0604020202020204" pitchFamily="34" charset="0"/>
                <a:ea typeface="Calibri" panose="020F0502020204030204" pitchFamily="34" charset="0"/>
              </a:rPr>
              <a:t>Tying up with the e-commerce companies will be the best possible option as the company can sell its product anywhere in the world rather than in particular regions with having minimal effect of the pandemic</a:t>
            </a:r>
            <a:endParaRPr lang="en-IN" sz="1000" dirty="0"/>
          </a:p>
        </p:txBody>
      </p:sp>
      <p:sp>
        <p:nvSpPr>
          <p:cNvPr id="2" name="Rectangle 1">
            <a:extLst>
              <a:ext uri="{FF2B5EF4-FFF2-40B4-BE49-F238E27FC236}">
                <a16:creationId xmlns:a16="http://schemas.microsoft.com/office/drawing/2014/main" id="{CE7C41D0-AEC3-44B3-86E9-B0D6EE090442}"/>
              </a:ext>
            </a:extLst>
          </p:cNvPr>
          <p:cNvSpPr/>
          <p:nvPr/>
        </p:nvSpPr>
        <p:spPr>
          <a:xfrm>
            <a:off x="3502508" y="114068"/>
            <a:ext cx="6733691" cy="923330"/>
          </a:xfrm>
          <a:prstGeom prst="rect">
            <a:avLst/>
          </a:prstGeom>
          <a:noFill/>
        </p:spPr>
        <p:txBody>
          <a:bodyPr wrap="squar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EXPECTED OUTCOME</a:t>
            </a:r>
            <a:r>
              <a:rPr lang="en-US" sz="5400" b="1" dirty="0">
                <a:ln w="22225">
                  <a:solidFill>
                    <a:schemeClr val="accent2"/>
                  </a:solidFill>
                  <a:prstDash val="solid"/>
                </a:ln>
                <a:solidFill>
                  <a:schemeClr val="accent2">
                    <a:lumMod val="40000"/>
                    <a:lumOff val="60000"/>
                  </a:schemeClr>
                </a:solidFill>
              </a:rPr>
              <a:t>S</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88900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oogle Shape;688;p30">
            <a:extLst>
              <a:ext uri="{FF2B5EF4-FFF2-40B4-BE49-F238E27FC236}">
                <a16:creationId xmlns:a16="http://schemas.microsoft.com/office/drawing/2014/main" id="{185A5895-1F31-53DD-A171-12EFB5AF2AA7}"/>
              </a:ext>
            </a:extLst>
          </p:cNvPr>
          <p:cNvSpPr/>
          <p:nvPr/>
        </p:nvSpPr>
        <p:spPr>
          <a:xfrm>
            <a:off x="9652268" y="2103983"/>
            <a:ext cx="676272" cy="62026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grpSp>
        <p:nvGrpSpPr>
          <p:cNvPr id="13" name="Google Shape;702;p30">
            <a:extLst>
              <a:ext uri="{FF2B5EF4-FFF2-40B4-BE49-F238E27FC236}">
                <a16:creationId xmlns:a16="http://schemas.microsoft.com/office/drawing/2014/main" id="{A1082B95-6F76-40AA-87D5-2497C19BEC52}"/>
              </a:ext>
            </a:extLst>
          </p:cNvPr>
          <p:cNvGrpSpPr/>
          <p:nvPr/>
        </p:nvGrpSpPr>
        <p:grpSpPr>
          <a:xfrm>
            <a:off x="6250228" y="3144634"/>
            <a:ext cx="2334220" cy="2773566"/>
            <a:chOff x="3820950" y="2327425"/>
            <a:chExt cx="1502100" cy="1379782"/>
          </a:xfrm>
        </p:grpSpPr>
        <p:sp>
          <p:nvSpPr>
            <p:cNvPr id="14" name="Google Shape;703;p30">
              <a:extLst>
                <a:ext uri="{FF2B5EF4-FFF2-40B4-BE49-F238E27FC236}">
                  <a16:creationId xmlns:a16="http://schemas.microsoft.com/office/drawing/2014/main" id="{42A2A067-A96B-2809-8C22-26B85FFB1431}"/>
                </a:ext>
              </a:extLst>
            </p:cNvPr>
            <p:cNvSpPr/>
            <p:nvPr/>
          </p:nvSpPr>
          <p:spPr>
            <a:xfrm>
              <a:off x="3820950" y="2476100"/>
              <a:ext cx="1502100" cy="1193700"/>
            </a:xfrm>
            <a:prstGeom prst="roundRect">
              <a:avLst>
                <a:gd name="adj" fmla="val 1013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5" name="Google Shape;704;p30">
              <a:extLst>
                <a:ext uri="{FF2B5EF4-FFF2-40B4-BE49-F238E27FC236}">
                  <a16:creationId xmlns:a16="http://schemas.microsoft.com/office/drawing/2014/main" id="{D57D14B4-4B31-8F9F-AB24-FA983CF576B7}"/>
                </a:ext>
              </a:extLst>
            </p:cNvPr>
            <p:cNvSpPr/>
            <p:nvPr/>
          </p:nvSpPr>
          <p:spPr>
            <a:xfrm>
              <a:off x="4014875" y="2327425"/>
              <a:ext cx="1114200" cy="321000"/>
            </a:xfrm>
            <a:prstGeom prst="roundRect">
              <a:avLst>
                <a:gd name="adj" fmla="val 50000"/>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16" name="Google Shape;705;p30">
              <a:extLst>
                <a:ext uri="{FF2B5EF4-FFF2-40B4-BE49-F238E27FC236}">
                  <a16:creationId xmlns:a16="http://schemas.microsoft.com/office/drawing/2014/main" id="{C50F41AC-C51B-BB0D-D7AF-BDD6A2DD4A43}"/>
                </a:ext>
              </a:extLst>
            </p:cNvPr>
            <p:cNvSpPr txBox="1"/>
            <p:nvPr/>
          </p:nvSpPr>
          <p:spPr>
            <a:xfrm>
              <a:off x="3881482" y="2617758"/>
              <a:ext cx="1393422" cy="1089449"/>
            </a:xfrm>
            <a:prstGeom prst="rect">
              <a:avLst/>
            </a:prstGeom>
            <a:noFill/>
            <a:ln>
              <a:noFill/>
            </a:ln>
          </p:spPr>
          <p:txBody>
            <a:bodyPr spcFirstLastPara="1" wrap="square" lIns="91425" tIns="91425" rIns="91425" bIns="91425" anchor="ctr" anchorCtr="0">
              <a:noAutofit/>
            </a:bodyPr>
            <a:lstStyle/>
            <a:p>
              <a:pPr algn="just"/>
              <a:endParaRPr lang="en-US" sz="1200" dirty="0">
                <a:latin typeface="Calibri"/>
                <a:cs typeface="Calibri"/>
              </a:endParaRPr>
            </a:p>
          </p:txBody>
        </p:sp>
        <p:sp>
          <p:nvSpPr>
            <p:cNvPr id="17" name="Google Shape;707;p30">
              <a:extLst>
                <a:ext uri="{FF2B5EF4-FFF2-40B4-BE49-F238E27FC236}">
                  <a16:creationId xmlns:a16="http://schemas.microsoft.com/office/drawing/2014/main" id="{65FD23C4-9083-B26F-4301-9A2699C29526}"/>
                </a:ext>
              </a:extLst>
            </p:cNvPr>
            <p:cNvSpPr txBox="1"/>
            <p:nvPr/>
          </p:nvSpPr>
          <p:spPr>
            <a:xfrm>
              <a:off x="3941251" y="2353436"/>
              <a:ext cx="1307110" cy="27211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Calibri"/>
                  <a:ea typeface="Roboto"/>
                  <a:cs typeface="Calibri"/>
                  <a:sym typeface="Roboto"/>
                </a:rPr>
                <a:t>Relationship</a:t>
              </a:r>
              <a:endParaRPr b="1" dirty="0">
                <a:latin typeface="Calibri"/>
                <a:ea typeface="Roboto"/>
                <a:cs typeface="Calibri"/>
                <a:sym typeface="Roboto"/>
              </a:endParaRPr>
            </a:p>
          </p:txBody>
        </p:sp>
      </p:grpSp>
      <p:grpSp>
        <p:nvGrpSpPr>
          <p:cNvPr id="18" name="Google Shape;708;p30">
            <a:extLst>
              <a:ext uri="{FF2B5EF4-FFF2-40B4-BE49-F238E27FC236}">
                <a16:creationId xmlns:a16="http://schemas.microsoft.com/office/drawing/2014/main" id="{A17C0F53-A87E-1AB5-40D4-3173EB27328D}"/>
              </a:ext>
            </a:extLst>
          </p:cNvPr>
          <p:cNvGrpSpPr/>
          <p:nvPr/>
        </p:nvGrpSpPr>
        <p:grpSpPr>
          <a:xfrm>
            <a:off x="8915772" y="2811838"/>
            <a:ext cx="2447278" cy="3041599"/>
            <a:chOff x="6169575" y="1643767"/>
            <a:chExt cx="1621565" cy="1492633"/>
          </a:xfrm>
        </p:grpSpPr>
        <p:sp>
          <p:nvSpPr>
            <p:cNvPr id="19" name="Google Shape;709;p30">
              <a:extLst>
                <a:ext uri="{FF2B5EF4-FFF2-40B4-BE49-F238E27FC236}">
                  <a16:creationId xmlns:a16="http://schemas.microsoft.com/office/drawing/2014/main" id="{A854A6A3-3B37-76E2-4BE1-8F2B52C841C2}"/>
                </a:ext>
              </a:extLst>
            </p:cNvPr>
            <p:cNvSpPr/>
            <p:nvPr/>
          </p:nvSpPr>
          <p:spPr>
            <a:xfrm>
              <a:off x="6169575" y="1942700"/>
              <a:ext cx="1502100" cy="1193700"/>
            </a:xfrm>
            <a:prstGeom prst="roundRect">
              <a:avLst>
                <a:gd name="adj" fmla="val 10136"/>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0" name="Google Shape;710;p30">
              <a:extLst>
                <a:ext uri="{FF2B5EF4-FFF2-40B4-BE49-F238E27FC236}">
                  <a16:creationId xmlns:a16="http://schemas.microsoft.com/office/drawing/2014/main" id="{65C5DD93-EE67-CA1C-3724-2A72387A1E29}"/>
                </a:ext>
              </a:extLst>
            </p:cNvPr>
            <p:cNvSpPr/>
            <p:nvPr/>
          </p:nvSpPr>
          <p:spPr>
            <a:xfrm>
              <a:off x="6363500" y="1794025"/>
              <a:ext cx="1114200" cy="321000"/>
            </a:xfrm>
            <a:prstGeom prst="roundRect">
              <a:avLst>
                <a:gd name="adj" fmla="val 50000"/>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1" name="Google Shape;711;p30">
              <a:extLst>
                <a:ext uri="{FF2B5EF4-FFF2-40B4-BE49-F238E27FC236}">
                  <a16:creationId xmlns:a16="http://schemas.microsoft.com/office/drawing/2014/main" id="{8384C1C1-B83F-5203-F1C6-07CEF0ACA8D4}"/>
                </a:ext>
              </a:extLst>
            </p:cNvPr>
            <p:cNvSpPr txBox="1"/>
            <p:nvPr/>
          </p:nvSpPr>
          <p:spPr>
            <a:xfrm>
              <a:off x="6183134" y="2259819"/>
              <a:ext cx="1608006" cy="845117"/>
            </a:xfrm>
            <a:prstGeom prst="rect">
              <a:avLst/>
            </a:prstGeom>
            <a:noFill/>
            <a:ln>
              <a:noFill/>
            </a:ln>
          </p:spPr>
          <p:txBody>
            <a:bodyPr spcFirstLastPara="1" wrap="square" lIns="91425" tIns="91425" rIns="91425" bIns="91425" anchor="ctr" anchorCtr="0">
              <a:noAutofit/>
            </a:bodyPr>
            <a:lstStyle/>
            <a:p>
              <a:pPr marL="114300" indent="0">
                <a:buNone/>
              </a:pPr>
              <a:endParaRPr lang="en-GB" sz="1050" dirty="0">
                <a:latin typeface="Calibri" panose="020F0502020204030204" pitchFamily="34" charset="0"/>
                <a:cs typeface="Calibri" panose="020F0502020204030204" pitchFamily="34" charset="0"/>
              </a:endParaRPr>
            </a:p>
          </p:txBody>
        </p:sp>
        <p:sp>
          <p:nvSpPr>
            <p:cNvPr id="22" name="Google Shape;713;p30">
              <a:extLst>
                <a:ext uri="{FF2B5EF4-FFF2-40B4-BE49-F238E27FC236}">
                  <a16:creationId xmlns:a16="http://schemas.microsoft.com/office/drawing/2014/main" id="{0226BFDF-02A9-E159-F111-2D03212786DC}"/>
                </a:ext>
              </a:extLst>
            </p:cNvPr>
            <p:cNvSpPr txBox="1"/>
            <p:nvPr/>
          </p:nvSpPr>
          <p:spPr>
            <a:xfrm>
              <a:off x="6350419" y="1643767"/>
              <a:ext cx="1147652" cy="62828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Calibri"/>
                  <a:ea typeface="Roboto"/>
                  <a:cs typeface="Calibri"/>
                  <a:sym typeface="Roboto"/>
                </a:rPr>
                <a:t>Flexiblity</a:t>
              </a:r>
              <a:endParaRPr lang="en-US" b="1" dirty="0">
                <a:latin typeface="Calibri"/>
                <a:ea typeface="Roboto"/>
                <a:cs typeface="Calibri"/>
              </a:endParaRPr>
            </a:p>
          </p:txBody>
        </p:sp>
      </p:grpSp>
      <p:sp>
        <p:nvSpPr>
          <p:cNvPr id="23" name="Google Shape;714;p30">
            <a:extLst>
              <a:ext uri="{FF2B5EF4-FFF2-40B4-BE49-F238E27FC236}">
                <a16:creationId xmlns:a16="http://schemas.microsoft.com/office/drawing/2014/main" id="{3E6C1DE3-86DD-7F83-CEC6-D4D403183B97}"/>
              </a:ext>
            </a:extLst>
          </p:cNvPr>
          <p:cNvSpPr/>
          <p:nvPr/>
        </p:nvSpPr>
        <p:spPr>
          <a:xfrm>
            <a:off x="7033962" y="2120277"/>
            <a:ext cx="676272" cy="695627"/>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4" name="Google Shape;715;p30">
            <a:extLst>
              <a:ext uri="{FF2B5EF4-FFF2-40B4-BE49-F238E27FC236}">
                <a16:creationId xmlns:a16="http://schemas.microsoft.com/office/drawing/2014/main" id="{534A0EDC-5FF5-7408-C857-D86C3D7DE1DE}"/>
              </a:ext>
            </a:extLst>
          </p:cNvPr>
          <p:cNvSpPr/>
          <p:nvPr/>
        </p:nvSpPr>
        <p:spPr>
          <a:xfrm>
            <a:off x="4391933" y="2116211"/>
            <a:ext cx="676272" cy="695627"/>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25" name="Google Shape;716;p30">
            <a:extLst>
              <a:ext uri="{FF2B5EF4-FFF2-40B4-BE49-F238E27FC236}">
                <a16:creationId xmlns:a16="http://schemas.microsoft.com/office/drawing/2014/main" id="{137BCA0C-1A76-A13E-0ACE-45CFC2E27912}"/>
              </a:ext>
            </a:extLst>
          </p:cNvPr>
          <p:cNvSpPr/>
          <p:nvPr/>
        </p:nvSpPr>
        <p:spPr>
          <a:xfrm>
            <a:off x="1368166" y="2115094"/>
            <a:ext cx="676272" cy="695627"/>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cxnSp>
        <p:nvCxnSpPr>
          <p:cNvPr id="26" name="Google Shape;717;p30">
            <a:extLst>
              <a:ext uri="{FF2B5EF4-FFF2-40B4-BE49-F238E27FC236}">
                <a16:creationId xmlns:a16="http://schemas.microsoft.com/office/drawing/2014/main" id="{8BE34196-CA17-6A1F-31AF-B49436A5055A}"/>
              </a:ext>
            </a:extLst>
          </p:cNvPr>
          <p:cNvCxnSpPr>
            <a:cxnSpLocks/>
            <a:stCxn id="25" idx="4"/>
          </p:cNvCxnSpPr>
          <p:nvPr/>
        </p:nvCxnSpPr>
        <p:spPr>
          <a:xfrm>
            <a:off x="1706302" y="2810721"/>
            <a:ext cx="0" cy="301896"/>
          </a:xfrm>
          <a:prstGeom prst="straightConnector1">
            <a:avLst/>
          </a:prstGeom>
          <a:noFill/>
          <a:ln w="19050" cap="flat" cmpd="sng">
            <a:solidFill>
              <a:schemeClr val="accent1"/>
            </a:solidFill>
            <a:prstDash val="solid"/>
            <a:round/>
            <a:headEnd type="none" w="med" len="med"/>
            <a:tailEnd type="none" w="med" len="med"/>
          </a:ln>
        </p:spPr>
      </p:cxnSp>
      <p:cxnSp>
        <p:nvCxnSpPr>
          <p:cNvPr id="28" name="Google Shape;719;p30">
            <a:extLst>
              <a:ext uri="{FF2B5EF4-FFF2-40B4-BE49-F238E27FC236}">
                <a16:creationId xmlns:a16="http://schemas.microsoft.com/office/drawing/2014/main" id="{4300EC1C-61B8-EBF7-F721-CDA0523290FA}"/>
              </a:ext>
            </a:extLst>
          </p:cNvPr>
          <p:cNvCxnSpPr>
            <a:cxnSpLocks/>
          </p:cNvCxnSpPr>
          <p:nvPr/>
        </p:nvCxnSpPr>
        <p:spPr>
          <a:xfrm>
            <a:off x="7341218" y="2805474"/>
            <a:ext cx="0" cy="373128"/>
          </a:xfrm>
          <a:prstGeom prst="straightConnector1">
            <a:avLst/>
          </a:prstGeom>
          <a:noFill/>
          <a:ln w="19050" cap="flat" cmpd="sng">
            <a:solidFill>
              <a:schemeClr val="accent4"/>
            </a:solidFill>
            <a:prstDash val="solid"/>
            <a:round/>
            <a:headEnd type="none" w="med" len="med"/>
            <a:tailEnd type="none" w="med" len="med"/>
          </a:ln>
        </p:spPr>
      </p:cxnSp>
      <p:cxnSp>
        <p:nvCxnSpPr>
          <p:cNvPr id="29" name="Google Shape;720;p30">
            <a:extLst>
              <a:ext uri="{FF2B5EF4-FFF2-40B4-BE49-F238E27FC236}">
                <a16:creationId xmlns:a16="http://schemas.microsoft.com/office/drawing/2014/main" id="{AC7452E8-A854-2002-067C-365EA097AE3E}"/>
              </a:ext>
            </a:extLst>
          </p:cNvPr>
          <p:cNvCxnSpPr>
            <a:cxnSpLocks/>
          </p:cNvCxnSpPr>
          <p:nvPr/>
        </p:nvCxnSpPr>
        <p:spPr>
          <a:xfrm>
            <a:off x="9993707" y="2629974"/>
            <a:ext cx="0" cy="515488"/>
          </a:xfrm>
          <a:prstGeom prst="straightConnector1">
            <a:avLst/>
          </a:prstGeom>
          <a:noFill/>
          <a:ln w="19050" cap="flat" cmpd="sng">
            <a:solidFill>
              <a:schemeClr val="accent5"/>
            </a:solidFill>
            <a:prstDash val="solid"/>
            <a:round/>
            <a:headEnd type="none" w="med" len="med"/>
            <a:tailEnd type="none" w="med" len="med"/>
          </a:ln>
        </p:spPr>
      </p:cxnSp>
      <p:pic>
        <p:nvPicPr>
          <p:cNvPr id="30" name="Picture 29">
            <a:extLst>
              <a:ext uri="{FF2B5EF4-FFF2-40B4-BE49-F238E27FC236}">
                <a16:creationId xmlns:a16="http://schemas.microsoft.com/office/drawing/2014/main" id="{7B209914-24AA-33CF-7EDA-789EAC34C5A9}"/>
              </a:ext>
            </a:extLst>
          </p:cNvPr>
          <p:cNvPicPr>
            <a:picLocks noChangeAspect="1"/>
          </p:cNvPicPr>
          <p:nvPr/>
        </p:nvPicPr>
        <p:blipFill>
          <a:blip r:embed="rId3"/>
          <a:stretch>
            <a:fillRect/>
          </a:stretch>
        </p:blipFill>
        <p:spPr>
          <a:xfrm>
            <a:off x="4507095" y="2225091"/>
            <a:ext cx="460244" cy="460244"/>
          </a:xfrm>
          <a:prstGeom prst="rect">
            <a:avLst/>
          </a:prstGeom>
        </p:spPr>
      </p:pic>
      <p:pic>
        <p:nvPicPr>
          <p:cNvPr id="31" name="Picture 30">
            <a:extLst>
              <a:ext uri="{FF2B5EF4-FFF2-40B4-BE49-F238E27FC236}">
                <a16:creationId xmlns:a16="http://schemas.microsoft.com/office/drawing/2014/main" id="{82931059-FFDC-60D0-4061-78E54B52EBF4}"/>
              </a:ext>
            </a:extLst>
          </p:cNvPr>
          <p:cNvPicPr>
            <a:picLocks noChangeAspect="1"/>
          </p:cNvPicPr>
          <p:nvPr/>
        </p:nvPicPr>
        <p:blipFill>
          <a:blip r:embed="rId4"/>
          <a:stretch>
            <a:fillRect/>
          </a:stretch>
        </p:blipFill>
        <p:spPr>
          <a:xfrm>
            <a:off x="7082334" y="2194831"/>
            <a:ext cx="520437" cy="520437"/>
          </a:xfrm>
          <a:prstGeom prst="rect">
            <a:avLst/>
          </a:prstGeom>
        </p:spPr>
      </p:pic>
      <p:pic>
        <p:nvPicPr>
          <p:cNvPr id="32" name="Picture 31">
            <a:extLst>
              <a:ext uri="{FF2B5EF4-FFF2-40B4-BE49-F238E27FC236}">
                <a16:creationId xmlns:a16="http://schemas.microsoft.com/office/drawing/2014/main" id="{60A28AB0-D1DE-EAA5-0903-F0BA555DDFD2}"/>
              </a:ext>
            </a:extLst>
          </p:cNvPr>
          <p:cNvPicPr>
            <a:picLocks noChangeAspect="1"/>
          </p:cNvPicPr>
          <p:nvPr/>
        </p:nvPicPr>
        <p:blipFill>
          <a:blip r:embed="rId5"/>
          <a:stretch>
            <a:fillRect/>
          </a:stretch>
        </p:blipFill>
        <p:spPr>
          <a:xfrm>
            <a:off x="1440410" y="2195060"/>
            <a:ext cx="483877" cy="483877"/>
          </a:xfrm>
          <a:prstGeom prst="rect">
            <a:avLst/>
          </a:prstGeom>
        </p:spPr>
      </p:pic>
      <p:pic>
        <p:nvPicPr>
          <p:cNvPr id="33" name="Picture 32" descr="Shape&#10;&#10;Description automatically generated with low confidence">
            <a:extLst>
              <a:ext uri="{FF2B5EF4-FFF2-40B4-BE49-F238E27FC236}">
                <a16:creationId xmlns:a16="http://schemas.microsoft.com/office/drawing/2014/main" id="{0BEC97E2-C8C1-B349-F696-285617B8E422}"/>
              </a:ext>
            </a:extLst>
          </p:cNvPr>
          <p:cNvPicPr>
            <a:picLocks noChangeAspect="1"/>
          </p:cNvPicPr>
          <p:nvPr/>
        </p:nvPicPr>
        <p:blipFill>
          <a:blip r:embed="rId6"/>
          <a:stretch>
            <a:fillRect/>
          </a:stretch>
        </p:blipFill>
        <p:spPr>
          <a:xfrm>
            <a:off x="9737256" y="2149438"/>
            <a:ext cx="506296" cy="506296"/>
          </a:xfrm>
          <a:prstGeom prst="rect">
            <a:avLst/>
          </a:prstGeom>
        </p:spPr>
      </p:pic>
      <p:grpSp>
        <p:nvGrpSpPr>
          <p:cNvPr id="37" name="Google Shape;690;p30">
            <a:extLst>
              <a:ext uri="{FF2B5EF4-FFF2-40B4-BE49-F238E27FC236}">
                <a16:creationId xmlns:a16="http://schemas.microsoft.com/office/drawing/2014/main" id="{7776D81F-4F0B-7D93-DE9B-83154C084B17}"/>
              </a:ext>
            </a:extLst>
          </p:cNvPr>
          <p:cNvGrpSpPr/>
          <p:nvPr/>
        </p:nvGrpSpPr>
        <p:grpSpPr>
          <a:xfrm>
            <a:off x="578923" y="3108775"/>
            <a:ext cx="2331692" cy="2744662"/>
            <a:chOff x="457200" y="3394225"/>
            <a:chExt cx="1502100" cy="1342375"/>
          </a:xfrm>
        </p:grpSpPr>
        <p:sp>
          <p:nvSpPr>
            <p:cNvPr id="38" name="Google Shape;691;p30">
              <a:extLst>
                <a:ext uri="{FF2B5EF4-FFF2-40B4-BE49-F238E27FC236}">
                  <a16:creationId xmlns:a16="http://schemas.microsoft.com/office/drawing/2014/main" id="{32488C79-5671-826B-2509-391D403C0ED5}"/>
                </a:ext>
              </a:extLst>
            </p:cNvPr>
            <p:cNvSpPr/>
            <p:nvPr/>
          </p:nvSpPr>
          <p:spPr>
            <a:xfrm>
              <a:off x="457200" y="3542900"/>
              <a:ext cx="1502100" cy="1193700"/>
            </a:xfrm>
            <a:prstGeom prst="roundRect">
              <a:avLst>
                <a:gd name="adj" fmla="val 10136"/>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39" name="Google Shape;692;p30">
              <a:extLst>
                <a:ext uri="{FF2B5EF4-FFF2-40B4-BE49-F238E27FC236}">
                  <a16:creationId xmlns:a16="http://schemas.microsoft.com/office/drawing/2014/main" id="{DF71229A-744B-2439-96D7-CE6AFA7AE4DC}"/>
                </a:ext>
              </a:extLst>
            </p:cNvPr>
            <p:cNvSpPr/>
            <p:nvPr/>
          </p:nvSpPr>
          <p:spPr>
            <a:xfrm>
              <a:off x="651125" y="3394225"/>
              <a:ext cx="1114200" cy="321000"/>
            </a:xfrm>
            <a:prstGeom prst="roundRect">
              <a:avLst>
                <a:gd name="adj" fmla="val 50000"/>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40" name="Google Shape;693;p30">
              <a:extLst>
                <a:ext uri="{FF2B5EF4-FFF2-40B4-BE49-F238E27FC236}">
                  <a16:creationId xmlns:a16="http://schemas.microsoft.com/office/drawing/2014/main" id="{5EF5560A-90F6-1E6B-8D93-A1E9DCA42AFA}"/>
                </a:ext>
              </a:extLst>
            </p:cNvPr>
            <p:cNvSpPr txBox="1"/>
            <p:nvPr/>
          </p:nvSpPr>
          <p:spPr>
            <a:xfrm>
              <a:off x="580727" y="3812738"/>
              <a:ext cx="1345974" cy="825029"/>
            </a:xfrm>
            <a:prstGeom prst="rect">
              <a:avLst/>
            </a:prstGeom>
            <a:noFill/>
            <a:ln>
              <a:noFill/>
            </a:ln>
          </p:spPr>
          <p:txBody>
            <a:bodyPr spcFirstLastPara="1" wrap="square" lIns="91425" tIns="91425" rIns="91425" bIns="91425" anchor="ctr" anchorCtr="0">
              <a:noAutofit/>
            </a:bodyPr>
            <a:lstStyle/>
            <a:p>
              <a:pPr algn="just">
                <a:lnSpc>
                  <a:spcPct val="114999"/>
                </a:lnSpc>
              </a:pPr>
              <a:endParaRPr lang="en-US" sz="1100" dirty="0">
                <a:latin typeface="Calibri"/>
                <a:cs typeface="Calibri"/>
              </a:endParaRPr>
            </a:p>
          </p:txBody>
        </p:sp>
        <p:sp>
          <p:nvSpPr>
            <p:cNvPr id="41" name="Google Shape;695;p30">
              <a:extLst>
                <a:ext uri="{FF2B5EF4-FFF2-40B4-BE49-F238E27FC236}">
                  <a16:creationId xmlns:a16="http://schemas.microsoft.com/office/drawing/2014/main" id="{05C70F61-A819-7CE6-936A-6C4D81C40208}"/>
                </a:ext>
              </a:extLst>
            </p:cNvPr>
            <p:cNvSpPr txBox="1"/>
            <p:nvPr/>
          </p:nvSpPr>
          <p:spPr>
            <a:xfrm>
              <a:off x="664963" y="3444082"/>
              <a:ext cx="1113156" cy="22128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Calibri"/>
                  <a:ea typeface="Roboto"/>
                  <a:cs typeface="Calibri"/>
                  <a:sym typeface="Roboto"/>
                </a:rPr>
                <a:t>Cost</a:t>
              </a:r>
              <a:endParaRPr b="1" dirty="0">
                <a:latin typeface="Calibri"/>
                <a:ea typeface="Roboto"/>
                <a:cs typeface="Calibri"/>
                <a:sym typeface="Roboto"/>
              </a:endParaRPr>
            </a:p>
          </p:txBody>
        </p:sp>
      </p:grpSp>
      <p:grpSp>
        <p:nvGrpSpPr>
          <p:cNvPr id="42" name="Google Shape;696;p30">
            <a:extLst>
              <a:ext uri="{FF2B5EF4-FFF2-40B4-BE49-F238E27FC236}">
                <a16:creationId xmlns:a16="http://schemas.microsoft.com/office/drawing/2014/main" id="{0D1B7A22-E380-BFF2-1B89-BDC038CE9673}"/>
              </a:ext>
            </a:extLst>
          </p:cNvPr>
          <p:cNvGrpSpPr/>
          <p:nvPr/>
        </p:nvGrpSpPr>
        <p:grpSpPr>
          <a:xfrm>
            <a:off x="3276467" y="3145463"/>
            <a:ext cx="2660354" cy="2707974"/>
            <a:chOff x="2139075" y="2877504"/>
            <a:chExt cx="1502100" cy="1325696"/>
          </a:xfrm>
        </p:grpSpPr>
        <p:sp>
          <p:nvSpPr>
            <p:cNvPr id="43" name="Google Shape;697;p30">
              <a:extLst>
                <a:ext uri="{FF2B5EF4-FFF2-40B4-BE49-F238E27FC236}">
                  <a16:creationId xmlns:a16="http://schemas.microsoft.com/office/drawing/2014/main" id="{1CDB9380-2E64-52F7-922C-B2AC922183A4}"/>
                </a:ext>
              </a:extLst>
            </p:cNvPr>
            <p:cNvSpPr/>
            <p:nvPr/>
          </p:nvSpPr>
          <p:spPr>
            <a:xfrm>
              <a:off x="2139075" y="3009500"/>
              <a:ext cx="1502100" cy="1193700"/>
            </a:xfrm>
            <a:prstGeom prst="roundRect">
              <a:avLst>
                <a:gd name="adj" fmla="val 10136"/>
              </a:avLst>
            </a:prstGeom>
            <a:solidFill>
              <a:schemeClr val="l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44" name="Google Shape;698;p30">
              <a:extLst>
                <a:ext uri="{FF2B5EF4-FFF2-40B4-BE49-F238E27FC236}">
                  <a16:creationId xmlns:a16="http://schemas.microsoft.com/office/drawing/2014/main" id="{A56FE04A-34E5-95D0-C3C5-AB923F0B0FF1}"/>
                </a:ext>
              </a:extLst>
            </p:cNvPr>
            <p:cNvSpPr/>
            <p:nvPr/>
          </p:nvSpPr>
          <p:spPr>
            <a:xfrm>
              <a:off x="2276924" y="2877504"/>
              <a:ext cx="1254949" cy="321000"/>
            </a:xfrm>
            <a:prstGeom prst="roundRect">
              <a:avLst>
                <a:gd name="adj" fmla="val 50000"/>
              </a:avLst>
            </a:prstGeom>
            <a:solidFill>
              <a:schemeClr val="l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cs typeface="Calibri" panose="020F0502020204030204" pitchFamily="34" charset="0"/>
              </a:endParaRPr>
            </a:p>
          </p:txBody>
        </p:sp>
        <p:sp>
          <p:nvSpPr>
            <p:cNvPr id="45" name="Google Shape;699;p30">
              <a:extLst>
                <a:ext uri="{FF2B5EF4-FFF2-40B4-BE49-F238E27FC236}">
                  <a16:creationId xmlns:a16="http://schemas.microsoft.com/office/drawing/2014/main" id="{CA0BAF07-C81F-63C3-7AB3-541673F79D6E}"/>
                </a:ext>
              </a:extLst>
            </p:cNvPr>
            <p:cNvSpPr txBox="1"/>
            <p:nvPr/>
          </p:nvSpPr>
          <p:spPr>
            <a:xfrm>
              <a:off x="2186104" y="3458881"/>
              <a:ext cx="1453580" cy="480998"/>
            </a:xfrm>
            <a:prstGeom prst="rect">
              <a:avLst/>
            </a:prstGeom>
            <a:noFill/>
            <a:ln>
              <a:noFill/>
            </a:ln>
          </p:spPr>
          <p:txBody>
            <a:bodyPr spcFirstLastPara="1" wrap="square" lIns="91425" tIns="91425" rIns="91425" bIns="91425" anchor="ctr" anchorCtr="0">
              <a:noAutofit/>
            </a:bodyPr>
            <a:lstStyle/>
            <a:p>
              <a:pPr algn="just">
                <a:lnSpc>
                  <a:spcPct val="114999"/>
                </a:lnSpc>
              </a:pPr>
              <a:endParaRPr lang="en-US" sz="1100" dirty="0">
                <a:latin typeface="Calibri"/>
                <a:cs typeface="Calibri"/>
              </a:endParaRPr>
            </a:p>
          </p:txBody>
        </p:sp>
        <p:sp>
          <p:nvSpPr>
            <p:cNvPr id="46" name="Google Shape;701;p30">
              <a:extLst>
                <a:ext uri="{FF2B5EF4-FFF2-40B4-BE49-F238E27FC236}">
                  <a16:creationId xmlns:a16="http://schemas.microsoft.com/office/drawing/2014/main" id="{73820C04-A0DF-452D-C43A-E33A76EAAF29}"/>
                </a:ext>
              </a:extLst>
            </p:cNvPr>
            <p:cNvSpPr txBox="1"/>
            <p:nvPr/>
          </p:nvSpPr>
          <p:spPr>
            <a:xfrm>
              <a:off x="2326795" y="2896092"/>
              <a:ext cx="1134770" cy="29946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Calibri"/>
                  <a:ea typeface="Roboto"/>
                  <a:cs typeface="Calibri"/>
                  <a:sym typeface="Roboto"/>
                </a:rPr>
                <a:t>Independence</a:t>
              </a:r>
              <a:endParaRPr b="1" dirty="0">
                <a:latin typeface="Calibri"/>
                <a:ea typeface="Roboto"/>
                <a:cs typeface="Calibri"/>
                <a:sym typeface="Roboto"/>
              </a:endParaRPr>
            </a:p>
          </p:txBody>
        </p:sp>
      </p:grpSp>
      <p:sp>
        <p:nvSpPr>
          <p:cNvPr id="49" name="TextBox 48">
            <a:extLst>
              <a:ext uri="{FF2B5EF4-FFF2-40B4-BE49-F238E27FC236}">
                <a16:creationId xmlns:a16="http://schemas.microsoft.com/office/drawing/2014/main" id="{13B3F929-A9B0-6EB6-D6AB-45C3895A733E}"/>
              </a:ext>
            </a:extLst>
          </p:cNvPr>
          <p:cNvSpPr txBox="1"/>
          <p:nvPr/>
        </p:nvSpPr>
        <p:spPr>
          <a:xfrm>
            <a:off x="561743" y="3944641"/>
            <a:ext cx="2183701" cy="1659813"/>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600" dirty="0">
                <a:effectLst/>
                <a:latin typeface="Arial" panose="020B0604020202020204" pitchFamily="34" charset="0"/>
                <a:ea typeface="Calibri" panose="020F0502020204030204" pitchFamily="34" charset="0"/>
                <a:cs typeface="Times New Roman" panose="02020603050405020304" pitchFamily="18" charset="0"/>
              </a:rPr>
              <a:t>To develop a real time system that keeps track of the rate at which the inventory is being stock out.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0" name="TextBox 49">
            <a:extLst>
              <a:ext uri="{FF2B5EF4-FFF2-40B4-BE49-F238E27FC236}">
                <a16:creationId xmlns:a16="http://schemas.microsoft.com/office/drawing/2014/main" id="{2F256C01-FB39-35D8-6FE5-2EFA5743EC12}"/>
              </a:ext>
            </a:extLst>
          </p:cNvPr>
          <p:cNvSpPr txBox="1"/>
          <p:nvPr/>
        </p:nvSpPr>
        <p:spPr>
          <a:xfrm>
            <a:off x="3227481" y="3795148"/>
            <a:ext cx="2722559" cy="2308324"/>
          </a:xfrm>
          <a:prstGeom prst="rect">
            <a:avLst/>
          </a:prstGeom>
          <a:noFill/>
        </p:spPr>
        <p:txBody>
          <a:bodyPr wrap="square" rtlCol="0">
            <a:spAutoFit/>
          </a:bodyPr>
          <a:lstStyle/>
          <a:p>
            <a:pPr marL="285750" indent="-285750">
              <a:buFont typeface="Arial" panose="020B0604020202020204" pitchFamily="34" charset="0"/>
              <a:buChar char="•"/>
            </a:pPr>
            <a:r>
              <a:rPr lang="en-IN" sz="1400" dirty="0">
                <a:effectLst/>
                <a:latin typeface="Arial" panose="020B0604020202020204" pitchFamily="34" charset="0"/>
                <a:ea typeface="Calibri" panose="020F0502020204030204" pitchFamily="34" charset="0"/>
                <a:cs typeface="Times New Roman" panose="02020603050405020304" pitchFamily="18" charset="0"/>
              </a:rPr>
              <a:t>To develop a system that can bring more accurate result in identifying the warehouses where more products need to be shipped and where less products is to be shipped and on the basis of the data that is trending in the recent days.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1" name="TextBox 50">
            <a:extLst>
              <a:ext uri="{FF2B5EF4-FFF2-40B4-BE49-F238E27FC236}">
                <a16:creationId xmlns:a16="http://schemas.microsoft.com/office/drawing/2014/main" id="{BFC05E41-8476-035E-C0D4-2992DFAD942F}"/>
              </a:ext>
            </a:extLst>
          </p:cNvPr>
          <p:cNvSpPr txBox="1"/>
          <p:nvPr/>
        </p:nvSpPr>
        <p:spPr>
          <a:xfrm>
            <a:off x="6186665" y="3940696"/>
            <a:ext cx="2186868" cy="2349105"/>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n-IN" sz="1600" dirty="0">
                <a:effectLst/>
                <a:latin typeface="Arial" panose="020B0604020202020204" pitchFamily="34" charset="0"/>
                <a:ea typeface="Calibri" panose="020F0502020204030204" pitchFamily="34" charset="0"/>
                <a:cs typeface="Times New Roman" panose="02020603050405020304" pitchFamily="18" charset="0"/>
              </a:rPr>
              <a:t>To develop AI system for influential marketing to increase its reach to the customers.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spcAft>
                <a:spcPts val="800"/>
              </a:spcAft>
            </a:pPr>
            <a:r>
              <a:rPr lang="en-IN" sz="1800" b="1" u="none" strike="noStrike"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2" name="TextBox 51">
            <a:extLst>
              <a:ext uri="{FF2B5EF4-FFF2-40B4-BE49-F238E27FC236}">
                <a16:creationId xmlns:a16="http://schemas.microsoft.com/office/drawing/2014/main" id="{CA727238-294E-CE37-6111-CE7ACBCD51F2}"/>
              </a:ext>
            </a:extLst>
          </p:cNvPr>
          <p:cNvSpPr txBox="1"/>
          <p:nvPr/>
        </p:nvSpPr>
        <p:spPr>
          <a:xfrm>
            <a:off x="9013335" y="3807898"/>
            <a:ext cx="2047377" cy="2339102"/>
          </a:xfrm>
          <a:prstGeom prst="rect">
            <a:avLst/>
          </a:prstGeom>
          <a:noFill/>
        </p:spPr>
        <p:txBody>
          <a:bodyPr wrap="square" rtlCol="0">
            <a:spAutoFit/>
          </a:bodyPr>
          <a:lstStyle/>
          <a:p>
            <a:pPr marL="285750" indent="-285750">
              <a:buFont typeface="Arial" panose="020B0604020202020204" pitchFamily="34" charset="0"/>
              <a:buChar char="•"/>
            </a:pPr>
            <a:r>
              <a:rPr lang="en-IN" sz="1600" dirty="0">
                <a:effectLst/>
                <a:latin typeface="Arial" panose="020B0604020202020204" pitchFamily="34" charset="0"/>
                <a:ea typeface="Calibri" panose="020F0502020204030204" pitchFamily="34" charset="0"/>
                <a:cs typeface="Times New Roman" panose="02020603050405020304" pitchFamily="18" charset="0"/>
              </a:rPr>
              <a:t>Building more attractive and most efficient user interface website to be in competition with e-commerce companies.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cxnSp>
        <p:nvCxnSpPr>
          <p:cNvPr id="63" name="Straight Connector 62">
            <a:extLst>
              <a:ext uri="{FF2B5EF4-FFF2-40B4-BE49-F238E27FC236}">
                <a16:creationId xmlns:a16="http://schemas.microsoft.com/office/drawing/2014/main" id="{C5EDC7CE-BFB7-5888-671B-3E637A46FB69}"/>
              </a:ext>
            </a:extLst>
          </p:cNvPr>
          <p:cNvCxnSpPr>
            <a:stCxn id="24" idx="4"/>
          </p:cNvCxnSpPr>
          <p:nvPr/>
        </p:nvCxnSpPr>
        <p:spPr>
          <a:xfrm flipH="1">
            <a:off x="4724400" y="2811838"/>
            <a:ext cx="5669" cy="333624"/>
          </a:xfrm>
          <a:prstGeom prst="line">
            <a:avLst/>
          </a:prstGeom>
        </p:spPr>
        <p:style>
          <a:lnRef idx="1">
            <a:schemeClr val="accent4"/>
          </a:lnRef>
          <a:fillRef idx="0">
            <a:schemeClr val="accent4"/>
          </a:fillRef>
          <a:effectRef idx="0">
            <a:schemeClr val="accent4"/>
          </a:effectRef>
          <a:fontRef idx="minor">
            <a:schemeClr val="tx1"/>
          </a:fontRef>
        </p:style>
      </p:cxnSp>
      <p:sp>
        <p:nvSpPr>
          <p:cNvPr id="3" name="Rectangle 2">
            <a:extLst>
              <a:ext uri="{FF2B5EF4-FFF2-40B4-BE49-F238E27FC236}">
                <a16:creationId xmlns:a16="http://schemas.microsoft.com/office/drawing/2014/main" id="{CFD7D9C4-B50F-5083-3248-C9D5CE25879E}"/>
              </a:ext>
            </a:extLst>
          </p:cNvPr>
          <p:cNvSpPr/>
          <p:nvPr/>
        </p:nvSpPr>
        <p:spPr>
          <a:xfrm>
            <a:off x="2122579" y="353143"/>
            <a:ext cx="8798169" cy="2215991"/>
          </a:xfrm>
          <a:prstGeom prst="rect">
            <a:avLst/>
          </a:prstGeom>
          <a:noFill/>
        </p:spPr>
        <p:txBody>
          <a:bodyPr wrap="square" lIns="91440" tIns="45720" rIns="91440" bIns="45720">
            <a:spAutoFit/>
          </a:bodyPr>
          <a:lstStyle/>
          <a:p>
            <a:pPr algn="ctr"/>
            <a:r>
              <a:rPr lang="en-IN" sz="2800" b="1" u="sng" strike="noStrike" dirty="0">
                <a:solidFill>
                  <a:schemeClr val="accent2"/>
                </a:solidFill>
                <a:effectLst/>
                <a:latin typeface="Arial" panose="020B0604020202020204" pitchFamily="34" charset="0"/>
                <a:ea typeface="Calibri" panose="020F0502020204030204" pitchFamily="34" charset="0"/>
                <a:cs typeface="Times New Roman" panose="02020603050405020304" pitchFamily="18" charset="0"/>
              </a:rPr>
              <a:t>Innovations to gain a competitive advantage </a:t>
            </a:r>
          </a:p>
          <a:p>
            <a:pPr algn="ctr"/>
            <a:r>
              <a:rPr lang="en-IN" sz="2800" b="1" u="sng" strike="noStrike" dirty="0">
                <a:solidFill>
                  <a:schemeClr val="accent2"/>
                </a:solidFill>
                <a:effectLst/>
                <a:latin typeface="Arial" panose="020B0604020202020204" pitchFamily="34" charset="0"/>
                <a:ea typeface="Calibri" panose="020F0502020204030204" pitchFamily="34" charset="0"/>
                <a:cs typeface="Times New Roman" panose="02020603050405020304" pitchFamily="18" charset="0"/>
              </a:rPr>
              <a:t>and </a:t>
            </a:r>
          </a:p>
          <a:p>
            <a:pPr algn="ctr"/>
            <a:r>
              <a:rPr lang="en-IN" sz="2800" b="1" u="sng" strike="noStrike" dirty="0">
                <a:solidFill>
                  <a:schemeClr val="accent2"/>
                </a:solidFill>
                <a:effectLst/>
                <a:latin typeface="Arial" panose="020B0604020202020204" pitchFamily="34" charset="0"/>
                <a:ea typeface="Calibri" panose="020F0502020204030204" pitchFamily="34" charset="0"/>
                <a:cs typeface="Times New Roman" panose="02020603050405020304" pitchFamily="18" charset="0"/>
              </a:rPr>
              <a:t>develop an intelligent supply chain</a:t>
            </a:r>
            <a:endParaRPr lang="en-IN" sz="2800" u="none" strike="noStrike"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750946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06F1005-EFE8-74BB-BA87-44BD0F5D1466}"/>
              </a:ext>
            </a:extLst>
          </p:cNvPr>
          <p:cNvGrpSpPr/>
          <p:nvPr/>
        </p:nvGrpSpPr>
        <p:grpSpPr>
          <a:xfrm>
            <a:off x="214194" y="1696667"/>
            <a:ext cx="5524620" cy="1567740"/>
            <a:chOff x="3941154" y="1957257"/>
            <a:chExt cx="4734362" cy="907299"/>
          </a:xfrm>
        </p:grpSpPr>
        <p:sp>
          <p:nvSpPr>
            <p:cNvPr id="3" name="Rectangle 2">
              <a:extLst>
                <a:ext uri="{FF2B5EF4-FFF2-40B4-BE49-F238E27FC236}">
                  <a16:creationId xmlns:a16="http://schemas.microsoft.com/office/drawing/2014/main" id="{9FA054A9-F56B-4E32-6861-481D133AFCCB}"/>
                </a:ext>
              </a:extLst>
            </p:cNvPr>
            <p:cNvSpPr/>
            <p:nvPr/>
          </p:nvSpPr>
          <p:spPr>
            <a:xfrm>
              <a:off x="4572157" y="1958571"/>
              <a:ext cx="4103359" cy="881685"/>
            </a:xfrm>
            <a:prstGeom prst="rect">
              <a:avLst/>
            </a:prstGeom>
            <a:solidFill>
              <a:srgbClr val="E15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buClrTx/>
              </a:pPr>
              <a:endParaRPr lang="en-US" sz="1200" kern="1200">
                <a:solidFill>
                  <a:srgbClr val="FFFFFF"/>
                </a:solidFill>
                <a:latin typeface="Calibri" panose="020F0502020204030204"/>
              </a:endParaRPr>
            </a:p>
          </p:txBody>
        </p:sp>
        <p:sp>
          <p:nvSpPr>
            <p:cNvPr id="4" name="Rectangle: Rounded Corners 3">
              <a:extLst>
                <a:ext uri="{FF2B5EF4-FFF2-40B4-BE49-F238E27FC236}">
                  <a16:creationId xmlns:a16="http://schemas.microsoft.com/office/drawing/2014/main" id="{A5C02789-0AD3-1EFD-32C2-9C7D424C6F41}"/>
                </a:ext>
              </a:extLst>
            </p:cNvPr>
            <p:cNvSpPr/>
            <p:nvPr/>
          </p:nvSpPr>
          <p:spPr>
            <a:xfrm>
              <a:off x="3941154" y="1957257"/>
              <a:ext cx="1036799" cy="907299"/>
            </a:xfrm>
            <a:prstGeom prst="roundRect">
              <a:avLst>
                <a:gd name="adj" fmla="val 631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buClrTx/>
              </a:pPr>
              <a:endParaRPr lang="en-US" sz="1350" kern="1200">
                <a:solidFill>
                  <a:srgbClr val="FFFFFF"/>
                </a:solidFill>
                <a:latin typeface="Calibri" panose="020F0502020204030204"/>
              </a:endParaRPr>
            </a:p>
          </p:txBody>
        </p:sp>
        <p:sp>
          <p:nvSpPr>
            <p:cNvPr id="5" name="TextBox 4">
              <a:extLst>
                <a:ext uri="{FF2B5EF4-FFF2-40B4-BE49-F238E27FC236}">
                  <a16:creationId xmlns:a16="http://schemas.microsoft.com/office/drawing/2014/main" id="{E318E04B-B286-2123-33D2-BE8AAD737DA0}"/>
                </a:ext>
              </a:extLst>
            </p:cNvPr>
            <p:cNvSpPr txBox="1"/>
            <p:nvPr/>
          </p:nvSpPr>
          <p:spPr>
            <a:xfrm>
              <a:off x="4144645" y="1975581"/>
              <a:ext cx="652721" cy="544986"/>
            </a:xfrm>
            <a:prstGeom prst="rect">
              <a:avLst/>
            </a:prstGeom>
            <a:noFill/>
          </p:spPr>
          <p:txBody>
            <a:bodyPr wrap="square" lIns="91440" tIns="45720" rIns="91440" bIns="45720" rtlCol="0" anchor="t">
              <a:spAutoFit/>
            </a:bodyPr>
            <a:lstStyle/>
            <a:p>
              <a:pPr defTabSz="685800">
                <a:buClrTx/>
                <a:defRPr/>
              </a:pPr>
              <a:endParaRPr lang="en-US" sz="4050" b="1" kern="1200">
                <a:solidFill>
                  <a:srgbClr val="282F39"/>
                </a:solidFill>
                <a:latin typeface="Calibri" panose="020F0502020204030204" pitchFamily="34" charset="0"/>
                <a:ea typeface="Open Sans"/>
                <a:cs typeface="Calibri" panose="020F0502020204030204" pitchFamily="34" charset="0"/>
              </a:endParaRPr>
            </a:p>
          </p:txBody>
        </p:sp>
        <p:grpSp>
          <p:nvGrpSpPr>
            <p:cNvPr id="6" name="Group 5">
              <a:extLst>
                <a:ext uri="{FF2B5EF4-FFF2-40B4-BE49-F238E27FC236}">
                  <a16:creationId xmlns:a16="http://schemas.microsoft.com/office/drawing/2014/main" id="{F35DEFFE-0F66-6E2F-E526-1989798637F7}"/>
                </a:ext>
              </a:extLst>
            </p:cNvPr>
            <p:cNvGrpSpPr/>
            <p:nvPr/>
          </p:nvGrpSpPr>
          <p:grpSpPr>
            <a:xfrm>
              <a:off x="4221102" y="2166907"/>
              <a:ext cx="485351" cy="465850"/>
              <a:chOff x="2700338" y="8651875"/>
              <a:chExt cx="6545262" cy="6543675"/>
            </a:xfrm>
            <a:solidFill>
              <a:schemeClr val="bg1"/>
            </a:solidFill>
          </p:grpSpPr>
          <p:sp>
            <p:nvSpPr>
              <p:cNvPr id="7" name="Freeform 18">
                <a:extLst>
                  <a:ext uri="{FF2B5EF4-FFF2-40B4-BE49-F238E27FC236}">
                    <a16:creationId xmlns:a16="http://schemas.microsoft.com/office/drawing/2014/main" id="{AD0F5B73-FECF-8DCB-8C10-BCE745E0104F}"/>
                  </a:ext>
                </a:extLst>
              </p:cNvPr>
              <p:cNvSpPr>
                <a:spLocks noEditPoints="1"/>
              </p:cNvSpPr>
              <p:nvPr/>
            </p:nvSpPr>
            <p:spPr bwMode="auto">
              <a:xfrm>
                <a:off x="2700338" y="10820400"/>
                <a:ext cx="4376737" cy="4375150"/>
              </a:xfrm>
              <a:custGeom>
                <a:avLst/>
                <a:gdLst>
                  <a:gd name="T0" fmla="*/ 477 w 1376"/>
                  <a:gd name="T1" fmla="*/ 1360 h 1376"/>
                  <a:gd name="T2" fmla="*/ 312 w 1376"/>
                  <a:gd name="T3" fmla="*/ 1212 h 1376"/>
                  <a:gd name="T4" fmla="*/ 237 w 1376"/>
                  <a:gd name="T5" fmla="*/ 1044 h 1376"/>
                  <a:gd name="T6" fmla="*/ 64 w 1376"/>
                  <a:gd name="T7" fmla="*/ 1013 h 1376"/>
                  <a:gd name="T8" fmla="*/ 51 w 1376"/>
                  <a:gd name="T9" fmla="*/ 793 h 1376"/>
                  <a:gd name="T10" fmla="*/ 117 w 1376"/>
                  <a:gd name="T11" fmla="*/ 621 h 1376"/>
                  <a:gd name="T12" fmla="*/ 16 w 1376"/>
                  <a:gd name="T13" fmla="*/ 476 h 1376"/>
                  <a:gd name="T14" fmla="*/ 164 w 1376"/>
                  <a:gd name="T15" fmla="*/ 312 h 1376"/>
                  <a:gd name="T16" fmla="*/ 332 w 1376"/>
                  <a:gd name="T17" fmla="*/ 237 h 1376"/>
                  <a:gd name="T18" fmla="*/ 363 w 1376"/>
                  <a:gd name="T19" fmla="*/ 63 h 1376"/>
                  <a:gd name="T20" fmla="*/ 583 w 1376"/>
                  <a:gd name="T21" fmla="*/ 51 h 1376"/>
                  <a:gd name="T22" fmla="*/ 755 w 1376"/>
                  <a:gd name="T23" fmla="*/ 116 h 1376"/>
                  <a:gd name="T24" fmla="*/ 900 w 1376"/>
                  <a:gd name="T25" fmla="*/ 16 h 1376"/>
                  <a:gd name="T26" fmla="*/ 1064 w 1376"/>
                  <a:gd name="T27" fmla="*/ 163 h 1376"/>
                  <a:gd name="T28" fmla="*/ 1139 w 1376"/>
                  <a:gd name="T29" fmla="*/ 331 h 1376"/>
                  <a:gd name="T30" fmla="*/ 1313 w 1376"/>
                  <a:gd name="T31" fmla="*/ 362 h 1376"/>
                  <a:gd name="T32" fmla="*/ 1360 w 1376"/>
                  <a:gd name="T33" fmla="*/ 476 h 1376"/>
                  <a:gd name="T34" fmla="*/ 1260 w 1376"/>
                  <a:gd name="T35" fmla="*/ 621 h 1376"/>
                  <a:gd name="T36" fmla="*/ 1325 w 1376"/>
                  <a:gd name="T37" fmla="*/ 793 h 1376"/>
                  <a:gd name="T38" fmla="*/ 1313 w 1376"/>
                  <a:gd name="T39" fmla="*/ 1013 h 1376"/>
                  <a:gd name="T40" fmla="*/ 1139 w 1376"/>
                  <a:gd name="T41" fmla="*/ 1044 h 1376"/>
                  <a:gd name="T42" fmla="*/ 1064 w 1376"/>
                  <a:gd name="T43" fmla="*/ 1212 h 1376"/>
                  <a:gd name="T44" fmla="*/ 900 w 1376"/>
                  <a:gd name="T45" fmla="*/ 1360 h 1376"/>
                  <a:gd name="T46" fmla="*/ 755 w 1376"/>
                  <a:gd name="T47" fmla="*/ 1259 h 1376"/>
                  <a:gd name="T48" fmla="*/ 583 w 1376"/>
                  <a:gd name="T49" fmla="*/ 1325 h 1376"/>
                  <a:gd name="T50" fmla="*/ 403 w 1376"/>
                  <a:gd name="T51" fmla="*/ 1230 h 1376"/>
                  <a:gd name="T52" fmla="*/ 544 w 1376"/>
                  <a:gd name="T53" fmla="*/ 1210 h 1376"/>
                  <a:gd name="T54" fmla="*/ 748 w 1376"/>
                  <a:gd name="T55" fmla="*/ 1167 h 1376"/>
                  <a:gd name="T56" fmla="*/ 870 w 1376"/>
                  <a:gd name="T57" fmla="*/ 1273 h 1376"/>
                  <a:gd name="T58" fmla="*/ 956 w 1376"/>
                  <a:gd name="T59" fmla="*/ 1159 h 1376"/>
                  <a:gd name="T60" fmla="*/ 1070 w 1376"/>
                  <a:gd name="T61" fmla="*/ 985 h 1376"/>
                  <a:gd name="T62" fmla="*/ 1230 w 1376"/>
                  <a:gd name="T63" fmla="*/ 973 h 1376"/>
                  <a:gd name="T64" fmla="*/ 1211 w 1376"/>
                  <a:gd name="T65" fmla="*/ 832 h 1376"/>
                  <a:gd name="T66" fmla="*/ 1168 w 1376"/>
                  <a:gd name="T67" fmla="*/ 628 h 1376"/>
                  <a:gd name="T68" fmla="*/ 1274 w 1376"/>
                  <a:gd name="T69" fmla="*/ 506 h 1376"/>
                  <a:gd name="T70" fmla="*/ 1160 w 1376"/>
                  <a:gd name="T71" fmla="*/ 420 h 1376"/>
                  <a:gd name="T72" fmla="*/ 986 w 1376"/>
                  <a:gd name="T73" fmla="*/ 306 h 1376"/>
                  <a:gd name="T74" fmla="*/ 974 w 1376"/>
                  <a:gd name="T75" fmla="*/ 146 h 1376"/>
                  <a:gd name="T76" fmla="*/ 833 w 1376"/>
                  <a:gd name="T77" fmla="*/ 165 h 1376"/>
                  <a:gd name="T78" fmla="*/ 629 w 1376"/>
                  <a:gd name="T79" fmla="*/ 208 h 1376"/>
                  <a:gd name="T80" fmla="*/ 507 w 1376"/>
                  <a:gd name="T81" fmla="*/ 102 h 1376"/>
                  <a:gd name="T82" fmla="*/ 421 w 1376"/>
                  <a:gd name="T83" fmla="*/ 216 h 1376"/>
                  <a:gd name="T84" fmla="*/ 307 w 1376"/>
                  <a:gd name="T85" fmla="*/ 390 h 1376"/>
                  <a:gd name="T86" fmla="*/ 146 w 1376"/>
                  <a:gd name="T87" fmla="*/ 402 h 1376"/>
                  <a:gd name="T88" fmla="*/ 166 w 1376"/>
                  <a:gd name="T89" fmla="*/ 543 h 1376"/>
                  <a:gd name="T90" fmla="*/ 209 w 1376"/>
                  <a:gd name="T91" fmla="*/ 747 h 1376"/>
                  <a:gd name="T92" fmla="*/ 103 w 1376"/>
                  <a:gd name="T93" fmla="*/ 869 h 1376"/>
                  <a:gd name="T94" fmla="*/ 217 w 1376"/>
                  <a:gd name="T95" fmla="*/ 955 h 1376"/>
                  <a:gd name="T96" fmla="*/ 391 w 1376"/>
                  <a:gd name="T97" fmla="*/ 1069 h 1376"/>
                  <a:gd name="T98" fmla="*/ 403 w 1376"/>
                  <a:gd name="T99" fmla="*/ 1230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76" h="1376">
                    <a:moveTo>
                      <a:pt x="509" y="1366"/>
                    </a:moveTo>
                    <a:cubicBezTo>
                      <a:pt x="498" y="1366"/>
                      <a:pt x="487" y="1364"/>
                      <a:pt x="477" y="1360"/>
                    </a:cubicBezTo>
                    <a:cubicBezTo>
                      <a:pt x="363" y="1312"/>
                      <a:pt x="363" y="1312"/>
                      <a:pt x="363" y="1312"/>
                    </a:cubicBezTo>
                    <a:cubicBezTo>
                      <a:pt x="324" y="1296"/>
                      <a:pt x="302" y="1253"/>
                      <a:pt x="312" y="1212"/>
                    </a:cubicBezTo>
                    <a:cubicBezTo>
                      <a:pt x="319" y="1188"/>
                      <a:pt x="325" y="1163"/>
                      <a:pt x="332" y="1139"/>
                    </a:cubicBezTo>
                    <a:cubicBezTo>
                      <a:pt x="297" y="1111"/>
                      <a:pt x="265" y="1079"/>
                      <a:pt x="237" y="1044"/>
                    </a:cubicBezTo>
                    <a:cubicBezTo>
                      <a:pt x="213" y="1051"/>
                      <a:pt x="188" y="1057"/>
                      <a:pt x="164" y="1064"/>
                    </a:cubicBezTo>
                    <a:cubicBezTo>
                      <a:pt x="123" y="1074"/>
                      <a:pt x="80" y="1052"/>
                      <a:pt x="64" y="1013"/>
                    </a:cubicBezTo>
                    <a:cubicBezTo>
                      <a:pt x="16" y="899"/>
                      <a:pt x="16" y="899"/>
                      <a:pt x="16" y="899"/>
                    </a:cubicBezTo>
                    <a:cubicBezTo>
                      <a:pt x="0" y="860"/>
                      <a:pt x="15" y="815"/>
                      <a:pt x="51" y="793"/>
                    </a:cubicBezTo>
                    <a:cubicBezTo>
                      <a:pt x="73" y="780"/>
                      <a:pt x="95" y="767"/>
                      <a:pt x="117" y="754"/>
                    </a:cubicBezTo>
                    <a:cubicBezTo>
                      <a:pt x="112" y="710"/>
                      <a:pt x="112" y="665"/>
                      <a:pt x="117" y="621"/>
                    </a:cubicBezTo>
                    <a:cubicBezTo>
                      <a:pt x="95" y="608"/>
                      <a:pt x="73" y="595"/>
                      <a:pt x="51" y="582"/>
                    </a:cubicBezTo>
                    <a:cubicBezTo>
                      <a:pt x="15" y="561"/>
                      <a:pt x="0" y="515"/>
                      <a:pt x="16" y="476"/>
                    </a:cubicBezTo>
                    <a:cubicBezTo>
                      <a:pt x="64" y="362"/>
                      <a:pt x="64" y="362"/>
                      <a:pt x="64" y="362"/>
                    </a:cubicBezTo>
                    <a:cubicBezTo>
                      <a:pt x="80" y="323"/>
                      <a:pt x="123" y="301"/>
                      <a:pt x="164" y="312"/>
                    </a:cubicBezTo>
                    <a:cubicBezTo>
                      <a:pt x="188" y="318"/>
                      <a:pt x="213" y="324"/>
                      <a:pt x="237" y="331"/>
                    </a:cubicBezTo>
                    <a:cubicBezTo>
                      <a:pt x="265" y="296"/>
                      <a:pt x="297" y="264"/>
                      <a:pt x="332" y="237"/>
                    </a:cubicBezTo>
                    <a:cubicBezTo>
                      <a:pt x="325" y="212"/>
                      <a:pt x="319" y="187"/>
                      <a:pt x="312" y="163"/>
                    </a:cubicBezTo>
                    <a:cubicBezTo>
                      <a:pt x="302" y="122"/>
                      <a:pt x="324" y="79"/>
                      <a:pt x="363" y="63"/>
                    </a:cubicBezTo>
                    <a:cubicBezTo>
                      <a:pt x="477" y="16"/>
                      <a:pt x="477" y="16"/>
                      <a:pt x="477" y="16"/>
                    </a:cubicBezTo>
                    <a:cubicBezTo>
                      <a:pt x="516" y="0"/>
                      <a:pt x="561" y="15"/>
                      <a:pt x="583" y="51"/>
                    </a:cubicBezTo>
                    <a:cubicBezTo>
                      <a:pt x="596" y="72"/>
                      <a:pt x="609" y="94"/>
                      <a:pt x="622" y="116"/>
                    </a:cubicBezTo>
                    <a:cubicBezTo>
                      <a:pt x="666" y="111"/>
                      <a:pt x="711" y="111"/>
                      <a:pt x="755" y="116"/>
                    </a:cubicBezTo>
                    <a:cubicBezTo>
                      <a:pt x="768" y="94"/>
                      <a:pt x="781" y="72"/>
                      <a:pt x="794" y="51"/>
                    </a:cubicBezTo>
                    <a:cubicBezTo>
                      <a:pt x="815" y="15"/>
                      <a:pt x="861" y="0"/>
                      <a:pt x="900" y="16"/>
                    </a:cubicBezTo>
                    <a:cubicBezTo>
                      <a:pt x="1014" y="63"/>
                      <a:pt x="1014" y="63"/>
                      <a:pt x="1014" y="63"/>
                    </a:cubicBezTo>
                    <a:cubicBezTo>
                      <a:pt x="1053" y="79"/>
                      <a:pt x="1075" y="122"/>
                      <a:pt x="1064" y="163"/>
                    </a:cubicBezTo>
                    <a:cubicBezTo>
                      <a:pt x="1058" y="187"/>
                      <a:pt x="1052" y="212"/>
                      <a:pt x="1045" y="237"/>
                    </a:cubicBezTo>
                    <a:cubicBezTo>
                      <a:pt x="1080" y="264"/>
                      <a:pt x="1112" y="296"/>
                      <a:pt x="1139" y="331"/>
                    </a:cubicBezTo>
                    <a:cubicBezTo>
                      <a:pt x="1164" y="324"/>
                      <a:pt x="1189" y="318"/>
                      <a:pt x="1213" y="312"/>
                    </a:cubicBezTo>
                    <a:cubicBezTo>
                      <a:pt x="1254" y="301"/>
                      <a:pt x="1297" y="323"/>
                      <a:pt x="1313" y="362"/>
                    </a:cubicBezTo>
                    <a:cubicBezTo>
                      <a:pt x="1360" y="476"/>
                      <a:pt x="1360" y="476"/>
                      <a:pt x="1360" y="476"/>
                    </a:cubicBezTo>
                    <a:cubicBezTo>
                      <a:pt x="1360" y="476"/>
                      <a:pt x="1360" y="476"/>
                      <a:pt x="1360" y="476"/>
                    </a:cubicBezTo>
                    <a:cubicBezTo>
                      <a:pt x="1376" y="515"/>
                      <a:pt x="1361" y="561"/>
                      <a:pt x="1325" y="582"/>
                    </a:cubicBezTo>
                    <a:cubicBezTo>
                      <a:pt x="1304" y="595"/>
                      <a:pt x="1282" y="608"/>
                      <a:pt x="1260" y="621"/>
                    </a:cubicBezTo>
                    <a:cubicBezTo>
                      <a:pt x="1265" y="665"/>
                      <a:pt x="1265" y="710"/>
                      <a:pt x="1260" y="754"/>
                    </a:cubicBezTo>
                    <a:cubicBezTo>
                      <a:pt x="1282" y="767"/>
                      <a:pt x="1304" y="780"/>
                      <a:pt x="1325" y="793"/>
                    </a:cubicBezTo>
                    <a:cubicBezTo>
                      <a:pt x="1361" y="815"/>
                      <a:pt x="1376" y="860"/>
                      <a:pt x="1360" y="899"/>
                    </a:cubicBezTo>
                    <a:cubicBezTo>
                      <a:pt x="1313" y="1013"/>
                      <a:pt x="1313" y="1013"/>
                      <a:pt x="1313" y="1013"/>
                    </a:cubicBezTo>
                    <a:cubicBezTo>
                      <a:pt x="1297" y="1052"/>
                      <a:pt x="1254" y="1074"/>
                      <a:pt x="1213" y="1064"/>
                    </a:cubicBezTo>
                    <a:cubicBezTo>
                      <a:pt x="1189" y="1057"/>
                      <a:pt x="1164" y="1051"/>
                      <a:pt x="1139" y="1044"/>
                    </a:cubicBezTo>
                    <a:cubicBezTo>
                      <a:pt x="1112" y="1079"/>
                      <a:pt x="1080" y="1111"/>
                      <a:pt x="1045" y="1139"/>
                    </a:cubicBezTo>
                    <a:cubicBezTo>
                      <a:pt x="1052" y="1164"/>
                      <a:pt x="1058" y="1188"/>
                      <a:pt x="1064" y="1212"/>
                    </a:cubicBezTo>
                    <a:cubicBezTo>
                      <a:pt x="1075" y="1253"/>
                      <a:pt x="1053" y="1296"/>
                      <a:pt x="1014" y="1312"/>
                    </a:cubicBezTo>
                    <a:cubicBezTo>
                      <a:pt x="900" y="1360"/>
                      <a:pt x="900" y="1360"/>
                      <a:pt x="900" y="1360"/>
                    </a:cubicBezTo>
                    <a:cubicBezTo>
                      <a:pt x="861" y="1376"/>
                      <a:pt x="815" y="1361"/>
                      <a:pt x="794" y="1325"/>
                    </a:cubicBezTo>
                    <a:cubicBezTo>
                      <a:pt x="781" y="1303"/>
                      <a:pt x="768" y="1281"/>
                      <a:pt x="755" y="1259"/>
                    </a:cubicBezTo>
                    <a:cubicBezTo>
                      <a:pt x="711" y="1264"/>
                      <a:pt x="666" y="1264"/>
                      <a:pt x="622" y="1259"/>
                    </a:cubicBezTo>
                    <a:cubicBezTo>
                      <a:pt x="609" y="1281"/>
                      <a:pt x="596" y="1303"/>
                      <a:pt x="583" y="1325"/>
                    </a:cubicBezTo>
                    <a:cubicBezTo>
                      <a:pt x="567" y="1351"/>
                      <a:pt x="539" y="1366"/>
                      <a:pt x="509" y="1366"/>
                    </a:cubicBezTo>
                    <a:close/>
                    <a:moveTo>
                      <a:pt x="403" y="1230"/>
                    </a:moveTo>
                    <a:cubicBezTo>
                      <a:pt x="507" y="1273"/>
                      <a:pt x="507" y="1273"/>
                      <a:pt x="507" y="1273"/>
                    </a:cubicBezTo>
                    <a:cubicBezTo>
                      <a:pt x="519" y="1252"/>
                      <a:pt x="532" y="1231"/>
                      <a:pt x="544" y="1210"/>
                    </a:cubicBezTo>
                    <a:cubicBezTo>
                      <a:pt x="562" y="1180"/>
                      <a:pt x="595" y="1163"/>
                      <a:pt x="629" y="1167"/>
                    </a:cubicBezTo>
                    <a:cubicBezTo>
                      <a:pt x="669" y="1172"/>
                      <a:pt x="708" y="1172"/>
                      <a:pt x="748" y="1167"/>
                    </a:cubicBezTo>
                    <a:cubicBezTo>
                      <a:pt x="782" y="1163"/>
                      <a:pt x="815" y="1180"/>
                      <a:pt x="833" y="1210"/>
                    </a:cubicBezTo>
                    <a:cubicBezTo>
                      <a:pt x="845" y="1231"/>
                      <a:pt x="857" y="1252"/>
                      <a:pt x="870" y="1273"/>
                    </a:cubicBezTo>
                    <a:cubicBezTo>
                      <a:pt x="974" y="1230"/>
                      <a:pt x="974" y="1230"/>
                      <a:pt x="974" y="1230"/>
                    </a:cubicBezTo>
                    <a:cubicBezTo>
                      <a:pt x="968" y="1206"/>
                      <a:pt x="962" y="1183"/>
                      <a:pt x="956" y="1159"/>
                    </a:cubicBezTo>
                    <a:cubicBezTo>
                      <a:pt x="947" y="1125"/>
                      <a:pt x="958" y="1090"/>
                      <a:pt x="986" y="1069"/>
                    </a:cubicBezTo>
                    <a:cubicBezTo>
                      <a:pt x="1017" y="1044"/>
                      <a:pt x="1045" y="1016"/>
                      <a:pt x="1070" y="985"/>
                    </a:cubicBezTo>
                    <a:cubicBezTo>
                      <a:pt x="1091" y="958"/>
                      <a:pt x="1126" y="946"/>
                      <a:pt x="1160" y="955"/>
                    </a:cubicBezTo>
                    <a:cubicBezTo>
                      <a:pt x="1183" y="961"/>
                      <a:pt x="1207" y="967"/>
                      <a:pt x="1230" y="973"/>
                    </a:cubicBezTo>
                    <a:cubicBezTo>
                      <a:pt x="1274" y="869"/>
                      <a:pt x="1274" y="869"/>
                      <a:pt x="1274" y="869"/>
                    </a:cubicBezTo>
                    <a:cubicBezTo>
                      <a:pt x="1253" y="856"/>
                      <a:pt x="1232" y="844"/>
                      <a:pt x="1211" y="832"/>
                    </a:cubicBezTo>
                    <a:cubicBezTo>
                      <a:pt x="1181" y="814"/>
                      <a:pt x="1164" y="781"/>
                      <a:pt x="1168" y="747"/>
                    </a:cubicBezTo>
                    <a:cubicBezTo>
                      <a:pt x="1173" y="707"/>
                      <a:pt x="1173" y="668"/>
                      <a:pt x="1168" y="628"/>
                    </a:cubicBezTo>
                    <a:cubicBezTo>
                      <a:pt x="1164" y="594"/>
                      <a:pt x="1181" y="561"/>
                      <a:pt x="1211" y="543"/>
                    </a:cubicBezTo>
                    <a:cubicBezTo>
                      <a:pt x="1232" y="531"/>
                      <a:pt x="1253" y="519"/>
                      <a:pt x="1274" y="506"/>
                    </a:cubicBezTo>
                    <a:cubicBezTo>
                      <a:pt x="1230" y="402"/>
                      <a:pt x="1230" y="402"/>
                      <a:pt x="1230" y="402"/>
                    </a:cubicBezTo>
                    <a:cubicBezTo>
                      <a:pt x="1207" y="408"/>
                      <a:pt x="1183" y="414"/>
                      <a:pt x="1160" y="420"/>
                    </a:cubicBezTo>
                    <a:cubicBezTo>
                      <a:pt x="1126" y="429"/>
                      <a:pt x="1091" y="418"/>
                      <a:pt x="1070" y="390"/>
                    </a:cubicBezTo>
                    <a:cubicBezTo>
                      <a:pt x="1045" y="359"/>
                      <a:pt x="1017" y="331"/>
                      <a:pt x="986" y="306"/>
                    </a:cubicBezTo>
                    <a:cubicBezTo>
                      <a:pt x="958" y="285"/>
                      <a:pt x="947" y="250"/>
                      <a:pt x="956" y="216"/>
                    </a:cubicBezTo>
                    <a:cubicBezTo>
                      <a:pt x="962" y="193"/>
                      <a:pt x="968" y="169"/>
                      <a:pt x="974" y="146"/>
                    </a:cubicBezTo>
                    <a:cubicBezTo>
                      <a:pt x="870" y="102"/>
                      <a:pt x="870" y="102"/>
                      <a:pt x="870" y="102"/>
                    </a:cubicBezTo>
                    <a:cubicBezTo>
                      <a:pt x="857" y="123"/>
                      <a:pt x="845" y="144"/>
                      <a:pt x="833" y="165"/>
                    </a:cubicBezTo>
                    <a:cubicBezTo>
                      <a:pt x="815" y="195"/>
                      <a:pt x="782" y="212"/>
                      <a:pt x="748" y="208"/>
                    </a:cubicBezTo>
                    <a:cubicBezTo>
                      <a:pt x="708" y="203"/>
                      <a:pt x="668" y="203"/>
                      <a:pt x="629" y="208"/>
                    </a:cubicBezTo>
                    <a:cubicBezTo>
                      <a:pt x="595" y="212"/>
                      <a:pt x="561" y="195"/>
                      <a:pt x="544" y="165"/>
                    </a:cubicBezTo>
                    <a:cubicBezTo>
                      <a:pt x="532" y="144"/>
                      <a:pt x="519" y="123"/>
                      <a:pt x="507" y="102"/>
                    </a:cubicBezTo>
                    <a:cubicBezTo>
                      <a:pt x="403" y="146"/>
                      <a:pt x="403" y="146"/>
                      <a:pt x="403" y="146"/>
                    </a:cubicBezTo>
                    <a:cubicBezTo>
                      <a:pt x="409" y="169"/>
                      <a:pt x="415" y="193"/>
                      <a:pt x="421" y="216"/>
                    </a:cubicBezTo>
                    <a:cubicBezTo>
                      <a:pt x="430" y="250"/>
                      <a:pt x="418" y="285"/>
                      <a:pt x="391" y="306"/>
                    </a:cubicBezTo>
                    <a:cubicBezTo>
                      <a:pt x="360" y="331"/>
                      <a:pt x="332" y="359"/>
                      <a:pt x="307" y="390"/>
                    </a:cubicBezTo>
                    <a:cubicBezTo>
                      <a:pt x="286" y="418"/>
                      <a:pt x="251" y="429"/>
                      <a:pt x="217" y="420"/>
                    </a:cubicBezTo>
                    <a:cubicBezTo>
                      <a:pt x="193" y="414"/>
                      <a:pt x="170" y="408"/>
                      <a:pt x="146" y="402"/>
                    </a:cubicBezTo>
                    <a:cubicBezTo>
                      <a:pt x="103" y="506"/>
                      <a:pt x="103" y="506"/>
                      <a:pt x="103" y="506"/>
                    </a:cubicBezTo>
                    <a:cubicBezTo>
                      <a:pt x="124" y="519"/>
                      <a:pt x="145" y="531"/>
                      <a:pt x="166" y="543"/>
                    </a:cubicBezTo>
                    <a:cubicBezTo>
                      <a:pt x="196" y="561"/>
                      <a:pt x="213" y="594"/>
                      <a:pt x="209" y="628"/>
                    </a:cubicBezTo>
                    <a:cubicBezTo>
                      <a:pt x="204" y="668"/>
                      <a:pt x="204" y="708"/>
                      <a:pt x="209" y="747"/>
                    </a:cubicBezTo>
                    <a:cubicBezTo>
                      <a:pt x="213" y="781"/>
                      <a:pt x="196" y="815"/>
                      <a:pt x="166" y="832"/>
                    </a:cubicBezTo>
                    <a:cubicBezTo>
                      <a:pt x="145" y="844"/>
                      <a:pt x="124" y="856"/>
                      <a:pt x="103" y="869"/>
                    </a:cubicBezTo>
                    <a:cubicBezTo>
                      <a:pt x="146" y="973"/>
                      <a:pt x="146" y="973"/>
                      <a:pt x="146" y="973"/>
                    </a:cubicBezTo>
                    <a:cubicBezTo>
                      <a:pt x="170" y="968"/>
                      <a:pt x="193" y="961"/>
                      <a:pt x="217" y="955"/>
                    </a:cubicBezTo>
                    <a:cubicBezTo>
                      <a:pt x="251" y="946"/>
                      <a:pt x="286" y="958"/>
                      <a:pt x="307" y="985"/>
                    </a:cubicBezTo>
                    <a:cubicBezTo>
                      <a:pt x="332" y="1016"/>
                      <a:pt x="360" y="1044"/>
                      <a:pt x="391" y="1069"/>
                    </a:cubicBezTo>
                    <a:cubicBezTo>
                      <a:pt x="418" y="1090"/>
                      <a:pt x="430" y="1125"/>
                      <a:pt x="421" y="1159"/>
                    </a:cubicBezTo>
                    <a:cubicBezTo>
                      <a:pt x="415" y="1183"/>
                      <a:pt x="409" y="1206"/>
                      <a:pt x="403" y="1230"/>
                    </a:cubicBezTo>
                    <a:close/>
                  </a:path>
                </a:pathLst>
              </a:custGeom>
              <a:solidFill>
                <a:schemeClr val="tx2"/>
              </a:solidFill>
              <a:ln>
                <a:solidFill>
                  <a:schemeClr val="tx2"/>
                </a:solidFill>
              </a:ln>
            </p:spPr>
            <p:txBody>
              <a:bodyPr vert="horz" wrap="square" lIns="68580" tIns="34290" rIns="68580" bIns="34290" numCol="1" anchor="t" anchorCtr="0" compatLnSpc="1">
                <a:prstTxWarp prst="textNoShape">
                  <a:avLst/>
                </a:prstTxWarp>
              </a:bodyPr>
              <a:lstStyle/>
              <a:p>
                <a:pPr defTabSz="685800">
                  <a:buClrTx/>
                </a:pPr>
                <a:endParaRPr lang="en-US" sz="1350" kern="1200">
                  <a:solidFill>
                    <a:srgbClr val="282F39"/>
                  </a:solidFill>
                  <a:latin typeface="Calibri" panose="020F0502020204030204"/>
                  <a:ea typeface="+mn-ea"/>
                  <a:cs typeface="+mn-cs"/>
                </a:endParaRPr>
              </a:p>
            </p:txBody>
          </p:sp>
          <p:sp>
            <p:nvSpPr>
              <p:cNvPr id="8" name="Freeform 19">
                <a:extLst>
                  <a:ext uri="{FF2B5EF4-FFF2-40B4-BE49-F238E27FC236}">
                    <a16:creationId xmlns:a16="http://schemas.microsoft.com/office/drawing/2014/main" id="{CB4C6DCE-8D77-20B9-1266-9C74AE84E2F5}"/>
                  </a:ext>
                </a:extLst>
              </p:cNvPr>
              <p:cNvSpPr>
                <a:spLocks noEditPoints="1"/>
              </p:cNvSpPr>
              <p:nvPr/>
            </p:nvSpPr>
            <p:spPr bwMode="auto">
              <a:xfrm>
                <a:off x="3762375" y="11879263"/>
                <a:ext cx="2255837" cy="2120900"/>
              </a:xfrm>
              <a:custGeom>
                <a:avLst/>
                <a:gdLst>
                  <a:gd name="T0" fmla="*/ 354 w 709"/>
                  <a:gd name="T1" fmla="*/ 667 h 667"/>
                  <a:gd name="T2" fmla="*/ 235 w 709"/>
                  <a:gd name="T3" fmla="*/ 643 h 667"/>
                  <a:gd name="T4" fmla="*/ 66 w 709"/>
                  <a:gd name="T5" fmla="*/ 474 h 667"/>
                  <a:gd name="T6" fmla="*/ 235 w 709"/>
                  <a:gd name="T7" fmla="*/ 66 h 667"/>
                  <a:gd name="T8" fmla="*/ 643 w 709"/>
                  <a:gd name="T9" fmla="*/ 235 h 667"/>
                  <a:gd name="T10" fmla="*/ 643 w 709"/>
                  <a:gd name="T11" fmla="*/ 235 h 667"/>
                  <a:gd name="T12" fmla="*/ 474 w 709"/>
                  <a:gd name="T13" fmla="*/ 643 h 667"/>
                  <a:gd name="T14" fmla="*/ 354 w 709"/>
                  <a:gd name="T15" fmla="*/ 667 h 667"/>
                  <a:gd name="T16" fmla="*/ 354 w 709"/>
                  <a:gd name="T17" fmla="*/ 134 h 667"/>
                  <a:gd name="T18" fmla="*/ 270 w 709"/>
                  <a:gd name="T19" fmla="*/ 151 h 667"/>
                  <a:gd name="T20" fmla="*/ 150 w 709"/>
                  <a:gd name="T21" fmla="*/ 439 h 667"/>
                  <a:gd name="T22" fmla="*/ 270 w 709"/>
                  <a:gd name="T23" fmla="*/ 559 h 667"/>
                  <a:gd name="T24" fmla="*/ 439 w 709"/>
                  <a:gd name="T25" fmla="*/ 559 h 667"/>
                  <a:gd name="T26" fmla="*/ 558 w 709"/>
                  <a:gd name="T27" fmla="*/ 270 h 667"/>
                  <a:gd name="T28" fmla="*/ 354 w 709"/>
                  <a:gd name="T29" fmla="*/ 134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667">
                    <a:moveTo>
                      <a:pt x="354" y="667"/>
                    </a:moveTo>
                    <a:cubicBezTo>
                      <a:pt x="314" y="667"/>
                      <a:pt x="273" y="659"/>
                      <a:pt x="235" y="643"/>
                    </a:cubicBezTo>
                    <a:cubicBezTo>
                      <a:pt x="158" y="611"/>
                      <a:pt x="98" y="551"/>
                      <a:pt x="66" y="474"/>
                    </a:cubicBezTo>
                    <a:cubicBezTo>
                      <a:pt x="0" y="315"/>
                      <a:pt x="76" y="132"/>
                      <a:pt x="235" y="66"/>
                    </a:cubicBezTo>
                    <a:cubicBezTo>
                      <a:pt x="394" y="0"/>
                      <a:pt x="577" y="76"/>
                      <a:pt x="643" y="235"/>
                    </a:cubicBezTo>
                    <a:cubicBezTo>
                      <a:pt x="643" y="235"/>
                      <a:pt x="643" y="235"/>
                      <a:pt x="643" y="235"/>
                    </a:cubicBezTo>
                    <a:cubicBezTo>
                      <a:pt x="709" y="394"/>
                      <a:pt x="633" y="577"/>
                      <a:pt x="474" y="643"/>
                    </a:cubicBezTo>
                    <a:cubicBezTo>
                      <a:pt x="435" y="659"/>
                      <a:pt x="395" y="667"/>
                      <a:pt x="354" y="667"/>
                    </a:cubicBezTo>
                    <a:close/>
                    <a:moveTo>
                      <a:pt x="354" y="134"/>
                    </a:moveTo>
                    <a:cubicBezTo>
                      <a:pt x="326" y="134"/>
                      <a:pt x="297" y="139"/>
                      <a:pt x="270" y="151"/>
                    </a:cubicBezTo>
                    <a:cubicBezTo>
                      <a:pt x="157" y="197"/>
                      <a:pt x="104" y="327"/>
                      <a:pt x="150" y="439"/>
                    </a:cubicBezTo>
                    <a:cubicBezTo>
                      <a:pt x="173" y="494"/>
                      <a:pt x="215" y="536"/>
                      <a:pt x="270" y="559"/>
                    </a:cubicBezTo>
                    <a:cubicBezTo>
                      <a:pt x="324" y="581"/>
                      <a:pt x="384" y="581"/>
                      <a:pt x="439" y="559"/>
                    </a:cubicBezTo>
                    <a:cubicBezTo>
                      <a:pt x="551" y="512"/>
                      <a:pt x="605" y="383"/>
                      <a:pt x="558" y="270"/>
                    </a:cubicBezTo>
                    <a:cubicBezTo>
                      <a:pt x="523" y="185"/>
                      <a:pt x="441" y="134"/>
                      <a:pt x="354" y="134"/>
                    </a:cubicBezTo>
                    <a:close/>
                  </a:path>
                </a:pathLst>
              </a:custGeom>
              <a:solidFill>
                <a:schemeClr val="tx2"/>
              </a:solidFill>
              <a:ln>
                <a:solidFill>
                  <a:schemeClr val="tx2"/>
                </a:solidFill>
              </a:ln>
            </p:spPr>
            <p:txBody>
              <a:bodyPr vert="horz" wrap="square" lIns="68580" tIns="34290" rIns="68580" bIns="34290" numCol="1" anchor="t" anchorCtr="0" compatLnSpc="1">
                <a:prstTxWarp prst="textNoShape">
                  <a:avLst/>
                </a:prstTxWarp>
              </a:bodyPr>
              <a:lstStyle/>
              <a:p>
                <a:pPr defTabSz="685800">
                  <a:buClrTx/>
                </a:pPr>
                <a:endParaRPr lang="en-US" sz="1350" kern="1200">
                  <a:solidFill>
                    <a:srgbClr val="282F39"/>
                  </a:solidFill>
                  <a:latin typeface="Calibri" panose="020F0502020204030204"/>
                  <a:ea typeface="+mn-ea"/>
                  <a:cs typeface="+mn-cs"/>
                </a:endParaRPr>
              </a:p>
            </p:txBody>
          </p:sp>
          <p:sp>
            <p:nvSpPr>
              <p:cNvPr id="9" name="Freeform 20">
                <a:extLst>
                  <a:ext uri="{FF2B5EF4-FFF2-40B4-BE49-F238E27FC236}">
                    <a16:creationId xmlns:a16="http://schemas.microsoft.com/office/drawing/2014/main" id="{0CAC408A-7DE5-1E58-9C20-1BB1D3122055}"/>
                  </a:ext>
                </a:extLst>
              </p:cNvPr>
              <p:cNvSpPr>
                <a:spLocks noEditPoints="1"/>
              </p:cNvSpPr>
              <p:nvPr/>
            </p:nvSpPr>
            <p:spPr bwMode="auto">
              <a:xfrm>
                <a:off x="5934075" y="8651875"/>
                <a:ext cx="3311525" cy="3309938"/>
              </a:xfrm>
              <a:custGeom>
                <a:avLst/>
                <a:gdLst>
                  <a:gd name="T0" fmla="*/ 476 w 1041"/>
                  <a:gd name="T1" fmla="*/ 1041 h 1041"/>
                  <a:gd name="T2" fmla="*/ 397 w 1041"/>
                  <a:gd name="T3" fmla="*/ 930 h 1041"/>
                  <a:gd name="T4" fmla="*/ 279 w 1041"/>
                  <a:gd name="T5" fmla="*/ 927 h 1041"/>
                  <a:gd name="T6" fmla="*/ 121 w 1041"/>
                  <a:gd name="T7" fmla="*/ 857 h 1041"/>
                  <a:gd name="T8" fmla="*/ 143 w 1041"/>
                  <a:gd name="T9" fmla="*/ 723 h 1041"/>
                  <a:gd name="T10" fmla="*/ 62 w 1041"/>
                  <a:gd name="T11" fmla="*/ 637 h 1041"/>
                  <a:gd name="T12" fmla="*/ 0 w 1041"/>
                  <a:gd name="T13" fmla="*/ 476 h 1041"/>
                  <a:gd name="T14" fmla="*/ 111 w 1041"/>
                  <a:gd name="T15" fmla="*/ 397 h 1041"/>
                  <a:gd name="T16" fmla="*/ 114 w 1041"/>
                  <a:gd name="T17" fmla="*/ 279 h 1041"/>
                  <a:gd name="T18" fmla="*/ 184 w 1041"/>
                  <a:gd name="T19" fmla="*/ 121 h 1041"/>
                  <a:gd name="T20" fmla="*/ 318 w 1041"/>
                  <a:gd name="T21" fmla="*/ 143 h 1041"/>
                  <a:gd name="T22" fmla="*/ 404 w 1041"/>
                  <a:gd name="T23" fmla="*/ 62 h 1041"/>
                  <a:gd name="T24" fmla="*/ 565 w 1041"/>
                  <a:gd name="T25" fmla="*/ 0 h 1041"/>
                  <a:gd name="T26" fmla="*/ 644 w 1041"/>
                  <a:gd name="T27" fmla="*/ 110 h 1041"/>
                  <a:gd name="T28" fmla="*/ 762 w 1041"/>
                  <a:gd name="T29" fmla="*/ 114 h 1041"/>
                  <a:gd name="T30" fmla="*/ 920 w 1041"/>
                  <a:gd name="T31" fmla="*/ 184 h 1041"/>
                  <a:gd name="T32" fmla="*/ 898 w 1041"/>
                  <a:gd name="T33" fmla="*/ 318 h 1041"/>
                  <a:gd name="T34" fmla="*/ 979 w 1041"/>
                  <a:gd name="T35" fmla="*/ 404 h 1041"/>
                  <a:gd name="T36" fmla="*/ 1041 w 1041"/>
                  <a:gd name="T37" fmla="*/ 565 h 1041"/>
                  <a:gd name="T38" fmla="*/ 931 w 1041"/>
                  <a:gd name="T39" fmla="*/ 644 h 1041"/>
                  <a:gd name="T40" fmla="*/ 927 w 1041"/>
                  <a:gd name="T41" fmla="*/ 762 h 1041"/>
                  <a:gd name="T42" fmla="*/ 857 w 1041"/>
                  <a:gd name="T43" fmla="*/ 920 h 1041"/>
                  <a:gd name="T44" fmla="*/ 723 w 1041"/>
                  <a:gd name="T45" fmla="*/ 898 h 1041"/>
                  <a:gd name="T46" fmla="*/ 637 w 1041"/>
                  <a:gd name="T47" fmla="*/ 979 h 1041"/>
                  <a:gd name="T48" fmla="*/ 488 w 1041"/>
                  <a:gd name="T49" fmla="*/ 954 h 1041"/>
                  <a:gd name="T50" fmla="*/ 559 w 1041"/>
                  <a:gd name="T51" fmla="*/ 910 h 1041"/>
                  <a:gd name="T52" fmla="*/ 689 w 1041"/>
                  <a:gd name="T53" fmla="*/ 817 h 1041"/>
                  <a:gd name="T54" fmla="*/ 804 w 1041"/>
                  <a:gd name="T55" fmla="*/ 849 h 1041"/>
                  <a:gd name="T56" fmla="*/ 823 w 1041"/>
                  <a:gd name="T57" fmla="*/ 769 h 1041"/>
                  <a:gd name="T58" fmla="*/ 850 w 1041"/>
                  <a:gd name="T59" fmla="*/ 611 h 1041"/>
                  <a:gd name="T60" fmla="*/ 954 w 1041"/>
                  <a:gd name="T61" fmla="*/ 553 h 1041"/>
                  <a:gd name="T62" fmla="*/ 910 w 1041"/>
                  <a:gd name="T63" fmla="*/ 482 h 1041"/>
                  <a:gd name="T64" fmla="*/ 817 w 1041"/>
                  <a:gd name="T65" fmla="*/ 352 h 1041"/>
                  <a:gd name="T66" fmla="*/ 850 w 1041"/>
                  <a:gd name="T67" fmla="*/ 237 h 1041"/>
                  <a:gd name="T68" fmla="*/ 769 w 1041"/>
                  <a:gd name="T69" fmla="*/ 218 h 1041"/>
                  <a:gd name="T70" fmla="*/ 612 w 1041"/>
                  <a:gd name="T71" fmla="*/ 191 h 1041"/>
                  <a:gd name="T72" fmla="*/ 553 w 1041"/>
                  <a:gd name="T73" fmla="*/ 87 h 1041"/>
                  <a:gd name="T74" fmla="*/ 482 w 1041"/>
                  <a:gd name="T75" fmla="*/ 131 h 1041"/>
                  <a:gd name="T76" fmla="*/ 353 w 1041"/>
                  <a:gd name="T77" fmla="*/ 224 h 1041"/>
                  <a:gd name="T78" fmla="*/ 237 w 1041"/>
                  <a:gd name="T79" fmla="*/ 191 h 1041"/>
                  <a:gd name="T80" fmla="*/ 218 w 1041"/>
                  <a:gd name="T81" fmla="*/ 272 h 1041"/>
                  <a:gd name="T82" fmla="*/ 192 w 1041"/>
                  <a:gd name="T83" fmla="*/ 429 h 1041"/>
                  <a:gd name="T84" fmla="*/ 87 w 1041"/>
                  <a:gd name="T85" fmla="*/ 488 h 1041"/>
                  <a:gd name="T86" fmla="*/ 131 w 1041"/>
                  <a:gd name="T87" fmla="*/ 559 h 1041"/>
                  <a:gd name="T88" fmla="*/ 224 w 1041"/>
                  <a:gd name="T89" fmla="*/ 688 h 1041"/>
                  <a:gd name="T90" fmla="*/ 192 w 1041"/>
                  <a:gd name="T91" fmla="*/ 804 h 1041"/>
                  <a:gd name="T92" fmla="*/ 272 w 1041"/>
                  <a:gd name="T93" fmla="*/ 823 h 1041"/>
                  <a:gd name="T94" fmla="*/ 430 w 1041"/>
                  <a:gd name="T95" fmla="*/ 849 h 1041"/>
                  <a:gd name="T96" fmla="*/ 488 w 1041"/>
                  <a:gd name="T97" fmla="*/ 954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41" h="1041">
                    <a:moveTo>
                      <a:pt x="565" y="1041"/>
                    </a:moveTo>
                    <a:cubicBezTo>
                      <a:pt x="476" y="1041"/>
                      <a:pt x="476" y="1041"/>
                      <a:pt x="476" y="1041"/>
                    </a:cubicBezTo>
                    <a:cubicBezTo>
                      <a:pt x="440" y="1041"/>
                      <a:pt x="409" y="1014"/>
                      <a:pt x="404" y="979"/>
                    </a:cubicBezTo>
                    <a:cubicBezTo>
                      <a:pt x="402" y="963"/>
                      <a:pt x="399" y="947"/>
                      <a:pt x="397" y="930"/>
                    </a:cubicBezTo>
                    <a:cubicBezTo>
                      <a:pt x="370" y="922"/>
                      <a:pt x="343" y="911"/>
                      <a:pt x="318" y="898"/>
                    </a:cubicBezTo>
                    <a:cubicBezTo>
                      <a:pt x="305" y="907"/>
                      <a:pt x="292" y="917"/>
                      <a:pt x="279" y="927"/>
                    </a:cubicBezTo>
                    <a:cubicBezTo>
                      <a:pt x="250" y="948"/>
                      <a:pt x="210" y="945"/>
                      <a:pt x="184" y="920"/>
                    </a:cubicBezTo>
                    <a:cubicBezTo>
                      <a:pt x="121" y="857"/>
                      <a:pt x="121" y="857"/>
                      <a:pt x="121" y="857"/>
                    </a:cubicBezTo>
                    <a:cubicBezTo>
                      <a:pt x="96" y="831"/>
                      <a:pt x="93" y="791"/>
                      <a:pt x="114" y="762"/>
                    </a:cubicBezTo>
                    <a:cubicBezTo>
                      <a:pt x="124" y="749"/>
                      <a:pt x="133" y="736"/>
                      <a:pt x="143" y="723"/>
                    </a:cubicBezTo>
                    <a:cubicBezTo>
                      <a:pt x="130" y="698"/>
                      <a:pt x="119" y="671"/>
                      <a:pt x="111" y="644"/>
                    </a:cubicBezTo>
                    <a:cubicBezTo>
                      <a:pt x="94" y="642"/>
                      <a:pt x="78" y="639"/>
                      <a:pt x="62" y="637"/>
                    </a:cubicBezTo>
                    <a:cubicBezTo>
                      <a:pt x="27" y="632"/>
                      <a:pt x="0" y="601"/>
                      <a:pt x="0" y="565"/>
                    </a:cubicBezTo>
                    <a:cubicBezTo>
                      <a:pt x="0" y="476"/>
                      <a:pt x="0" y="476"/>
                      <a:pt x="0" y="476"/>
                    </a:cubicBezTo>
                    <a:cubicBezTo>
                      <a:pt x="0" y="440"/>
                      <a:pt x="27" y="409"/>
                      <a:pt x="62" y="404"/>
                    </a:cubicBezTo>
                    <a:cubicBezTo>
                      <a:pt x="78" y="401"/>
                      <a:pt x="94" y="399"/>
                      <a:pt x="111" y="397"/>
                    </a:cubicBezTo>
                    <a:cubicBezTo>
                      <a:pt x="119" y="369"/>
                      <a:pt x="130" y="343"/>
                      <a:pt x="143" y="318"/>
                    </a:cubicBezTo>
                    <a:cubicBezTo>
                      <a:pt x="133" y="305"/>
                      <a:pt x="124" y="291"/>
                      <a:pt x="114" y="279"/>
                    </a:cubicBezTo>
                    <a:cubicBezTo>
                      <a:pt x="93" y="250"/>
                      <a:pt x="96" y="209"/>
                      <a:pt x="121" y="184"/>
                    </a:cubicBezTo>
                    <a:cubicBezTo>
                      <a:pt x="184" y="121"/>
                      <a:pt x="184" y="121"/>
                      <a:pt x="184" y="121"/>
                    </a:cubicBezTo>
                    <a:cubicBezTo>
                      <a:pt x="210" y="96"/>
                      <a:pt x="250" y="92"/>
                      <a:pt x="279" y="114"/>
                    </a:cubicBezTo>
                    <a:cubicBezTo>
                      <a:pt x="292" y="123"/>
                      <a:pt x="305" y="133"/>
                      <a:pt x="318" y="143"/>
                    </a:cubicBezTo>
                    <a:cubicBezTo>
                      <a:pt x="343" y="129"/>
                      <a:pt x="370" y="118"/>
                      <a:pt x="397" y="110"/>
                    </a:cubicBezTo>
                    <a:cubicBezTo>
                      <a:pt x="399" y="94"/>
                      <a:pt x="402" y="78"/>
                      <a:pt x="404" y="62"/>
                    </a:cubicBezTo>
                    <a:cubicBezTo>
                      <a:pt x="409" y="27"/>
                      <a:pt x="440" y="0"/>
                      <a:pt x="476" y="0"/>
                    </a:cubicBezTo>
                    <a:cubicBezTo>
                      <a:pt x="565" y="0"/>
                      <a:pt x="565" y="0"/>
                      <a:pt x="565" y="0"/>
                    </a:cubicBezTo>
                    <a:cubicBezTo>
                      <a:pt x="601" y="0"/>
                      <a:pt x="632" y="27"/>
                      <a:pt x="637" y="62"/>
                    </a:cubicBezTo>
                    <a:cubicBezTo>
                      <a:pt x="640" y="78"/>
                      <a:pt x="642" y="94"/>
                      <a:pt x="644" y="110"/>
                    </a:cubicBezTo>
                    <a:cubicBezTo>
                      <a:pt x="672" y="118"/>
                      <a:pt x="698" y="129"/>
                      <a:pt x="723" y="143"/>
                    </a:cubicBezTo>
                    <a:cubicBezTo>
                      <a:pt x="736" y="133"/>
                      <a:pt x="750" y="123"/>
                      <a:pt x="762" y="114"/>
                    </a:cubicBezTo>
                    <a:cubicBezTo>
                      <a:pt x="791" y="92"/>
                      <a:pt x="832" y="96"/>
                      <a:pt x="857" y="121"/>
                    </a:cubicBezTo>
                    <a:cubicBezTo>
                      <a:pt x="920" y="184"/>
                      <a:pt x="920" y="184"/>
                      <a:pt x="920" y="184"/>
                    </a:cubicBezTo>
                    <a:cubicBezTo>
                      <a:pt x="945" y="209"/>
                      <a:pt x="949" y="250"/>
                      <a:pt x="927" y="278"/>
                    </a:cubicBezTo>
                    <a:cubicBezTo>
                      <a:pt x="918" y="291"/>
                      <a:pt x="908" y="305"/>
                      <a:pt x="898" y="318"/>
                    </a:cubicBezTo>
                    <a:cubicBezTo>
                      <a:pt x="912" y="343"/>
                      <a:pt x="923" y="369"/>
                      <a:pt x="931" y="397"/>
                    </a:cubicBezTo>
                    <a:cubicBezTo>
                      <a:pt x="947" y="399"/>
                      <a:pt x="963" y="401"/>
                      <a:pt x="979" y="404"/>
                    </a:cubicBezTo>
                    <a:cubicBezTo>
                      <a:pt x="1014" y="409"/>
                      <a:pt x="1041" y="440"/>
                      <a:pt x="1041" y="476"/>
                    </a:cubicBezTo>
                    <a:cubicBezTo>
                      <a:pt x="1041" y="565"/>
                      <a:pt x="1041" y="565"/>
                      <a:pt x="1041" y="565"/>
                    </a:cubicBezTo>
                    <a:cubicBezTo>
                      <a:pt x="1041" y="601"/>
                      <a:pt x="1014" y="632"/>
                      <a:pt x="979" y="637"/>
                    </a:cubicBezTo>
                    <a:cubicBezTo>
                      <a:pt x="963" y="639"/>
                      <a:pt x="947" y="642"/>
                      <a:pt x="931" y="644"/>
                    </a:cubicBezTo>
                    <a:cubicBezTo>
                      <a:pt x="923" y="671"/>
                      <a:pt x="911" y="698"/>
                      <a:pt x="898" y="723"/>
                    </a:cubicBezTo>
                    <a:cubicBezTo>
                      <a:pt x="908" y="736"/>
                      <a:pt x="918" y="749"/>
                      <a:pt x="927" y="762"/>
                    </a:cubicBezTo>
                    <a:cubicBezTo>
                      <a:pt x="949" y="791"/>
                      <a:pt x="945" y="831"/>
                      <a:pt x="920" y="857"/>
                    </a:cubicBezTo>
                    <a:cubicBezTo>
                      <a:pt x="857" y="920"/>
                      <a:pt x="857" y="920"/>
                      <a:pt x="857" y="920"/>
                    </a:cubicBezTo>
                    <a:cubicBezTo>
                      <a:pt x="832" y="945"/>
                      <a:pt x="791" y="948"/>
                      <a:pt x="762" y="927"/>
                    </a:cubicBezTo>
                    <a:cubicBezTo>
                      <a:pt x="750" y="917"/>
                      <a:pt x="736" y="907"/>
                      <a:pt x="723" y="898"/>
                    </a:cubicBezTo>
                    <a:cubicBezTo>
                      <a:pt x="698" y="911"/>
                      <a:pt x="672" y="922"/>
                      <a:pt x="644" y="930"/>
                    </a:cubicBezTo>
                    <a:cubicBezTo>
                      <a:pt x="642" y="947"/>
                      <a:pt x="640" y="963"/>
                      <a:pt x="637" y="979"/>
                    </a:cubicBezTo>
                    <a:cubicBezTo>
                      <a:pt x="632" y="1014"/>
                      <a:pt x="601" y="1041"/>
                      <a:pt x="565" y="1041"/>
                    </a:cubicBezTo>
                    <a:close/>
                    <a:moveTo>
                      <a:pt x="488" y="954"/>
                    </a:moveTo>
                    <a:cubicBezTo>
                      <a:pt x="553" y="954"/>
                      <a:pt x="553" y="954"/>
                      <a:pt x="553" y="954"/>
                    </a:cubicBezTo>
                    <a:cubicBezTo>
                      <a:pt x="555" y="939"/>
                      <a:pt x="557" y="924"/>
                      <a:pt x="559" y="910"/>
                    </a:cubicBezTo>
                    <a:cubicBezTo>
                      <a:pt x="563" y="881"/>
                      <a:pt x="583" y="857"/>
                      <a:pt x="612" y="849"/>
                    </a:cubicBezTo>
                    <a:cubicBezTo>
                      <a:pt x="639" y="842"/>
                      <a:pt x="665" y="831"/>
                      <a:pt x="689" y="817"/>
                    </a:cubicBezTo>
                    <a:cubicBezTo>
                      <a:pt x="714" y="803"/>
                      <a:pt x="746" y="805"/>
                      <a:pt x="769" y="823"/>
                    </a:cubicBezTo>
                    <a:cubicBezTo>
                      <a:pt x="781" y="832"/>
                      <a:pt x="793" y="841"/>
                      <a:pt x="804" y="849"/>
                    </a:cubicBezTo>
                    <a:cubicBezTo>
                      <a:pt x="850" y="804"/>
                      <a:pt x="850" y="804"/>
                      <a:pt x="850" y="804"/>
                    </a:cubicBezTo>
                    <a:cubicBezTo>
                      <a:pt x="841" y="792"/>
                      <a:pt x="832" y="780"/>
                      <a:pt x="823" y="769"/>
                    </a:cubicBezTo>
                    <a:cubicBezTo>
                      <a:pt x="805" y="745"/>
                      <a:pt x="803" y="714"/>
                      <a:pt x="817" y="688"/>
                    </a:cubicBezTo>
                    <a:cubicBezTo>
                      <a:pt x="831" y="664"/>
                      <a:pt x="842" y="638"/>
                      <a:pt x="850" y="611"/>
                    </a:cubicBezTo>
                    <a:cubicBezTo>
                      <a:pt x="857" y="583"/>
                      <a:pt x="881" y="562"/>
                      <a:pt x="910" y="559"/>
                    </a:cubicBezTo>
                    <a:cubicBezTo>
                      <a:pt x="925" y="557"/>
                      <a:pt x="940" y="555"/>
                      <a:pt x="954" y="553"/>
                    </a:cubicBezTo>
                    <a:cubicBezTo>
                      <a:pt x="954" y="488"/>
                      <a:pt x="954" y="488"/>
                      <a:pt x="954" y="488"/>
                    </a:cubicBezTo>
                    <a:cubicBezTo>
                      <a:pt x="940" y="486"/>
                      <a:pt x="925" y="484"/>
                      <a:pt x="910" y="482"/>
                    </a:cubicBezTo>
                    <a:cubicBezTo>
                      <a:pt x="881" y="478"/>
                      <a:pt x="857" y="458"/>
                      <a:pt x="850" y="429"/>
                    </a:cubicBezTo>
                    <a:cubicBezTo>
                      <a:pt x="842" y="402"/>
                      <a:pt x="831" y="376"/>
                      <a:pt x="817" y="352"/>
                    </a:cubicBezTo>
                    <a:cubicBezTo>
                      <a:pt x="803" y="327"/>
                      <a:pt x="805" y="295"/>
                      <a:pt x="823" y="272"/>
                    </a:cubicBezTo>
                    <a:cubicBezTo>
                      <a:pt x="832" y="260"/>
                      <a:pt x="841" y="248"/>
                      <a:pt x="850" y="237"/>
                    </a:cubicBezTo>
                    <a:cubicBezTo>
                      <a:pt x="804" y="191"/>
                      <a:pt x="804" y="191"/>
                      <a:pt x="804" y="191"/>
                    </a:cubicBezTo>
                    <a:cubicBezTo>
                      <a:pt x="793" y="200"/>
                      <a:pt x="781" y="209"/>
                      <a:pt x="769" y="218"/>
                    </a:cubicBezTo>
                    <a:cubicBezTo>
                      <a:pt x="746" y="236"/>
                      <a:pt x="714" y="238"/>
                      <a:pt x="689" y="224"/>
                    </a:cubicBezTo>
                    <a:cubicBezTo>
                      <a:pt x="665" y="210"/>
                      <a:pt x="639" y="199"/>
                      <a:pt x="612" y="191"/>
                    </a:cubicBezTo>
                    <a:cubicBezTo>
                      <a:pt x="583" y="184"/>
                      <a:pt x="563" y="160"/>
                      <a:pt x="559" y="131"/>
                    </a:cubicBezTo>
                    <a:cubicBezTo>
                      <a:pt x="557" y="116"/>
                      <a:pt x="555" y="101"/>
                      <a:pt x="553" y="87"/>
                    </a:cubicBezTo>
                    <a:cubicBezTo>
                      <a:pt x="488" y="87"/>
                      <a:pt x="488" y="87"/>
                      <a:pt x="488" y="87"/>
                    </a:cubicBezTo>
                    <a:cubicBezTo>
                      <a:pt x="486" y="101"/>
                      <a:pt x="484" y="116"/>
                      <a:pt x="482" y="131"/>
                    </a:cubicBezTo>
                    <a:cubicBezTo>
                      <a:pt x="479" y="160"/>
                      <a:pt x="458" y="184"/>
                      <a:pt x="430" y="191"/>
                    </a:cubicBezTo>
                    <a:cubicBezTo>
                      <a:pt x="403" y="199"/>
                      <a:pt x="377" y="210"/>
                      <a:pt x="353" y="224"/>
                    </a:cubicBezTo>
                    <a:cubicBezTo>
                      <a:pt x="327" y="238"/>
                      <a:pt x="296" y="236"/>
                      <a:pt x="272" y="218"/>
                    </a:cubicBezTo>
                    <a:cubicBezTo>
                      <a:pt x="261" y="209"/>
                      <a:pt x="249" y="200"/>
                      <a:pt x="237" y="191"/>
                    </a:cubicBezTo>
                    <a:cubicBezTo>
                      <a:pt x="192" y="237"/>
                      <a:pt x="192" y="237"/>
                      <a:pt x="192" y="237"/>
                    </a:cubicBezTo>
                    <a:cubicBezTo>
                      <a:pt x="200" y="248"/>
                      <a:pt x="209" y="260"/>
                      <a:pt x="218" y="272"/>
                    </a:cubicBezTo>
                    <a:cubicBezTo>
                      <a:pt x="236" y="295"/>
                      <a:pt x="238" y="327"/>
                      <a:pt x="224" y="352"/>
                    </a:cubicBezTo>
                    <a:cubicBezTo>
                      <a:pt x="210" y="376"/>
                      <a:pt x="199" y="402"/>
                      <a:pt x="192" y="429"/>
                    </a:cubicBezTo>
                    <a:cubicBezTo>
                      <a:pt x="184" y="458"/>
                      <a:pt x="160" y="478"/>
                      <a:pt x="131" y="482"/>
                    </a:cubicBezTo>
                    <a:cubicBezTo>
                      <a:pt x="117" y="484"/>
                      <a:pt x="102" y="486"/>
                      <a:pt x="87" y="488"/>
                    </a:cubicBezTo>
                    <a:cubicBezTo>
                      <a:pt x="87" y="553"/>
                      <a:pt x="87" y="553"/>
                      <a:pt x="87" y="553"/>
                    </a:cubicBezTo>
                    <a:cubicBezTo>
                      <a:pt x="102" y="555"/>
                      <a:pt x="117" y="557"/>
                      <a:pt x="131" y="559"/>
                    </a:cubicBezTo>
                    <a:cubicBezTo>
                      <a:pt x="160" y="562"/>
                      <a:pt x="184" y="583"/>
                      <a:pt x="192" y="611"/>
                    </a:cubicBezTo>
                    <a:cubicBezTo>
                      <a:pt x="199" y="638"/>
                      <a:pt x="210" y="664"/>
                      <a:pt x="224" y="688"/>
                    </a:cubicBezTo>
                    <a:cubicBezTo>
                      <a:pt x="238" y="714"/>
                      <a:pt x="236" y="745"/>
                      <a:pt x="218" y="769"/>
                    </a:cubicBezTo>
                    <a:cubicBezTo>
                      <a:pt x="209" y="780"/>
                      <a:pt x="200" y="792"/>
                      <a:pt x="192" y="804"/>
                    </a:cubicBezTo>
                    <a:cubicBezTo>
                      <a:pt x="237" y="849"/>
                      <a:pt x="237" y="849"/>
                      <a:pt x="237" y="849"/>
                    </a:cubicBezTo>
                    <a:cubicBezTo>
                      <a:pt x="249" y="841"/>
                      <a:pt x="261" y="832"/>
                      <a:pt x="272" y="823"/>
                    </a:cubicBezTo>
                    <a:cubicBezTo>
                      <a:pt x="296" y="805"/>
                      <a:pt x="327" y="803"/>
                      <a:pt x="353" y="817"/>
                    </a:cubicBezTo>
                    <a:cubicBezTo>
                      <a:pt x="377" y="831"/>
                      <a:pt x="403" y="842"/>
                      <a:pt x="430" y="849"/>
                    </a:cubicBezTo>
                    <a:cubicBezTo>
                      <a:pt x="458" y="857"/>
                      <a:pt x="479" y="881"/>
                      <a:pt x="482" y="910"/>
                    </a:cubicBezTo>
                    <a:cubicBezTo>
                      <a:pt x="484" y="924"/>
                      <a:pt x="486" y="939"/>
                      <a:pt x="488" y="954"/>
                    </a:cubicBezTo>
                    <a:close/>
                  </a:path>
                </a:pathLst>
              </a:custGeom>
              <a:solidFill>
                <a:schemeClr val="tx2"/>
              </a:solidFill>
              <a:ln>
                <a:solidFill>
                  <a:schemeClr val="tx2"/>
                </a:solidFill>
              </a:ln>
            </p:spPr>
            <p:txBody>
              <a:bodyPr vert="horz" wrap="square" lIns="68580" tIns="34290" rIns="68580" bIns="34290" numCol="1" anchor="t" anchorCtr="0" compatLnSpc="1">
                <a:prstTxWarp prst="textNoShape">
                  <a:avLst/>
                </a:prstTxWarp>
              </a:bodyPr>
              <a:lstStyle/>
              <a:p>
                <a:pPr defTabSz="685800">
                  <a:buClrTx/>
                </a:pPr>
                <a:endParaRPr lang="en-US" sz="1350" kern="1200">
                  <a:solidFill>
                    <a:srgbClr val="282F39"/>
                  </a:solidFill>
                  <a:latin typeface="Calibri" panose="020F0502020204030204"/>
                  <a:ea typeface="+mn-ea"/>
                  <a:cs typeface="+mn-cs"/>
                </a:endParaRPr>
              </a:p>
            </p:txBody>
          </p:sp>
          <p:sp>
            <p:nvSpPr>
              <p:cNvPr id="10" name="Freeform 21">
                <a:extLst>
                  <a:ext uri="{FF2B5EF4-FFF2-40B4-BE49-F238E27FC236}">
                    <a16:creationId xmlns:a16="http://schemas.microsoft.com/office/drawing/2014/main" id="{B154705D-28B6-24B0-4D44-06320217D47A}"/>
                  </a:ext>
                </a:extLst>
              </p:cNvPr>
              <p:cNvSpPr>
                <a:spLocks noEditPoints="1"/>
              </p:cNvSpPr>
              <p:nvPr/>
            </p:nvSpPr>
            <p:spPr bwMode="auto">
              <a:xfrm>
                <a:off x="7000875" y="9717088"/>
                <a:ext cx="1179512" cy="1179513"/>
              </a:xfrm>
              <a:custGeom>
                <a:avLst/>
                <a:gdLst>
                  <a:gd name="T0" fmla="*/ 186 w 371"/>
                  <a:gd name="T1" fmla="*/ 371 h 371"/>
                  <a:gd name="T2" fmla="*/ 0 w 371"/>
                  <a:gd name="T3" fmla="*/ 185 h 371"/>
                  <a:gd name="T4" fmla="*/ 186 w 371"/>
                  <a:gd name="T5" fmla="*/ 0 h 371"/>
                  <a:gd name="T6" fmla="*/ 371 w 371"/>
                  <a:gd name="T7" fmla="*/ 185 h 371"/>
                  <a:gd name="T8" fmla="*/ 186 w 371"/>
                  <a:gd name="T9" fmla="*/ 371 h 371"/>
                  <a:gd name="T10" fmla="*/ 186 w 371"/>
                  <a:gd name="T11" fmla="*/ 82 h 371"/>
                  <a:gd name="T12" fmla="*/ 83 w 371"/>
                  <a:gd name="T13" fmla="*/ 185 h 371"/>
                  <a:gd name="T14" fmla="*/ 186 w 371"/>
                  <a:gd name="T15" fmla="*/ 288 h 371"/>
                  <a:gd name="T16" fmla="*/ 289 w 371"/>
                  <a:gd name="T17" fmla="*/ 185 h 371"/>
                  <a:gd name="T18" fmla="*/ 186 w 371"/>
                  <a:gd name="T19" fmla="*/ 82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 h="371">
                    <a:moveTo>
                      <a:pt x="186" y="371"/>
                    </a:moveTo>
                    <a:cubicBezTo>
                      <a:pt x="83" y="371"/>
                      <a:pt x="0" y="288"/>
                      <a:pt x="0" y="185"/>
                    </a:cubicBezTo>
                    <a:cubicBezTo>
                      <a:pt x="0" y="83"/>
                      <a:pt x="83" y="0"/>
                      <a:pt x="186" y="0"/>
                    </a:cubicBezTo>
                    <a:cubicBezTo>
                      <a:pt x="288" y="0"/>
                      <a:pt x="371" y="83"/>
                      <a:pt x="371" y="185"/>
                    </a:cubicBezTo>
                    <a:cubicBezTo>
                      <a:pt x="371" y="288"/>
                      <a:pt x="288" y="371"/>
                      <a:pt x="186" y="371"/>
                    </a:cubicBezTo>
                    <a:close/>
                    <a:moveTo>
                      <a:pt x="186" y="82"/>
                    </a:moveTo>
                    <a:cubicBezTo>
                      <a:pt x="129" y="82"/>
                      <a:pt x="83" y="128"/>
                      <a:pt x="83" y="185"/>
                    </a:cubicBezTo>
                    <a:cubicBezTo>
                      <a:pt x="83" y="242"/>
                      <a:pt x="129" y="288"/>
                      <a:pt x="186" y="288"/>
                    </a:cubicBezTo>
                    <a:cubicBezTo>
                      <a:pt x="243" y="288"/>
                      <a:pt x="289" y="242"/>
                      <a:pt x="289" y="185"/>
                    </a:cubicBezTo>
                    <a:cubicBezTo>
                      <a:pt x="289" y="128"/>
                      <a:pt x="243" y="82"/>
                      <a:pt x="186" y="82"/>
                    </a:cubicBezTo>
                    <a:close/>
                  </a:path>
                </a:pathLst>
              </a:custGeom>
              <a:solidFill>
                <a:schemeClr val="tx2"/>
              </a:solidFill>
              <a:ln>
                <a:solidFill>
                  <a:schemeClr val="tx2"/>
                </a:solidFill>
              </a:ln>
            </p:spPr>
            <p:txBody>
              <a:bodyPr vert="horz" wrap="square" lIns="68580" tIns="34290" rIns="68580" bIns="34290" numCol="1" anchor="t" anchorCtr="0" compatLnSpc="1">
                <a:prstTxWarp prst="textNoShape">
                  <a:avLst/>
                </a:prstTxWarp>
              </a:bodyPr>
              <a:lstStyle/>
              <a:p>
                <a:pPr defTabSz="685800">
                  <a:buClrTx/>
                </a:pPr>
                <a:endParaRPr lang="en-US" sz="1350" kern="1200">
                  <a:solidFill>
                    <a:srgbClr val="282F39"/>
                  </a:solidFill>
                  <a:latin typeface="Calibri" panose="020F0502020204030204"/>
                  <a:ea typeface="+mn-ea"/>
                  <a:cs typeface="+mn-cs"/>
                </a:endParaRPr>
              </a:p>
            </p:txBody>
          </p:sp>
        </p:grpSp>
      </p:grpSp>
      <p:grpSp>
        <p:nvGrpSpPr>
          <p:cNvPr id="11" name="Group 10">
            <a:extLst>
              <a:ext uri="{FF2B5EF4-FFF2-40B4-BE49-F238E27FC236}">
                <a16:creationId xmlns:a16="http://schemas.microsoft.com/office/drawing/2014/main" id="{93333D35-6E80-671A-7365-C0CAD906878B}"/>
              </a:ext>
            </a:extLst>
          </p:cNvPr>
          <p:cNvGrpSpPr/>
          <p:nvPr/>
        </p:nvGrpSpPr>
        <p:grpSpPr>
          <a:xfrm>
            <a:off x="214194" y="5240372"/>
            <a:ext cx="5524620" cy="1191308"/>
            <a:chOff x="3941154" y="1957257"/>
            <a:chExt cx="4734362" cy="907299"/>
          </a:xfrm>
        </p:grpSpPr>
        <p:sp>
          <p:nvSpPr>
            <p:cNvPr id="12" name="Rectangle 11">
              <a:extLst>
                <a:ext uri="{FF2B5EF4-FFF2-40B4-BE49-F238E27FC236}">
                  <a16:creationId xmlns:a16="http://schemas.microsoft.com/office/drawing/2014/main" id="{2F5A0A8F-D4C0-75EA-DB8E-C5663F41B219}"/>
                </a:ext>
              </a:extLst>
            </p:cNvPr>
            <p:cNvSpPr/>
            <p:nvPr/>
          </p:nvSpPr>
          <p:spPr>
            <a:xfrm>
              <a:off x="4572157" y="1958571"/>
              <a:ext cx="4103359" cy="881685"/>
            </a:xfrm>
            <a:prstGeom prst="rect">
              <a:avLst/>
            </a:prstGeom>
            <a:solidFill>
              <a:srgbClr val="E15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buClrTx/>
              </a:pPr>
              <a:endParaRPr lang="en-US" sz="1200" kern="1200">
                <a:solidFill>
                  <a:srgbClr val="FFFFFF"/>
                </a:solidFill>
                <a:latin typeface="Calibri" panose="020F0502020204030204"/>
              </a:endParaRPr>
            </a:p>
          </p:txBody>
        </p:sp>
        <p:sp>
          <p:nvSpPr>
            <p:cNvPr id="13" name="Rectangle: Rounded Corners 12">
              <a:extLst>
                <a:ext uri="{FF2B5EF4-FFF2-40B4-BE49-F238E27FC236}">
                  <a16:creationId xmlns:a16="http://schemas.microsoft.com/office/drawing/2014/main" id="{CA5040C7-9779-B36E-B828-0BF5EA86D652}"/>
                </a:ext>
              </a:extLst>
            </p:cNvPr>
            <p:cNvSpPr/>
            <p:nvPr/>
          </p:nvSpPr>
          <p:spPr>
            <a:xfrm>
              <a:off x="3941154" y="1957257"/>
              <a:ext cx="1036799" cy="907299"/>
            </a:xfrm>
            <a:prstGeom prst="roundRect">
              <a:avLst>
                <a:gd name="adj" fmla="val 631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buClrTx/>
              </a:pPr>
              <a:endParaRPr lang="en-US" sz="1350" kern="1200">
                <a:solidFill>
                  <a:srgbClr val="FFFFFF"/>
                </a:solidFill>
                <a:latin typeface="Calibri" panose="020F0502020204030204"/>
              </a:endParaRPr>
            </a:p>
          </p:txBody>
        </p:sp>
        <p:sp>
          <p:nvSpPr>
            <p:cNvPr id="14" name="TextBox 13">
              <a:extLst>
                <a:ext uri="{FF2B5EF4-FFF2-40B4-BE49-F238E27FC236}">
                  <a16:creationId xmlns:a16="http://schemas.microsoft.com/office/drawing/2014/main" id="{5EF1BEB0-D687-3868-CFDC-E191028905B1}"/>
                </a:ext>
              </a:extLst>
            </p:cNvPr>
            <p:cNvSpPr txBox="1"/>
            <p:nvPr/>
          </p:nvSpPr>
          <p:spPr>
            <a:xfrm>
              <a:off x="4144645" y="1975581"/>
              <a:ext cx="652721" cy="544986"/>
            </a:xfrm>
            <a:prstGeom prst="rect">
              <a:avLst/>
            </a:prstGeom>
            <a:noFill/>
          </p:spPr>
          <p:txBody>
            <a:bodyPr wrap="square" lIns="91440" tIns="45720" rIns="91440" bIns="45720" rtlCol="0" anchor="t">
              <a:spAutoFit/>
            </a:bodyPr>
            <a:lstStyle/>
            <a:p>
              <a:pPr defTabSz="685800">
                <a:buClrTx/>
                <a:defRPr/>
              </a:pPr>
              <a:endParaRPr lang="en-US" sz="4050" b="1" kern="1200">
                <a:solidFill>
                  <a:srgbClr val="282F39"/>
                </a:solidFill>
                <a:latin typeface="Calibri" panose="020F0502020204030204" pitchFamily="34" charset="0"/>
                <a:ea typeface="Open Sans"/>
                <a:cs typeface="Calibri" panose="020F0502020204030204" pitchFamily="34" charset="0"/>
              </a:endParaRPr>
            </a:p>
          </p:txBody>
        </p:sp>
        <p:grpSp>
          <p:nvGrpSpPr>
            <p:cNvPr id="15" name="Group 14">
              <a:extLst>
                <a:ext uri="{FF2B5EF4-FFF2-40B4-BE49-F238E27FC236}">
                  <a16:creationId xmlns:a16="http://schemas.microsoft.com/office/drawing/2014/main" id="{7832113F-2A4C-B901-C597-70BA17F93498}"/>
                </a:ext>
              </a:extLst>
            </p:cNvPr>
            <p:cNvGrpSpPr/>
            <p:nvPr/>
          </p:nvGrpSpPr>
          <p:grpSpPr>
            <a:xfrm>
              <a:off x="4221102" y="2166907"/>
              <a:ext cx="485351" cy="465850"/>
              <a:chOff x="2700338" y="8651875"/>
              <a:chExt cx="6545262" cy="6543675"/>
            </a:xfrm>
            <a:solidFill>
              <a:schemeClr val="bg1"/>
            </a:solidFill>
          </p:grpSpPr>
          <p:sp>
            <p:nvSpPr>
              <p:cNvPr id="16" name="Freeform 18">
                <a:extLst>
                  <a:ext uri="{FF2B5EF4-FFF2-40B4-BE49-F238E27FC236}">
                    <a16:creationId xmlns:a16="http://schemas.microsoft.com/office/drawing/2014/main" id="{C0072736-7CC3-0E25-DE24-D97C641FF33A}"/>
                  </a:ext>
                </a:extLst>
              </p:cNvPr>
              <p:cNvSpPr>
                <a:spLocks noEditPoints="1"/>
              </p:cNvSpPr>
              <p:nvPr/>
            </p:nvSpPr>
            <p:spPr bwMode="auto">
              <a:xfrm>
                <a:off x="2700338" y="10820400"/>
                <a:ext cx="4376737" cy="4375150"/>
              </a:xfrm>
              <a:custGeom>
                <a:avLst/>
                <a:gdLst>
                  <a:gd name="T0" fmla="*/ 477 w 1376"/>
                  <a:gd name="T1" fmla="*/ 1360 h 1376"/>
                  <a:gd name="T2" fmla="*/ 312 w 1376"/>
                  <a:gd name="T3" fmla="*/ 1212 h 1376"/>
                  <a:gd name="T4" fmla="*/ 237 w 1376"/>
                  <a:gd name="T5" fmla="*/ 1044 h 1376"/>
                  <a:gd name="T6" fmla="*/ 64 w 1376"/>
                  <a:gd name="T7" fmla="*/ 1013 h 1376"/>
                  <a:gd name="T8" fmla="*/ 51 w 1376"/>
                  <a:gd name="T9" fmla="*/ 793 h 1376"/>
                  <a:gd name="T10" fmla="*/ 117 w 1376"/>
                  <a:gd name="T11" fmla="*/ 621 h 1376"/>
                  <a:gd name="T12" fmla="*/ 16 w 1376"/>
                  <a:gd name="T13" fmla="*/ 476 h 1376"/>
                  <a:gd name="T14" fmla="*/ 164 w 1376"/>
                  <a:gd name="T15" fmla="*/ 312 h 1376"/>
                  <a:gd name="T16" fmla="*/ 332 w 1376"/>
                  <a:gd name="T17" fmla="*/ 237 h 1376"/>
                  <a:gd name="T18" fmla="*/ 363 w 1376"/>
                  <a:gd name="T19" fmla="*/ 63 h 1376"/>
                  <a:gd name="T20" fmla="*/ 583 w 1376"/>
                  <a:gd name="T21" fmla="*/ 51 h 1376"/>
                  <a:gd name="T22" fmla="*/ 755 w 1376"/>
                  <a:gd name="T23" fmla="*/ 116 h 1376"/>
                  <a:gd name="T24" fmla="*/ 900 w 1376"/>
                  <a:gd name="T25" fmla="*/ 16 h 1376"/>
                  <a:gd name="T26" fmla="*/ 1064 w 1376"/>
                  <a:gd name="T27" fmla="*/ 163 h 1376"/>
                  <a:gd name="T28" fmla="*/ 1139 w 1376"/>
                  <a:gd name="T29" fmla="*/ 331 h 1376"/>
                  <a:gd name="T30" fmla="*/ 1313 w 1376"/>
                  <a:gd name="T31" fmla="*/ 362 h 1376"/>
                  <a:gd name="T32" fmla="*/ 1360 w 1376"/>
                  <a:gd name="T33" fmla="*/ 476 h 1376"/>
                  <a:gd name="T34" fmla="*/ 1260 w 1376"/>
                  <a:gd name="T35" fmla="*/ 621 h 1376"/>
                  <a:gd name="T36" fmla="*/ 1325 w 1376"/>
                  <a:gd name="T37" fmla="*/ 793 h 1376"/>
                  <a:gd name="T38" fmla="*/ 1313 w 1376"/>
                  <a:gd name="T39" fmla="*/ 1013 h 1376"/>
                  <a:gd name="T40" fmla="*/ 1139 w 1376"/>
                  <a:gd name="T41" fmla="*/ 1044 h 1376"/>
                  <a:gd name="T42" fmla="*/ 1064 w 1376"/>
                  <a:gd name="T43" fmla="*/ 1212 h 1376"/>
                  <a:gd name="T44" fmla="*/ 900 w 1376"/>
                  <a:gd name="T45" fmla="*/ 1360 h 1376"/>
                  <a:gd name="T46" fmla="*/ 755 w 1376"/>
                  <a:gd name="T47" fmla="*/ 1259 h 1376"/>
                  <a:gd name="T48" fmla="*/ 583 w 1376"/>
                  <a:gd name="T49" fmla="*/ 1325 h 1376"/>
                  <a:gd name="T50" fmla="*/ 403 w 1376"/>
                  <a:gd name="T51" fmla="*/ 1230 h 1376"/>
                  <a:gd name="T52" fmla="*/ 544 w 1376"/>
                  <a:gd name="T53" fmla="*/ 1210 h 1376"/>
                  <a:gd name="T54" fmla="*/ 748 w 1376"/>
                  <a:gd name="T55" fmla="*/ 1167 h 1376"/>
                  <a:gd name="T56" fmla="*/ 870 w 1376"/>
                  <a:gd name="T57" fmla="*/ 1273 h 1376"/>
                  <a:gd name="T58" fmla="*/ 956 w 1376"/>
                  <a:gd name="T59" fmla="*/ 1159 h 1376"/>
                  <a:gd name="T60" fmla="*/ 1070 w 1376"/>
                  <a:gd name="T61" fmla="*/ 985 h 1376"/>
                  <a:gd name="T62" fmla="*/ 1230 w 1376"/>
                  <a:gd name="T63" fmla="*/ 973 h 1376"/>
                  <a:gd name="T64" fmla="*/ 1211 w 1376"/>
                  <a:gd name="T65" fmla="*/ 832 h 1376"/>
                  <a:gd name="T66" fmla="*/ 1168 w 1376"/>
                  <a:gd name="T67" fmla="*/ 628 h 1376"/>
                  <a:gd name="T68" fmla="*/ 1274 w 1376"/>
                  <a:gd name="T69" fmla="*/ 506 h 1376"/>
                  <a:gd name="T70" fmla="*/ 1160 w 1376"/>
                  <a:gd name="T71" fmla="*/ 420 h 1376"/>
                  <a:gd name="T72" fmla="*/ 986 w 1376"/>
                  <a:gd name="T73" fmla="*/ 306 h 1376"/>
                  <a:gd name="T74" fmla="*/ 974 w 1376"/>
                  <a:gd name="T75" fmla="*/ 146 h 1376"/>
                  <a:gd name="T76" fmla="*/ 833 w 1376"/>
                  <a:gd name="T77" fmla="*/ 165 h 1376"/>
                  <a:gd name="T78" fmla="*/ 629 w 1376"/>
                  <a:gd name="T79" fmla="*/ 208 h 1376"/>
                  <a:gd name="T80" fmla="*/ 507 w 1376"/>
                  <a:gd name="T81" fmla="*/ 102 h 1376"/>
                  <a:gd name="T82" fmla="*/ 421 w 1376"/>
                  <a:gd name="T83" fmla="*/ 216 h 1376"/>
                  <a:gd name="T84" fmla="*/ 307 w 1376"/>
                  <a:gd name="T85" fmla="*/ 390 h 1376"/>
                  <a:gd name="T86" fmla="*/ 146 w 1376"/>
                  <a:gd name="T87" fmla="*/ 402 h 1376"/>
                  <a:gd name="T88" fmla="*/ 166 w 1376"/>
                  <a:gd name="T89" fmla="*/ 543 h 1376"/>
                  <a:gd name="T90" fmla="*/ 209 w 1376"/>
                  <a:gd name="T91" fmla="*/ 747 h 1376"/>
                  <a:gd name="T92" fmla="*/ 103 w 1376"/>
                  <a:gd name="T93" fmla="*/ 869 h 1376"/>
                  <a:gd name="T94" fmla="*/ 217 w 1376"/>
                  <a:gd name="T95" fmla="*/ 955 h 1376"/>
                  <a:gd name="T96" fmla="*/ 391 w 1376"/>
                  <a:gd name="T97" fmla="*/ 1069 h 1376"/>
                  <a:gd name="T98" fmla="*/ 403 w 1376"/>
                  <a:gd name="T99" fmla="*/ 1230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76" h="1376">
                    <a:moveTo>
                      <a:pt x="509" y="1366"/>
                    </a:moveTo>
                    <a:cubicBezTo>
                      <a:pt x="498" y="1366"/>
                      <a:pt x="487" y="1364"/>
                      <a:pt x="477" y="1360"/>
                    </a:cubicBezTo>
                    <a:cubicBezTo>
                      <a:pt x="363" y="1312"/>
                      <a:pt x="363" y="1312"/>
                      <a:pt x="363" y="1312"/>
                    </a:cubicBezTo>
                    <a:cubicBezTo>
                      <a:pt x="324" y="1296"/>
                      <a:pt x="302" y="1253"/>
                      <a:pt x="312" y="1212"/>
                    </a:cubicBezTo>
                    <a:cubicBezTo>
                      <a:pt x="319" y="1188"/>
                      <a:pt x="325" y="1163"/>
                      <a:pt x="332" y="1139"/>
                    </a:cubicBezTo>
                    <a:cubicBezTo>
                      <a:pt x="297" y="1111"/>
                      <a:pt x="265" y="1079"/>
                      <a:pt x="237" y="1044"/>
                    </a:cubicBezTo>
                    <a:cubicBezTo>
                      <a:pt x="213" y="1051"/>
                      <a:pt x="188" y="1057"/>
                      <a:pt x="164" y="1064"/>
                    </a:cubicBezTo>
                    <a:cubicBezTo>
                      <a:pt x="123" y="1074"/>
                      <a:pt x="80" y="1052"/>
                      <a:pt x="64" y="1013"/>
                    </a:cubicBezTo>
                    <a:cubicBezTo>
                      <a:pt x="16" y="899"/>
                      <a:pt x="16" y="899"/>
                      <a:pt x="16" y="899"/>
                    </a:cubicBezTo>
                    <a:cubicBezTo>
                      <a:pt x="0" y="860"/>
                      <a:pt x="15" y="815"/>
                      <a:pt x="51" y="793"/>
                    </a:cubicBezTo>
                    <a:cubicBezTo>
                      <a:pt x="73" y="780"/>
                      <a:pt x="95" y="767"/>
                      <a:pt x="117" y="754"/>
                    </a:cubicBezTo>
                    <a:cubicBezTo>
                      <a:pt x="112" y="710"/>
                      <a:pt x="112" y="665"/>
                      <a:pt x="117" y="621"/>
                    </a:cubicBezTo>
                    <a:cubicBezTo>
                      <a:pt x="95" y="608"/>
                      <a:pt x="73" y="595"/>
                      <a:pt x="51" y="582"/>
                    </a:cubicBezTo>
                    <a:cubicBezTo>
                      <a:pt x="15" y="561"/>
                      <a:pt x="0" y="515"/>
                      <a:pt x="16" y="476"/>
                    </a:cubicBezTo>
                    <a:cubicBezTo>
                      <a:pt x="64" y="362"/>
                      <a:pt x="64" y="362"/>
                      <a:pt x="64" y="362"/>
                    </a:cubicBezTo>
                    <a:cubicBezTo>
                      <a:pt x="80" y="323"/>
                      <a:pt x="123" y="301"/>
                      <a:pt x="164" y="312"/>
                    </a:cubicBezTo>
                    <a:cubicBezTo>
                      <a:pt x="188" y="318"/>
                      <a:pt x="213" y="324"/>
                      <a:pt x="237" y="331"/>
                    </a:cubicBezTo>
                    <a:cubicBezTo>
                      <a:pt x="265" y="296"/>
                      <a:pt x="297" y="264"/>
                      <a:pt x="332" y="237"/>
                    </a:cubicBezTo>
                    <a:cubicBezTo>
                      <a:pt x="325" y="212"/>
                      <a:pt x="319" y="187"/>
                      <a:pt x="312" y="163"/>
                    </a:cubicBezTo>
                    <a:cubicBezTo>
                      <a:pt x="302" y="122"/>
                      <a:pt x="324" y="79"/>
                      <a:pt x="363" y="63"/>
                    </a:cubicBezTo>
                    <a:cubicBezTo>
                      <a:pt x="477" y="16"/>
                      <a:pt x="477" y="16"/>
                      <a:pt x="477" y="16"/>
                    </a:cubicBezTo>
                    <a:cubicBezTo>
                      <a:pt x="516" y="0"/>
                      <a:pt x="561" y="15"/>
                      <a:pt x="583" y="51"/>
                    </a:cubicBezTo>
                    <a:cubicBezTo>
                      <a:pt x="596" y="72"/>
                      <a:pt x="609" y="94"/>
                      <a:pt x="622" y="116"/>
                    </a:cubicBezTo>
                    <a:cubicBezTo>
                      <a:pt x="666" y="111"/>
                      <a:pt x="711" y="111"/>
                      <a:pt x="755" y="116"/>
                    </a:cubicBezTo>
                    <a:cubicBezTo>
                      <a:pt x="768" y="94"/>
                      <a:pt x="781" y="72"/>
                      <a:pt x="794" y="51"/>
                    </a:cubicBezTo>
                    <a:cubicBezTo>
                      <a:pt x="815" y="15"/>
                      <a:pt x="861" y="0"/>
                      <a:pt x="900" y="16"/>
                    </a:cubicBezTo>
                    <a:cubicBezTo>
                      <a:pt x="1014" y="63"/>
                      <a:pt x="1014" y="63"/>
                      <a:pt x="1014" y="63"/>
                    </a:cubicBezTo>
                    <a:cubicBezTo>
                      <a:pt x="1053" y="79"/>
                      <a:pt x="1075" y="122"/>
                      <a:pt x="1064" y="163"/>
                    </a:cubicBezTo>
                    <a:cubicBezTo>
                      <a:pt x="1058" y="187"/>
                      <a:pt x="1052" y="212"/>
                      <a:pt x="1045" y="237"/>
                    </a:cubicBezTo>
                    <a:cubicBezTo>
                      <a:pt x="1080" y="264"/>
                      <a:pt x="1112" y="296"/>
                      <a:pt x="1139" y="331"/>
                    </a:cubicBezTo>
                    <a:cubicBezTo>
                      <a:pt x="1164" y="324"/>
                      <a:pt x="1189" y="318"/>
                      <a:pt x="1213" y="312"/>
                    </a:cubicBezTo>
                    <a:cubicBezTo>
                      <a:pt x="1254" y="301"/>
                      <a:pt x="1297" y="323"/>
                      <a:pt x="1313" y="362"/>
                    </a:cubicBezTo>
                    <a:cubicBezTo>
                      <a:pt x="1360" y="476"/>
                      <a:pt x="1360" y="476"/>
                      <a:pt x="1360" y="476"/>
                    </a:cubicBezTo>
                    <a:cubicBezTo>
                      <a:pt x="1360" y="476"/>
                      <a:pt x="1360" y="476"/>
                      <a:pt x="1360" y="476"/>
                    </a:cubicBezTo>
                    <a:cubicBezTo>
                      <a:pt x="1376" y="515"/>
                      <a:pt x="1361" y="561"/>
                      <a:pt x="1325" y="582"/>
                    </a:cubicBezTo>
                    <a:cubicBezTo>
                      <a:pt x="1304" y="595"/>
                      <a:pt x="1282" y="608"/>
                      <a:pt x="1260" y="621"/>
                    </a:cubicBezTo>
                    <a:cubicBezTo>
                      <a:pt x="1265" y="665"/>
                      <a:pt x="1265" y="710"/>
                      <a:pt x="1260" y="754"/>
                    </a:cubicBezTo>
                    <a:cubicBezTo>
                      <a:pt x="1282" y="767"/>
                      <a:pt x="1304" y="780"/>
                      <a:pt x="1325" y="793"/>
                    </a:cubicBezTo>
                    <a:cubicBezTo>
                      <a:pt x="1361" y="815"/>
                      <a:pt x="1376" y="860"/>
                      <a:pt x="1360" y="899"/>
                    </a:cubicBezTo>
                    <a:cubicBezTo>
                      <a:pt x="1313" y="1013"/>
                      <a:pt x="1313" y="1013"/>
                      <a:pt x="1313" y="1013"/>
                    </a:cubicBezTo>
                    <a:cubicBezTo>
                      <a:pt x="1297" y="1052"/>
                      <a:pt x="1254" y="1074"/>
                      <a:pt x="1213" y="1064"/>
                    </a:cubicBezTo>
                    <a:cubicBezTo>
                      <a:pt x="1189" y="1057"/>
                      <a:pt x="1164" y="1051"/>
                      <a:pt x="1139" y="1044"/>
                    </a:cubicBezTo>
                    <a:cubicBezTo>
                      <a:pt x="1112" y="1079"/>
                      <a:pt x="1080" y="1111"/>
                      <a:pt x="1045" y="1139"/>
                    </a:cubicBezTo>
                    <a:cubicBezTo>
                      <a:pt x="1052" y="1164"/>
                      <a:pt x="1058" y="1188"/>
                      <a:pt x="1064" y="1212"/>
                    </a:cubicBezTo>
                    <a:cubicBezTo>
                      <a:pt x="1075" y="1253"/>
                      <a:pt x="1053" y="1296"/>
                      <a:pt x="1014" y="1312"/>
                    </a:cubicBezTo>
                    <a:cubicBezTo>
                      <a:pt x="900" y="1360"/>
                      <a:pt x="900" y="1360"/>
                      <a:pt x="900" y="1360"/>
                    </a:cubicBezTo>
                    <a:cubicBezTo>
                      <a:pt x="861" y="1376"/>
                      <a:pt x="815" y="1361"/>
                      <a:pt x="794" y="1325"/>
                    </a:cubicBezTo>
                    <a:cubicBezTo>
                      <a:pt x="781" y="1303"/>
                      <a:pt x="768" y="1281"/>
                      <a:pt x="755" y="1259"/>
                    </a:cubicBezTo>
                    <a:cubicBezTo>
                      <a:pt x="711" y="1264"/>
                      <a:pt x="666" y="1264"/>
                      <a:pt x="622" y="1259"/>
                    </a:cubicBezTo>
                    <a:cubicBezTo>
                      <a:pt x="609" y="1281"/>
                      <a:pt x="596" y="1303"/>
                      <a:pt x="583" y="1325"/>
                    </a:cubicBezTo>
                    <a:cubicBezTo>
                      <a:pt x="567" y="1351"/>
                      <a:pt x="539" y="1366"/>
                      <a:pt x="509" y="1366"/>
                    </a:cubicBezTo>
                    <a:close/>
                    <a:moveTo>
                      <a:pt x="403" y="1230"/>
                    </a:moveTo>
                    <a:cubicBezTo>
                      <a:pt x="507" y="1273"/>
                      <a:pt x="507" y="1273"/>
                      <a:pt x="507" y="1273"/>
                    </a:cubicBezTo>
                    <a:cubicBezTo>
                      <a:pt x="519" y="1252"/>
                      <a:pt x="532" y="1231"/>
                      <a:pt x="544" y="1210"/>
                    </a:cubicBezTo>
                    <a:cubicBezTo>
                      <a:pt x="562" y="1180"/>
                      <a:pt x="595" y="1163"/>
                      <a:pt x="629" y="1167"/>
                    </a:cubicBezTo>
                    <a:cubicBezTo>
                      <a:pt x="669" y="1172"/>
                      <a:pt x="708" y="1172"/>
                      <a:pt x="748" y="1167"/>
                    </a:cubicBezTo>
                    <a:cubicBezTo>
                      <a:pt x="782" y="1163"/>
                      <a:pt x="815" y="1180"/>
                      <a:pt x="833" y="1210"/>
                    </a:cubicBezTo>
                    <a:cubicBezTo>
                      <a:pt x="845" y="1231"/>
                      <a:pt x="857" y="1252"/>
                      <a:pt x="870" y="1273"/>
                    </a:cubicBezTo>
                    <a:cubicBezTo>
                      <a:pt x="974" y="1230"/>
                      <a:pt x="974" y="1230"/>
                      <a:pt x="974" y="1230"/>
                    </a:cubicBezTo>
                    <a:cubicBezTo>
                      <a:pt x="968" y="1206"/>
                      <a:pt x="962" y="1183"/>
                      <a:pt x="956" y="1159"/>
                    </a:cubicBezTo>
                    <a:cubicBezTo>
                      <a:pt x="947" y="1125"/>
                      <a:pt x="958" y="1090"/>
                      <a:pt x="986" y="1069"/>
                    </a:cubicBezTo>
                    <a:cubicBezTo>
                      <a:pt x="1017" y="1044"/>
                      <a:pt x="1045" y="1016"/>
                      <a:pt x="1070" y="985"/>
                    </a:cubicBezTo>
                    <a:cubicBezTo>
                      <a:pt x="1091" y="958"/>
                      <a:pt x="1126" y="946"/>
                      <a:pt x="1160" y="955"/>
                    </a:cubicBezTo>
                    <a:cubicBezTo>
                      <a:pt x="1183" y="961"/>
                      <a:pt x="1207" y="967"/>
                      <a:pt x="1230" y="973"/>
                    </a:cubicBezTo>
                    <a:cubicBezTo>
                      <a:pt x="1274" y="869"/>
                      <a:pt x="1274" y="869"/>
                      <a:pt x="1274" y="869"/>
                    </a:cubicBezTo>
                    <a:cubicBezTo>
                      <a:pt x="1253" y="856"/>
                      <a:pt x="1232" y="844"/>
                      <a:pt x="1211" y="832"/>
                    </a:cubicBezTo>
                    <a:cubicBezTo>
                      <a:pt x="1181" y="814"/>
                      <a:pt x="1164" y="781"/>
                      <a:pt x="1168" y="747"/>
                    </a:cubicBezTo>
                    <a:cubicBezTo>
                      <a:pt x="1173" y="707"/>
                      <a:pt x="1173" y="668"/>
                      <a:pt x="1168" y="628"/>
                    </a:cubicBezTo>
                    <a:cubicBezTo>
                      <a:pt x="1164" y="594"/>
                      <a:pt x="1181" y="561"/>
                      <a:pt x="1211" y="543"/>
                    </a:cubicBezTo>
                    <a:cubicBezTo>
                      <a:pt x="1232" y="531"/>
                      <a:pt x="1253" y="519"/>
                      <a:pt x="1274" y="506"/>
                    </a:cubicBezTo>
                    <a:cubicBezTo>
                      <a:pt x="1230" y="402"/>
                      <a:pt x="1230" y="402"/>
                      <a:pt x="1230" y="402"/>
                    </a:cubicBezTo>
                    <a:cubicBezTo>
                      <a:pt x="1207" y="408"/>
                      <a:pt x="1183" y="414"/>
                      <a:pt x="1160" y="420"/>
                    </a:cubicBezTo>
                    <a:cubicBezTo>
                      <a:pt x="1126" y="429"/>
                      <a:pt x="1091" y="418"/>
                      <a:pt x="1070" y="390"/>
                    </a:cubicBezTo>
                    <a:cubicBezTo>
                      <a:pt x="1045" y="359"/>
                      <a:pt x="1017" y="331"/>
                      <a:pt x="986" y="306"/>
                    </a:cubicBezTo>
                    <a:cubicBezTo>
                      <a:pt x="958" y="285"/>
                      <a:pt x="947" y="250"/>
                      <a:pt x="956" y="216"/>
                    </a:cubicBezTo>
                    <a:cubicBezTo>
                      <a:pt x="962" y="193"/>
                      <a:pt x="968" y="169"/>
                      <a:pt x="974" y="146"/>
                    </a:cubicBezTo>
                    <a:cubicBezTo>
                      <a:pt x="870" y="102"/>
                      <a:pt x="870" y="102"/>
                      <a:pt x="870" y="102"/>
                    </a:cubicBezTo>
                    <a:cubicBezTo>
                      <a:pt x="857" y="123"/>
                      <a:pt x="845" y="144"/>
                      <a:pt x="833" y="165"/>
                    </a:cubicBezTo>
                    <a:cubicBezTo>
                      <a:pt x="815" y="195"/>
                      <a:pt x="782" y="212"/>
                      <a:pt x="748" y="208"/>
                    </a:cubicBezTo>
                    <a:cubicBezTo>
                      <a:pt x="708" y="203"/>
                      <a:pt x="668" y="203"/>
                      <a:pt x="629" y="208"/>
                    </a:cubicBezTo>
                    <a:cubicBezTo>
                      <a:pt x="595" y="212"/>
                      <a:pt x="561" y="195"/>
                      <a:pt x="544" y="165"/>
                    </a:cubicBezTo>
                    <a:cubicBezTo>
                      <a:pt x="532" y="144"/>
                      <a:pt x="519" y="123"/>
                      <a:pt x="507" y="102"/>
                    </a:cubicBezTo>
                    <a:cubicBezTo>
                      <a:pt x="403" y="146"/>
                      <a:pt x="403" y="146"/>
                      <a:pt x="403" y="146"/>
                    </a:cubicBezTo>
                    <a:cubicBezTo>
                      <a:pt x="409" y="169"/>
                      <a:pt x="415" y="193"/>
                      <a:pt x="421" y="216"/>
                    </a:cubicBezTo>
                    <a:cubicBezTo>
                      <a:pt x="430" y="250"/>
                      <a:pt x="418" y="285"/>
                      <a:pt x="391" y="306"/>
                    </a:cubicBezTo>
                    <a:cubicBezTo>
                      <a:pt x="360" y="331"/>
                      <a:pt x="332" y="359"/>
                      <a:pt x="307" y="390"/>
                    </a:cubicBezTo>
                    <a:cubicBezTo>
                      <a:pt x="286" y="418"/>
                      <a:pt x="251" y="429"/>
                      <a:pt x="217" y="420"/>
                    </a:cubicBezTo>
                    <a:cubicBezTo>
                      <a:pt x="193" y="414"/>
                      <a:pt x="170" y="408"/>
                      <a:pt x="146" y="402"/>
                    </a:cubicBezTo>
                    <a:cubicBezTo>
                      <a:pt x="103" y="506"/>
                      <a:pt x="103" y="506"/>
                      <a:pt x="103" y="506"/>
                    </a:cubicBezTo>
                    <a:cubicBezTo>
                      <a:pt x="124" y="519"/>
                      <a:pt x="145" y="531"/>
                      <a:pt x="166" y="543"/>
                    </a:cubicBezTo>
                    <a:cubicBezTo>
                      <a:pt x="196" y="561"/>
                      <a:pt x="213" y="594"/>
                      <a:pt x="209" y="628"/>
                    </a:cubicBezTo>
                    <a:cubicBezTo>
                      <a:pt x="204" y="668"/>
                      <a:pt x="204" y="708"/>
                      <a:pt x="209" y="747"/>
                    </a:cubicBezTo>
                    <a:cubicBezTo>
                      <a:pt x="213" y="781"/>
                      <a:pt x="196" y="815"/>
                      <a:pt x="166" y="832"/>
                    </a:cubicBezTo>
                    <a:cubicBezTo>
                      <a:pt x="145" y="844"/>
                      <a:pt x="124" y="856"/>
                      <a:pt x="103" y="869"/>
                    </a:cubicBezTo>
                    <a:cubicBezTo>
                      <a:pt x="146" y="973"/>
                      <a:pt x="146" y="973"/>
                      <a:pt x="146" y="973"/>
                    </a:cubicBezTo>
                    <a:cubicBezTo>
                      <a:pt x="170" y="968"/>
                      <a:pt x="193" y="961"/>
                      <a:pt x="217" y="955"/>
                    </a:cubicBezTo>
                    <a:cubicBezTo>
                      <a:pt x="251" y="946"/>
                      <a:pt x="286" y="958"/>
                      <a:pt x="307" y="985"/>
                    </a:cubicBezTo>
                    <a:cubicBezTo>
                      <a:pt x="332" y="1016"/>
                      <a:pt x="360" y="1044"/>
                      <a:pt x="391" y="1069"/>
                    </a:cubicBezTo>
                    <a:cubicBezTo>
                      <a:pt x="418" y="1090"/>
                      <a:pt x="430" y="1125"/>
                      <a:pt x="421" y="1159"/>
                    </a:cubicBezTo>
                    <a:cubicBezTo>
                      <a:pt x="415" y="1183"/>
                      <a:pt x="409" y="1206"/>
                      <a:pt x="403" y="1230"/>
                    </a:cubicBezTo>
                    <a:close/>
                  </a:path>
                </a:pathLst>
              </a:custGeom>
              <a:solidFill>
                <a:schemeClr val="tx2"/>
              </a:solidFill>
              <a:ln>
                <a:solidFill>
                  <a:schemeClr val="tx2"/>
                </a:solidFill>
              </a:ln>
            </p:spPr>
            <p:txBody>
              <a:bodyPr vert="horz" wrap="square" lIns="68580" tIns="34290" rIns="68580" bIns="34290" numCol="1" anchor="t" anchorCtr="0" compatLnSpc="1">
                <a:prstTxWarp prst="textNoShape">
                  <a:avLst/>
                </a:prstTxWarp>
              </a:bodyPr>
              <a:lstStyle/>
              <a:p>
                <a:pPr defTabSz="685800">
                  <a:buClrTx/>
                </a:pPr>
                <a:endParaRPr lang="en-US" sz="1350" kern="1200">
                  <a:solidFill>
                    <a:srgbClr val="282F39"/>
                  </a:solidFill>
                  <a:latin typeface="Calibri" panose="020F0502020204030204"/>
                  <a:ea typeface="+mn-ea"/>
                  <a:cs typeface="+mn-cs"/>
                </a:endParaRPr>
              </a:p>
            </p:txBody>
          </p:sp>
          <p:sp>
            <p:nvSpPr>
              <p:cNvPr id="17" name="Freeform 19">
                <a:extLst>
                  <a:ext uri="{FF2B5EF4-FFF2-40B4-BE49-F238E27FC236}">
                    <a16:creationId xmlns:a16="http://schemas.microsoft.com/office/drawing/2014/main" id="{7E30C7E1-799F-7124-BF80-293D6CD9994F}"/>
                  </a:ext>
                </a:extLst>
              </p:cNvPr>
              <p:cNvSpPr>
                <a:spLocks noEditPoints="1"/>
              </p:cNvSpPr>
              <p:nvPr/>
            </p:nvSpPr>
            <p:spPr bwMode="auto">
              <a:xfrm>
                <a:off x="3762375" y="11879263"/>
                <a:ext cx="2255837" cy="2120900"/>
              </a:xfrm>
              <a:custGeom>
                <a:avLst/>
                <a:gdLst>
                  <a:gd name="T0" fmla="*/ 354 w 709"/>
                  <a:gd name="T1" fmla="*/ 667 h 667"/>
                  <a:gd name="T2" fmla="*/ 235 w 709"/>
                  <a:gd name="T3" fmla="*/ 643 h 667"/>
                  <a:gd name="T4" fmla="*/ 66 w 709"/>
                  <a:gd name="T5" fmla="*/ 474 h 667"/>
                  <a:gd name="T6" fmla="*/ 235 w 709"/>
                  <a:gd name="T7" fmla="*/ 66 h 667"/>
                  <a:gd name="T8" fmla="*/ 643 w 709"/>
                  <a:gd name="T9" fmla="*/ 235 h 667"/>
                  <a:gd name="T10" fmla="*/ 643 w 709"/>
                  <a:gd name="T11" fmla="*/ 235 h 667"/>
                  <a:gd name="T12" fmla="*/ 474 w 709"/>
                  <a:gd name="T13" fmla="*/ 643 h 667"/>
                  <a:gd name="T14" fmla="*/ 354 w 709"/>
                  <a:gd name="T15" fmla="*/ 667 h 667"/>
                  <a:gd name="T16" fmla="*/ 354 w 709"/>
                  <a:gd name="T17" fmla="*/ 134 h 667"/>
                  <a:gd name="T18" fmla="*/ 270 w 709"/>
                  <a:gd name="T19" fmla="*/ 151 h 667"/>
                  <a:gd name="T20" fmla="*/ 150 w 709"/>
                  <a:gd name="T21" fmla="*/ 439 h 667"/>
                  <a:gd name="T22" fmla="*/ 270 w 709"/>
                  <a:gd name="T23" fmla="*/ 559 h 667"/>
                  <a:gd name="T24" fmla="*/ 439 w 709"/>
                  <a:gd name="T25" fmla="*/ 559 h 667"/>
                  <a:gd name="T26" fmla="*/ 558 w 709"/>
                  <a:gd name="T27" fmla="*/ 270 h 667"/>
                  <a:gd name="T28" fmla="*/ 354 w 709"/>
                  <a:gd name="T29" fmla="*/ 134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667">
                    <a:moveTo>
                      <a:pt x="354" y="667"/>
                    </a:moveTo>
                    <a:cubicBezTo>
                      <a:pt x="314" y="667"/>
                      <a:pt x="273" y="659"/>
                      <a:pt x="235" y="643"/>
                    </a:cubicBezTo>
                    <a:cubicBezTo>
                      <a:pt x="158" y="611"/>
                      <a:pt x="98" y="551"/>
                      <a:pt x="66" y="474"/>
                    </a:cubicBezTo>
                    <a:cubicBezTo>
                      <a:pt x="0" y="315"/>
                      <a:pt x="76" y="132"/>
                      <a:pt x="235" y="66"/>
                    </a:cubicBezTo>
                    <a:cubicBezTo>
                      <a:pt x="394" y="0"/>
                      <a:pt x="577" y="76"/>
                      <a:pt x="643" y="235"/>
                    </a:cubicBezTo>
                    <a:cubicBezTo>
                      <a:pt x="643" y="235"/>
                      <a:pt x="643" y="235"/>
                      <a:pt x="643" y="235"/>
                    </a:cubicBezTo>
                    <a:cubicBezTo>
                      <a:pt x="709" y="394"/>
                      <a:pt x="633" y="577"/>
                      <a:pt x="474" y="643"/>
                    </a:cubicBezTo>
                    <a:cubicBezTo>
                      <a:pt x="435" y="659"/>
                      <a:pt x="395" y="667"/>
                      <a:pt x="354" y="667"/>
                    </a:cubicBezTo>
                    <a:close/>
                    <a:moveTo>
                      <a:pt x="354" y="134"/>
                    </a:moveTo>
                    <a:cubicBezTo>
                      <a:pt x="326" y="134"/>
                      <a:pt x="297" y="139"/>
                      <a:pt x="270" y="151"/>
                    </a:cubicBezTo>
                    <a:cubicBezTo>
                      <a:pt x="157" y="197"/>
                      <a:pt x="104" y="327"/>
                      <a:pt x="150" y="439"/>
                    </a:cubicBezTo>
                    <a:cubicBezTo>
                      <a:pt x="173" y="494"/>
                      <a:pt x="215" y="536"/>
                      <a:pt x="270" y="559"/>
                    </a:cubicBezTo>
                    <a:cubicBezTo>
                      <a:pt x="324" y="581"/>
                      <a:pt x="384" y="581"/>
                      <a:pt x="439" y="559"/>
                    </a:cubicBezTo>
                    <a:cubicBezTo>
                      <a:pt x="551" y="512"/>
                      <a:pt x="605" y="383"/>
                      <a:pt x="558" y="270"/>
                    </a:cubicBezTo>
                    <a:cubicBezTo>
                      <a:pt x="523" y="185"/>
                      <a:pt x="441" y="134"/>
                      <a:pt x="354" y="134"/>
                    </a:cubicBezTo>
                    <a:close/>
                  </a:path>
                </a:pathLst>
              </a:custGeom>
              <a:solidFill>
                <a:schemeClr val="tx2"/>
              </a:solidFill>
              <a:ln>
                <a:solidFill>
                  <a:schemeClr val="tx2"/>
                </a:solidFill>
              </a:ln>
            </p:spPr>
            <p:txBody>
              <a:bodyPr vert="horz" wrap="square" lIns="68580" tIns="34290" rIns="68580" bIns="34290" numCol="1" anchor="t" anchorCtr="0" compatLnSpc="1">
                <a:prstTxWarp prst="textNoShape">
                  <a:avLst/>
                </a:prstTxWarp>
              </a:bodyPr>
              <a:lstStyle/>
              <a:p>
                <a:pPr defTabSz="685800">
                  <a:buClrTx/>
                </a:pPr>
                <a:endParaRPr lang="en-US" sz="1350" kern="1200">
                  <a:solidFill>
                    <a:srgbClr val="282F39"/>
                  </a:solidFill>
                  <a:latin typeface="Calibri" panose="020F0502020204030204"/>
                  <a:ea typeface="+mn-ea"/>
                  <a:cs typeface="+mn-cs"/>
                </a:endParaRPr>
              </a:p>
            </p:txBody>
          </p:sp>
          <p:sp>
            <p:nvSpPr>
              <p:cNvPr id="18" name="Freeform 20">
                <a:extLst>
                  <a:ext uri="{FF2B5EF4-FFF2-40B4-BE49-F238E27FC236}">
                    <a16:creationId xmlns:a16="http://schemas.microsoft.com/office/drawing/2014/main" id="{065CAEDB-C91B-61D7-8F3A-D38C6E2AEC36}"/>
                  </a:ext>
                </a:extLst>
              </p:cNvPr>
              <p:cNvSpPr>
                <a:spLocks noEditPoints="1"/>
              </p:cNvSpPr>
              <p:nvPr/>
            </p:nvSpPr>
            <p:spPr bwMode="auto">
              <a:xfrm>
                <a:off x="5934075" y="8651875"/>
                <a:ext cx="3311525" cy="3309938"/>
              </a:xfrm>
              <a:custGeom>
                <a:avLst/>
                <a:gdLst>
                  <a:gd name="T0" fmla="*/ 476 w 1041"/>
                  <a:gd name="T1" fmla="*/ 1041 h 1041"/>
                  <a:gd name="T2" fmla="*/ 397 w 1041"/>
                  <a:gd name="T3" fmla="*/ 930 h 1041"/>
                  <a:gd name="T4" fmla="*/ 279 w 1041"/>
                  <a:gd name="T5" fmla="*/ 927 h 1041"/>
                  <a:gd name="T6" fmla="*/ 121 w 1041"/>
                  <a:gd name="T7" fmla="*/ 857 h 1041"/>
                  <a:gd name="T8" fmla="*/ 143 w 1041"/>
                  <a:gd name="T9" fmla="*/ 723 h 1041"/>
                  <a:gd name="T10" fmla="*/ 62 w 1041"/>
                  <a:gd name="T11" fmla="*/ 637 h 1041"/>
                  <a:gd name="T12" fmla="*/ 0 w 1041"/>
                  <a:gd name="T13" fmla="*/ 476 h 1041"/>
                  <a:gd name="T14" fmla="*/ 111 w 1041"/>
                  <a:gd name="T15" fmla="*/ 397 h 1041"/>
                  <a:gd name="T16" fmla="*/ 114 w 1041"/>
                  <a:gd name="T17" fmla="*/ 279 h 1041"/>
                  <a:gd name="T18" fmla="*/ 184 w 1041"/>
                  <a:gd name="T19" fmla="*/ 121 h 1041"/>
                  <a:gd name="T20" fmla="*/ 318 w 1041"/>
                  <a:gd name="T21" fmla="*/ 143 h 1041"/>
                  <a:gd name="T22" fmla="*/ 404 w 1041"/>
                  <a:gd name="T23" fmla="*/ 62 h 1041"/>
                  <a:gd name="T24" fmla="*/ 565 w 1041"/>
                  <a:gd name="T25" fmla="*/ 0 h 1041"/>
                  <a:gd name="T26" fmla="*/ 644 w 1041"/>
                  <a:gd name="T27" fmla="*/ 110 h 1041"/>
                  <a:gd name="T28" fmla="*/ 762 w 1041"/>
                  <a:gd name="T29" fmla="*/ 114 h 1041"/>
                  <a:gd name="T30" fmla="*/ 920 w 1041"/>
                  <a:gd name="T31" fmla="*/ 184 h 1041"/>
                  <a:gd name="T32" fmla="*/ 898 w 1041"/>
                  <a:gd name="T33" fmla="*/ 318 h 1041"/>
                  <a:gd name="T34" fmla="*/ 979 w 1041"/>
                  <a:gd name="T35" fmla="*/ 404 h 1041"/>
                  <a:gd name="T36" fmla="*/ 1041 w 1041"/>
                  <a:gd name="T37" fmla="*/ 565 h 1041"/>
                  <a:gd name="T38" fmla="*/ 931 w 1041"/>
                  <a:gd name="T39" fmla="*/ 644 h 1041"/>
                  <a:gd name="T40" fmla="*/ 927 w 1041"/>
                  <a:gd name="T41" fmla="*/ 762 h 1041"/>
                  <a:gd name="T42" fmla="*/ 857 w 1041"/>
                  <a:gd name="T43" fmla="*/ 920 h 1041"/>
                  <a:gd name="T44" fmla="*/ 723 w 1041"/>
                  <a:gd name="T45" fmla="*/ 898 h 1041"/>
                  <a:gd name="T46" fmla="*/ 637 w 1041"/>
                  <a:gd name="T47" fmla="*/ 979 h 1041"/>
                  <a:gd name="T48" fmla="*/ 488 w 1041"/>
                  <a:gd name="T49" fmla="*/ 954 h 1041"/>
                  <a:gd name="T50" fmla="*/ 559 w 1041"/>
                  <a:gd name="T51" fmla="*/ 910 h 1041"/>
                  <a:gd name="T52" fmla="*/ 689 w 1041"/>
                  <a:gd name="T53" fmla="*/ 817 h 1041"/>
                  <a:gd name="T54" fmla="*/ 804 w 1041"/>
                  <a:gd name="T55" fmla="*/ 849 h 1041"/>
                  <a:gd name="T56" fmla="*/ 823 w 1041"/>
                  <a:gd name="T57" fmla="*/ 769 h 1041"/>
                  <a:gd name="T58" fmla="*/ 850 w 1041"/>
                  <a:gd name="T59" fmla="*/ 611 h 1041"/>
                  <a:gd name="T60" fmla="*/ 954 w 1041"/>
                  <a:gd name="T61" fmla="*/ 553 h 1041"/>
                  <a:gd name="T62" fmla="*/ 910 w 1041"/>
                  <a:gd name="T63" fmla="*/ 482 h 1041"/>
                  <a:gd name="T64" fmla="*/ 817 w 1041"/>
                  <a:gd name="T65" fmla="*/ 352 h 1041"/>
                  <a:gd name="T66" fmla="*/ 850 w 1041"/>
                  <a:gd name="T67" fmla="*/ 237 h 1041"/>
                  <a:gd name="T68" fmla="*/ 769 w 1041"/>
                  <a:gd name="T69" fmla="*/ 218 h 1041"/>
                  <a:gd name="T70" fmla="*/ 612 w 1041"/>
                  <a:gd name="T71" fmla="*/ 191 h 1041"/>
                  <a:gd name="T72" fmla="*/ 553 w 1041"/>
                  <a:gd name="T73" fmla="*/ 87 h 1041"/>
                  <a:gd name="T74" fmla="*/ 482 w 1041"/>
                  <a:gd name="T75" fmla="*/ 131 h 1041"/>
                  <a:gd name="T76" fmla="*/ 353 w 1041"/>
                  <a:gd name="T77" fmla="*/ 224 h 1041"/>
                  <a:gd name="T78" fmla="*/ 237 w 1041"/>
                  <a:gd name="T79" fmla="*/ 191 h 1041"/>
                  <a:gd name="T80" fmla="*/ 218 w 1041"/>
                  <a:gd name="T81" fmla="*/ 272 h 1041"/>
                  <a:gd name="T82" fmla="*/ 192 w 1041"/>
                  <a:gd name="T83" fmla="*/ 429 h 1041"/>
                  <a:gd name="T84" fmla="*/ 87 w 1041"/>
                  <a:gd name="T85" fmla="*/ 488 h 1041"/>
                  <a:gd name="T86" fmla="*/ 131 w 1041"/>
                  <a:gd name="T87" fmla="*/ 559 h 1041"/>
                  <a:gd name="T88" fmla="*/ 224 w 1041"/>
                  <a:gd name="T89" fmla="*/ 688 h 1041"/>
                  <a:gd name="T90" fmla="*/ 192 w 1041"/>
                  <a:gd name="T91" fmla="*/ 804 h 1041"/>
                  <a:gd name="T92" fmla="*/ 272 w 1041"/>
                  <a:gd name="T93" fmla="*/ 823 h 1041"/>
                  <a:gd name="T94" fmla="*/ 430 w 1041"/>
                  <a:gd name="T95" fmla="*/ 849 h 1041"/>
                  <a:gd name="T96" fmla="*/ 488 w 1041"/>
                  <a:gd name="T97" fmla="*/ 954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41" h="1041">
                    <a:moveTo>
                      <a:pt x="565" y="1041"/>
                    </a:moveTo>
                    <a:cubicBezTo>
                      <a:pt x="476" y="1041"/>
                      <a:pt x="476" y="1041"/>
                      <a:pt x="476" y="1041"/>
                    </a:cubicBezTo>
                    <a:cubicBezTo>
                      <a:pt x="440" y="1041"/>
                      <a:pt x="409" y="1014"/>
                      <a:pt x="404" y="979"/>
                    </a:cubicBezTo>
                    <a:cubicBezTo>
                      <a:pt x="402" y="963"/>
                      <a:pt x="399" y="947"/>
                      <a:pt x="397" y="930"/>
                    </a:cubicBezTo>
                    <a:cubicBezTo>
                      <a:pt x="370" y="922"/>
                      <a:pt x="343" y="911"/>
                      <a:pt x="318" y="898"/>
                    </a:cubicBezTo>
                    <a:cubicBezTo>
                      <a:pt x="305" y="907"/>
                      <a:pt x="292" y="917"/>
                      <a:pt x="279" y="927"/>
                    </a:cubicBezTo>
                    <a:cubicBezTo>
                      <a:pt x="250" y="948"/>
                      <a:pt x="210" y="945"/>
                      <a:pt x="184" y="920"/>
                    </a:cubicBezTo>
                    <a:cubicBezTo>
                      <a:pt x="121" y="857"/>
                      <a:pt x="121" y="857"/>
                      <a:pt x="121" y="857"/>
                    </a:cubicBezTo>
                    <a:cubicBezTo>
                      <a:pt x="96" y="831"/>
                      <a:pt x="93" y="791"/>
                      <a:pt x="114" y="762"/>
                    </a:cubicBezTo>
                    <a:cubicBezTo>
                      <a:pt x="124" y="749"/>
                      <a:pt x="133" y="736"/>
                      <a:pt x="143" y="723"/>
                    </a:cubicBezTo>
                    <a:cubicBezTo>
                      <a:pt x="130" y="698"/>
                      <a:pt x="119" y="671"/>
                      <a:pt x="111" y="644"/>
                    </a:cubicBezTo>
                    <a:cubicBezTo>
                      <a:pt x="94" y="642"/>
                      <a:pt x="78" y="639"/>
                      <a:pt x="62" y="637"/>
                    </a:cubicBezTo>
                    <a:cubicBezTo>
                      <a:pt x="27" y="632"/>
                      <a:pt x="0" y="601"/>
                      <a:pt x="0" y="565"/>
                    </a:cubicBezTo>
                    <a:cubicBezTo>
                      <a:pt x="0" y="476"/>
                      <a:pt x="0" y="476"/>
                      <a:pt x="0" y="476"/>
                    </a:cubicBezTo>
                    <a:cubicBezTo>
                      <a:pt x="0" y="440"/>
                      <a:pt x="27" y="409"/>
                      <a:pt x="62" y="404"/>
                    </a:cubicBezTo>
                    <a:cubicBezTo>
                      <a:pt x="78" y="401"/>
                      <a:pt x="94" y="399"/>
                      <a:pt x="111" y="397"/>
                    </a:cubicBezTo>
                    <a:cubicBezTo>
                      <a:pt x="119" y="369"/>
                      <a:pt x="130" y="343"/>
                      <a:pt x="143" y="318"/>
                    </a:cubicBezTo>
                    <a:cubicBezTo>
                      <a:pt x="133" y="305"/>
                      <a:pt x="124" y="291"/>
                      <a:pt x="114" y="279"/>
                    </a:cubicBezTo>
                    <a:cubicBezTo>
                      <a:pt x="93" y="250"/>
                      <a:pt x="96" y="209"/>
                      <a:pt x="121" y="184"/>
                    </a:cubicBezTo>
                    <a:cubicBezTo>
                      <a:pt x="184" y="121"/>
                      <a:pt x="184" y="121"/>
                      <a:pt x="184" y="121"/>
                    </a:cubicBezTo>
                    <a:cubicBezTo>
                      <a:pt x="210" y="96"/>
                      <a:pt x="250" y="92"/>
                      <a:pt x="279" y="114"/>
                    </a:cubicBezTo>
                    <a:cubicBezTo>
                      <a:pt x="292" y="123"/>
                      <a:pt x="305" y="133"/>
                      <a:pt x="318" y="143"/>
                    </a:cubicBezTo>
                    <a:cubicBezTo>
                      <a:pt x="343" y="129"/>
                      <a:pt x="370" y="118"/>
                      <a:pt x="397" y="110"/>
                    </a:cubicBezTo>
                    <a:cubicBezTo>
                      <a:pt x="399" y="94"/>
                      <a:pt x="402" y="78"/>
                      <a:pt x="404" y="62"/>
                    </a:cubicBezTo>
                    <a:cubicBezTo>
                      <a:pt x="409" y="27"/>
                      <a:pt x="440" y="0"/>
                      <a:pt x="476" y="0"/>
                    </a:cubicBezTo>
                    <a:cubicBezTo>
                      <a:pt x="565" y="0"/>
                      <a:pt x="565" y="0"/>
                      <a:pt x="565" y="0"/>
                    </a:cubicBezTo>
                    <a:cubicBezTo>
                      <a:pt x="601" y="0"/>
                      <a:pt x="632" y="27"/>
                      <a:pt x="637" y="62"/>
                    </a:cubicBezTo>
                    <a:cubicBezTo>
                      <a:pt x="640" y="78"/>
                      <a:pt x="642" y="94"/>
                      <a:pt x="644" y="110"/>
                    </a:cubicBezTo>
                    <a:cubicBezTo>
                      <a:pt x="672" y="118"/>
                      <a:pt x="698" y="129"/>
                      <a:pt x="723" y="143"/>
                    </a:cubicBezTo>
                    <a:cubicBezTo>
                      <a:pt x="736" y="133"/>
                      <a:pt x="750" y="123"/>
                      <a:pt x="762" y="114"/>
                    </a:cubicBezTo>
                    <a:cubicBezTo>
                      <a:pt x="791" y="92"/>
                      <a:pt x="832" y="96"/>
                      <a:pt x="857" y="121"/>
                    </a:cubicBezTo>
                    <a:cubicBezTo>
                      <a:pt x="920" y="184"/>
                      <a:pt x="920" y="184"/>
                      <a:pt x="920" y="184"/>
                    </a:cubicBezTo>
                    <a:cubicBezTo>
                      <a:pt x="945" y="209"/>
                      <a:pt x="949" y="250"/>
                      <a:pt x="927" y="278"/>
                    </a:cubicBezTo>
                    <a:cubicBezTo>
                      <a:pt x="918" y="291"/>
                      <a:pt x="908" y="305"/>
                      <a:pt x="898" y="318"/>
                    </a:cubicBezTo>
                    <a:cubicBezTo>
                      <a:pt x="912" y="343"/>
                      <a:pt x="923" y="369"/>
                      <a:pt x="931" y="397"/>
                    </a:cubicBezTo>
                    <a:cubicBezTo>
                      <a:pt x="947" y="399"/>
                      <a:pt x="963" y="401"/>
                      <a:pt x="979" y="404"/>
                    </a:cubicBezTo>
                    <a:cubicBezTo>
                      <a:pt x="1014" y="409"/>
                      <a:pt x="1041" y="440"/>
                      <a:pt x="1041" y="476"/>
                    </a:cubicBezTo>
                    <a:cubicBezTo>
                      <a:pt x="1041" y="565"/>
                      <a:pt x="1041" y="565"/>
                      <a:pt x="1041" y="565"/>
                    </a:cubicBezTo>
                    <a:cubicBezTo>
                      <a:pt x="1041" y="601"/>
                      <a:pt x="1014" y="632"/>
                      <a:pt x="979" y="637"/>
                    </a:cubicBezTo>
                    <a:cubicBezTo>
                      <a:pt x="963" y="639"/>
                      <a:pt x="947" y="642"/>
                      <a:pt x="931" y="644"/>
                    </a:cubicBezTo>
                    <a:cubicBezTo>
                      <a:pt x="923" y="671"/>
                      <a:pt x="911" y="698"/>
                      <a:pt x="898" y="723"/>
                    </a:cubicBezTo>
                    <a:cubicBezTo>
                      <a:pt x="908" y="736"/>
                      <a:pt x="918" y="749"/>
                      <a:pt x="927" y="762"/>
                    </a:cubicBezTo>
                    <a:cubicBezTo>
                      <a:pt x="949" y="791"/>
                      <a:pt x="945" y="831"/>
                      <a:pt x="920" y="857"/>
                    </a:cubicBezTo>
                    <a:cubicBezTo>
                      <a:pt x="857" y="920"/>
                      <a:pt x="857" y="920"/>
                      <a:pt x="857" y="920"/>
                    </a:cubicBezTo>
                    <a:cubicBezTo>
                      <a:pt x="832" y="945"/>
                      <a:pt x="791" y="948"/>
                      <a:pt x="762" y="927"/>
                    </a:cubicBezTo>
                    <a:cubicBezTo>
                      <a:pt x="750" y="917"/>
                      <a:pt x="736" y="907"/>
                      <a:pt x="723" y="898"/>
                    </a:cubicBezTo>
                    <a:cubicBezTo>
                      <a:pt x="698" y="911"/>
                      <a:pt x="672" y="922"/>
                      <a:pt x="644" y="930"/>
                    </a:cubicBezTo>
                    <a:cubicBezTo>
                      <a:pt x="642" y="947"/>
                      <a:pt x="640" y="963"/>
                      <a:pt x="637" y="979"/>
                    </a:cubicBezTo>
                    <a:cubicBezTo>
                      <a:pt x="632" y="1014"/>
                      <a:pt x="601" y="1041"/>
                      <a:pt x="565" y="1041"/>
                    </a:cubicBezTo>
                    <a:close/>
                    <a:moveTo>
                      <a:pt x="488" y="954"/>
                    </a:moveTo>
                    <a:cubicBezTo>
                      <a:pt x="553" y="954"/>
                      <a:pt x="553" y="954"/>
                      <a:pt x="553" y="954"/>
                    </a:cubicBezTo>
                    <a:cubicBezTo>
                      <a:pt x="555" y="939"/>
                      <a:pt x="557" y="924"/>
                      <a:pt x="559" y="910"/>
                    </a:cubicBezTo>
                    <a:cubicBezTo>
                      <a:pt x="563" y="881"/>
                      <a:pt x="583" y="857"/>
                      <a:pt x="612" y="849"/>
                    </a:cubicBezTo>
                    <a:cubicBezTo>
                      <a:pt x="639" y="842"/>
                      <a:pt x="665" y="831"/>
                      <a:pt x="689" y="817"/>
                    </a:cubicBezTo>
                    <a:cubicBezTo>
                      <a:pt x="714" y="803"/>
                      <a:pt x="746" y="805"/>
                      <a:pt x="769" y="823"/>
                    </a:cubicBezTo>
                    <a:cubicBezTo>
                      <a:pt x="781" y="832"/>
                      <a:pt x="793" y="841"/>
                      <a:pt x="804" y="849"/>
                    </a:cubicBezTo>
                    <a:cubicBezTo>
                      <a:pt x="850" y="804"/>
                      <a:pt x="850" y="804"/>
                      <a:pt x="850" y="804"/>
                    </a:cubicBezTo>
                    <a:cubicBezTo>
                      <a:pt x="841" y="792"/>
                      <a:pt x="832" y="780"/>
                      <a:pt x="823" y="769"/>
                    </a:cubicBezTo>
                    <a:cubicBezTo>
                      <a:pt x="805" y="745"/>
                      <a:pt x="803" y="714"/>
                      <a:pt x="817" y="688"/>
                    </a:cubicBezTo>
                    <a:cubicBezTo>
                      <a:pt x="831" y="664"/>
                      <a:pt x="842" y="638"/>
                      <a:pt x="850" y="611"/>
                    </a:cubicBezTo>
                    <a:cubicBezTo>
                      <a:pt x="857" y="583"/>
                      <a:pt x="881" y="562"/>
                      <a:pt x="910" y="559"/>
                    </a:cubicBezTo>
                    <a:cubicBezTo>
                      <a:pt x="925" y="557"/>
                      <a:pt x="940" y="555"/>
                      <a:pt x="954" y="553"/>
                    </a:cubicBezTo>
                    <a:cubicBezTo>
                      <a:pt x="954" y="488"/>
                      <a:pt x="954" y="488"/>
                      <a:pt x="954" y="488"/>
                    </a:cubicBezTo>
                    <a:cubicBezTo>
                      <a:pt x="940" y="486"/>
                      <a:pt x="925" y="484"/>
                      <a:pt x="910" y="482"/>
                    </a:cubicBezTo>
                    <a:cubicBezTo>
                      <a:pt x="881" y="478"/>
                      <a:pt x="857" y="458"/>
                      <a:pt x="850" y="429"/>
                    </a:cubicBezTo>
                    <a:cubicBezTo>
                      <a:pt x="842" y="402"/>
                      <a:pt x="831" y="376"/>
                      <a:pt x="817" y="352"/>
                    </a:cubicBezTo>
                    <a:cubicBezTo>
                      <a:pt x="803" y="327"/>
                      <a:pt x="805" y="295"/>
                      <a:pt x="823" y="272"/>
                    </a:cubicBezTo>
                    <a:cubicBezTo>
                      <a:pt x="832" y="260"/>
                      <a:pt x="841" y="248"/>
                      <a:pt x="850" y="237"/>
                    </a:cubicBezTo>
                    <a:cubicBezTo>
                      <a:pt x="804" y="191"/>
                      <a:pt x="804" y="191"/>
                      <a:pt x="804" y="191"/>
                    </a:cubicBezTo>
                    <a:cubicBezTo>
                      <a:pt x="793" y="200"/>
                      <a:pt x="781" y="209"/>
                      <a:pt x="769" y="218"/>
                    </a:cubicBezTo>
                    <a:cubicBezTo>
                      <a:pt x="746" y="236"/>
                      <a:pt x="714" y="238"/>
                      <a:pt x="689" y="224"/>
                    </a:cubicBezTo>
                    <a:cubicBezTo>
                      <a:pt x="665" y="210"/>
                      <a:pt x="639" y="199"/>
                      <a:pt x="612" y="191"/>
                    </a:cubicBezTo>
                    <a:cubicBezTo>
                      <a:pt x="583" y="184"/>
                      <a:pt x="563" y="160"/>
                      <a:pt x="559" y="131"/>
                    </a:cubicBezTo>
                    <a:cubicBezTo>
                      <a:pt x="557" y="116"/>
                      <a:pt x="555" y="101"/>
                      <a:pt x="553" y="87"/>
                    </a:cubicBezTo>
                    <a:cubicBezTo>
                      <a:pt x="488" y="87"/>
                      <a:pt x="488" y="87"/>
                      <a:pt x="488" y="87"/>
                    </a:cubicBezTo>
                    <a:cubicBezTo>
                      <a:pt x="486" y="101"/>
                      <a:pt x="484" y="116"/>
                      <a:pt x="482" y="131"/>
                    </a:cubicBezTo>
                    <a:cubicBezTo>
                      <a:pt x="479" y="160"/>
                      <a:pt x="458" y="184"/>
                      <a:pt x="430" y="191"/>
                    </a:cubicBezTo>
                    <a:cubicBezTo>
                      <a:pt x="403" y="199"/>
                      <a:pt x="377" y="210"/>
                      <a:pt x="353" y="224"/>
                    </a:cubicBezTo>
                    <a:cubicBezTo>
                      <a:pt x="327" y="238"/>
                      <a:pt x="296" y="236"/>
                      <a:pt x="272" y="218"/>
                    </a:cubicBezTo>
                    <a:cubicBezTo>
                      <a:pt x="261" y="209"/>
                      <a:pt x="249" y="200"/>
                      <a:pt x="237" y="191"/>
                    </a:cubicBezTo>
                    <a:cubicBezTo>
                      <a:pt x="192" y="237"/>
                      <a:pt x="192" y="237"/>
                      <a:pt x="192" y="237"/>
                    </a:cubicBezTo>
                    <a:cubicBezTo>
                      <a:pt x="200" y="248"/>
                      <a:pt x="209" y="260"/>
                      <a:pt x="218" y="272"/>
                    </a:cubicBezTo>
                    <a:cubicBezTo>
                      <a:pt x="236" y="295"/>
                      <a:pt x="238" y="327"/>
                      <a:pt x="224" y="352"/>
                    </a:cubicBezTo>
                    <a:cubicBezTo>
                      <a:pt x="210" y="376"/>
                      <a:pt x="199" y="402"/>
                      <a:pt x="192" y="429"/>
                    </a:cubicBezTo>
                    <a:cubicBezTo>
                      <a:pt x="184" y="458"/>
                      <a:pt x="160" y="478"/>
                      <a:pt x="131" y="482"/>
                    </a:cubicBezTo>
                    <a:cubicBezTo>
                      <a:pt x="117" y="484"/>
                      <a:pt x="102" y="486"/>
                      <a:pt x="87" y="488"/>
                    </a:cubicBezTo>
                    <a:cubicBezTo>
                      <a:pt x="87" y="553"/>
                      <a:pt x="87" y="553"/>
                      <a:pt x="87" y="553"/>
                    </a:cubicBezTo>
                    <a:cubicBezTo>
                      <a:pt x="102" y="555"/>
                      <a:pt x="117" y="557"/>
                      <a:pt x="131" y="559"/>
                    </a:cubicBezTo>
                    <a:cubicBezTo>
                      <a:pt x="160" y="562"/>
                      <a:pt x="184" y="583"/>
                      <a:pt x="192" y="611"/>
                    </a:cubicBezTo>
                    <a:cubicBezTo>
                      <a:pt x="199" y="638"/>
                      <a:pt x="210" y="664"/>
                      <a:pt x="224" y="688"/>
                    </a:cubicBezTo>
                    <a:cubicBezTo>
                      <a:pt x="238" y="714"/>
                      <a:pt x="236" y="745"/>
                      <a:pt x="218" y="769"/>
                    </a:cubicBezTo>
                    <a:cubicBezTo>
                      <a:pt x="209" y="780"/>
                      <a:pt x="200" y="792"/>
                      <a:pt x="192" y="804"/>
                    </a:cubicBezTo>
                    <a:cubicBezTo>
                      <a:pt x="237" y="849"/>
                      <a:pt x="237" y="849"/>
                      <a:pt x="237" y="849"/>
                    </a:cubicBezTo>
                    <a:cubicBezTo>
                      <a:pt x="249" y="841"/>
                      <a:pt x="261" y="832"/>
                      <a:pt x="272" y="823"/>
                    </a:cubicBezTo>
                    <a:cubicBezTo>
                      <a:pt x="296" y="805"/>
                      <a:pt x="327" y="803"/>
                      <a:pt x="353" y="817"/>
                    </a:cubicBezTo>
                    <a:cubicBezTo>
                      <a:pt x="377" y="831"/>
                      <a:pt x="403" y="842"/>
                      <a:pt x="430" y="849"/>
                    </a:cubicBezTo>
                    <a:cubicBezTo>
                      <a:pt x="458" y="857"/>
                      <a:pt x="479" y="881"/>
                      <a:pt x="482" y="910"/>
                    </a:cubicBezTo>
                    <a:cubicBezTo>
                      <a:pt x="484" y="924"/>
                      <a:pt x="486" y="939"/>
                      <a:pt x="488" y="954"/>
                    </a:cubicBezTo>
                    <a:close/>
                  </a:path>
                </a:pathLst>
              </a:custGeom>
              <a:solidFill>
                <a:schemeClr val="tx2"/>
              </a:solidFill>
              <a:ln>
                <a:solidFill>
                  <a:schemeClr val="tx2"/>
                </a:solidFill>
              </a:ln>
            </p:spPr>
            <p:txBody>
              <a:bodyPr vert="horz" wrap="square" lIns="68580" tIns="34290" rIns="68580" bIns="34290" numCol="1" anchor="t" anchorCtr="0" compatLnSpc="1">
                <a:prstTxWarp prst="textNoShape">
                  <a:avLst/>
                </a:prstTxWarp>
              </a:bodyPr>
              <a:lstStyle/>
              <a:p>
                <a:pPr defTabSz="685800">
                  <a:buClrTx/>
                </a:pPr>
                <a:endParaRPr lang="en-US" sz="1350" kern="1200">
                  <a:solidFill>
                    <a:srgbClr val="282F39"/>
                  </a:solidFill>
                  <a:latin typeface="Calibri" panose="020F0502020204030204"/>
                  <a:ea typeface="+mn-ea"/>
                  <a:cs typeface="+mn-cs"/>
                </a:endParaRPr>
              </a:p>
            </p:txBody>
          </p:sp>
          <p:sp>
            <p:nvSpPr>
              <p:cNvPr id="19" name="Freeform 21">
                <a:extLst>
                  <a:ext uri="{FF2B5EF4-FFF2-40B4-BE49-F238E27FC236}">
                    <a16:creationId xmlns:a16="http://schemas.microsoft.com/office/drawing/2014/main" id="{F4FB72D4-22F7-3C84-620F-16CDAF8B2B47}"/>
                  </a:ext>
                </a:extLst>
              </p:cNvPr>
              <p:cNvSpPr>
                <a:spLocks noEditPoints="1"/>
              </p:cNvSpPr>
              <p:nvPr/>
            </p:nvSpPr>
            <p:spPr bwMode="auto">
              <a:xfrm>
                <a:off x="7000875" y="9717088"/>
                <a:ext cx="1179512" cy="1179513"/>
              </a:xfrm>
              <a:custGeom>
                <a:avLst/>
                <a:gdLst>
                  <a:gd name="T0" fmla="*/ 186 w 371"/>
                  <a:gd name="T1" fmla="*/ 371 h 371"/>
                  <a:gd name="T2" fmla="*/ 0 w 371"/>
                  <a:gd name="T3" fmla="*/ 185 h 371"/>
                  <a:gd name="T4" fmla="*/ 186 w 371"/>
                  <a:gd name="T5" fmla="*/ 0 h 371"/>
                  <a:gd name="T6" fmla="*/ 371 w 371"/>
                  <a:gd name="T7" fmla="*/ 185 h 371"/>
                  <a:gd name="T8" fmla="*/ 186 w 371"/>
                  <a:gd name="T9" fmla="*/ 371 h 371"/>
                  <a:gd name="T10" fmla="*/ 186 w 371"/>
                  <a:gd name="T11" fmla="*/ 82 h 371"/>
                  <a:gd name="T12" fmla="*/ 83 w 371"/>
                  <a:gd name="T13" fmla="*/ 185 h 371"/>
                  <a:gd name="T14" fmla="*/ 186 w 371"/>
                  <a:gd name="T15" fmla="*/ 288 h 371"/>
                  <a:gd name="T16" fmla="*/ 289 w 371"/>
                  <a:gd name="T17" fmla="*/ 185 h 371"/>
                  <a:gd name="T18" fmla="*/ 186 w 371"/>
                  <a:gd name="T19" fmla="*/ 82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 h="371">
                    <a:moveTo>
                      <a:pt x="186" y="371"/>
                    </a:moveTo>
                    <a:cubicBezTo>
                      <a:pt x="83" y="371"/>
                      <a:pt x="0" y="288"/>
                      <a:pt x="0" y="185"/>
                    </a:cubicBezTo>
                    <a:cubicBezTo>
                      <a:pt x="0" y="83"/>
                      <a:pt x="83" y="0"/>
                      <a:pt x="186" y="0"/>
                    </a:cubicBezTo>
                    <a:cubicBezTo>
                      <a:pt x="288" y="0"/>
                      <a:pt x="371" y="83"/>
                      <a:pt x="371" y="185"/>
                    </a:cubicBezTo>
                    <a:cubicBezTo>
                      <a:pt x="371" y="288"/>
                      <a:pt x="288" y="371"/>
                      <a:pt x="186" y="371"/>
                    </a:cubicBezTo>
                    <a:close/>
                    <a:moveTo>
                      <a:pt x="186" y="82"/>
                    </a:moveTo>
                    <a:cubicBezTo>
                      <a:pt x="129" y="82"/>
                      <a:pt x="83" y="128"/>
                      <a:pt x="83" y="185"/>
                    </a:cubicBezTo>
                    <a:cubicBezTo>
                      <a:pt x="83" y="242"/>
                      <a:pt x="129" y="288"/>
                      <a:pt x="186" y="288"/>
                    </a:cubicBezTo>
                    <a:cubicBezTo>
                      <a:pt x="243" y="288"/>
                      <a:pt x="289" y="242"/>
                      <a:pt x="289" y="185"/>
                    </a:cubicBezTo>
                    <a:cubicBezTo>
                      <a:pt x="289" y="128"/>
                      <a:pt x="243" y="82"/>
                      <a:pt x="186" y="82"/>
                    </a:cubicBezTo>
                    <a:close/>
                  </a:path>
                </a:pathLst>
              </a:custGeom>
              <a:solidFill>
                <a:schemeClr val="tx2"/>
              </a:solidFill>
              <a:ln>
                <a:solidFill>
                  <a:schemeClr val="tx2"/>
                </a:solidFill>
              </a:ln>
            </p:spPr>
            <p:txBody>
              <a:bodyPr vert="horz" wrap="square" lIns="68580" tIns="34290" rIns="68580" bIns="34290" numCol="1" anchor="t" anchorCtr="0" compatLnSpc="1">
                <a:prstTxWarp prst="textNoShape">
                  <a:avLst/>
                </a:prstTxWarp>
              </a:bodyPr>
              <a:lstStyle/>
              <a:p>
                <a:pPr defTabSz="685800">
                  <a:buClrTx/>
                </a:pPr>
                <a:endParaRPr lang="en-US" sz="1350" kern="1200">
                  <a:solidFill>
                    <a:srgbClr val="282F39"/>
                  </a:solidFill>
                  <a:latin typeface="Calibri" panose="020F0502020204030204"/>
                  <a:ea typeface="+mn-ea"/>
                  <a:cs typeface="+mn-cs"/>
                </a:endParaRPr>
              </a:p>
            </p:txBody>
          </p:sp>
        </p:grpSp>
      </p:grpSp>
      <p:grpSp>
        <p:nvGrpSpPr>
          <p:cNvPr id="20" name="Group 19">
            <a:extLst>
              <a:ext uri="{FF2B5EF4-FFF2-40B4-BE49-F238E27FC236}">
                <a16:creationId xmlns:a16="http://schemas.microsoft.com/office/drawing/2014/main" id="{7AFD94C4-1269-C868-507C-59B93AB91528}"/>
              </a:ext>
            </a:extLst>
          </p:cNvPr>
          <p:cNvGrpSpPr/>
          <p:nvPr/>
        </p:nvGrpSpPr>
        <p:grpSpPr>
          <a:xfrm>
            <a:off x="253475" y="1939756"/>
            <a:ext cx="6721790" cy="2904916"/>
            <a:chOff x="254165" y="1564070"/>
            <a:chExt cx="5546433" cy="2287827"/>
          </a:xfrm>
        </p:grpSpPr>
        <p:grpSp>
          <p:nvGrpSpPr>
            <p:cNvPr id="21" name="Group 20">
              <a:extLst>
                <a:ext uri="{FF2B5EF4-FFF2-40B4-BE49-F238E27FC236}">
                  <a16:creationId xmlns:a16="http://schemas.microsoft.com/office/drawing/2014/main" id="{42867B8B-1835-BF3B-4549-C1BA1EF2CFD3}"/>
                </a:ext>
              </a:extLst>
            </p:cNvPr>
            <p:cNvGrpSpPr/>
            <p:nvPr/>
          </p:nvGrpSpPr>
          <p:grpSpPr>
            <a:xfrm>
              <a:off x="254165" y="2946002"/>
              <a:ext cx="4541751" cy="905895"/>
              <a:chOff x="254165" y="2946002"/>
              <a:chExt cx="4541751" cy="905895"/>
            </a:xfrm>
          </p:grpSpPr>
          <p:sp>
            <p:nvSpPr>
              <p:cNvPr id="23" name="Rectangle 22">
                <a:extLst>
                  <a:ext uri="{FF2B5EF4-FFF2-40B4-BE49-F238E27FC236}">
                    <a16:creationId xmlns:a16="http://schemas.microsoft.com/office/drawing/2014/main" id="{33F8681B-87B6-8918-9D98-5209C6EE0016}"/>
                  </a:ext>
                </a:extLst>
              </p:cNvPr>
              <p:cNvSpPr/>
              <p:nvPr/>
            </p:nvSpPr>
            <p:spPr>
              <a:xfrm>
                <a:off x="415348" y="2946002"/>
                <a:ext cx="4380568" cy="885605"/>
              </a:xfrm>
              <a:prstGeom prst="rect">
                <a:avLst/>
              </a:prstGeom>
              <a:solidFill>
                <a:srgbClr val="82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buClrTx/>
                </a:pPr>
                <a:endParaRPr lang="en-US" sz="1350" kern="1200" dirty="0">
                  <a:solidFill>
                    <a:srgbClr val="FFFFFF"/>
                  </a:solidFill>
                  <a:latin typeface="Calibri" panose="020F0502020204030204"/>
                </a:endParaRPr>
              </a:p>
            </p:txBody>
          </p:sp>
          <p:sp>
            <p:nvSpPr>
              <p:cNvPr id="24" name="Rectangle: Rounded Corners 23">
                <a:extLst>
                  <a:ext uri="{FF2B5EF4-FFF2-40B4-BE49-F238E27FC236}">
                    <a16:creationId xmlns:a16="http://schemas.microsoft.com/office/drawing/2014/main" id="{4FBC8333-B2DE-C2DE-9510-168B874EDE92}"/>
                  </a:ext>
                </a:extLst>
              </p:cNvPr>
              <p:cNvSpPr/>
              <p:nvPr/>
            </p:nvSpPr>
            <p:spPr>
              <a:xfrm>
                <a:off x="254165" y="2950216"/>
                <a:ext cx="1009750" cy="901681"/>
              </a:xfrm>
              <a:prstGeom prst="roundRect">
                <a:avLst>
                  <a:gd name="adj" fmla="val 631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buClrTx/>
                </a:pPr>
                <a:endParaRPr lang="en-US" sz="1350" kern="1200" dirty="0">
                  <a:solidFill>
                    <a:srgbClr val="FFFFFF"/>
                  </a:solidFill>
                  <a:latin typeface="Calibri" panose="020F0502020204030204"/>
                </a:endParaRPr>
              </a:p>
            </p:txBody>
          </p:sp>
          <p:sp>
            <p:nvSpPr>
              <p:cNvPr id="25" name="TextBox 24">
                <a:extLst>
                  <a:ext uri="{FF2B5EF4-FFF2-40B4-BE49-F238E27FC236}">
                    <a16:creationId xmlns:a16="http://schemas.microsoft.com/office/drawing/2014/main" id="{655126D9-C743-2CB7-046D-3D11A5264BD5}"/>
                  </a:ext>
                </a:extLst>
              </p:cNvPr>
              <p:cNvSpPr txBox="1"/>
              <p:nvPr/>
            </p:nvSpPr>
            <p:spPr>
              <a:xfrm>
                <a:off x="445765" y="2972068"/>
                <a:ext cx="640847" cy="563571"/>
              </a:xfrm>
              <a:prstGeom prst="rect">
                <a:avLst/>
              </a:prstGeom>
              <a:noFill/>
            </p:spPr>
            <p:txBody>
              <a:bodyPr wrap="square" lIns="91440" tIns="45720" rIns="91440" bIns="45720" rtlCol="0" anchor="t">
                <a:spAutoFit/>
              </a:bodyPr>
              <a:lstStyle/>
              <a:p>
                <a:pPr defTabSz="685800">
                  <a:buClrTx/>
                  <a:defRPr/>
                </a:pPr>
                <a:endParaRPr lang="en-US" sz="4050" b="1" kern="1200" dirty="0">
                  <a:solidFill>
                    <a:srgbClr val="282F39"/>
                  </a:solidFill>
                  <a:latin typeface="Calibri" panose="020F0502020204030204" pitchFamily="34" charset="0"/>
                  <a:ea typeface="Open Sans"/>
                  <a:cs typeface="Calibri" panose="020F0502020204030204" pitchFamily="34" charset="0"/>
                </a:endParaRPr>
              </a:p>
            </p:txBody>
          </p:sp>
          <p:grpSp>
            <p:nvGrpSpPr>
              <p:cNvPr id="26" name="Group 25">
                <a:extLst>
                  <a:ext uri="{FF2B5EF4-FFF2-40B4-BE49-F238E27FC236}">
                    <a16:creationId xmlns:a16="http://schemas.microsoft.com/office/drawing/2014/main" id="{EB102686-79E2-83F7-649B-046B2D13A304}"/>
                  </a:ext>
                </a:extLst>
              </p:cNvPr>
              <p:cNvGrpSpPr/>
              <p:nvPr/>
            </p:nvGrpSpPr>
            <p:grpSpPr>
              <a:xfrm>
                <a:off x="442420" y="3115049"/>
                <a:ext cx="551892" cy="564732"/>
                <a:chOff x="5995988" y="2712903"/>
                <a:chExt cx="2457450" cy="2587625"/>
              </a:xfrm>
            </p:grpSpPr>
            <p:sp>
              <p:nvSpPr>
                <p:cNvPr id="27" name="Freeform 6">
                  <a:extLst>
                    <a:ext uri="{FF2B5EF4-FFF2-40B4-BE49-F238E27FC236}">
                      <a16:creationId xmlns:a16="http://schemas.microsoft.com/office/drawing/2014/main" id="{BB1E7284-F938-F9FD-84F3-D462E36FD54D}"/>
                    </a:ext>
                  </a:extLst>
                </p:cNvPr>
                <p:cNvSpPr>
                  <a:spLocks/>
                </p:cNvSpPr>
                <p:nvPr/>
              </p:nvSpPr>
              <p:spPr bwMode="auto">
                <a:xfrm>
                  <a:off x="5995988" y="2712903"/>
                  <a:ext cx="2457450" cy="2587625"/>
                </a:xfrm>
                <a:custGeom>
                  <a:avLst/>
                  <a:gdLst>
                    <a:gd name="T0" fmla="*/ 707 w 771"/>
                    <a:gd name="T1" fmla="*/ 219 h 812"/>
                    <a:gd name="T2" fmla="*/ 760 w 771"/>
                    <a:gd name="T3" fmla="*/ 369 h 812"/>
                    <a:gd name="T4" fmla="*/ 685 w 771"/>
                    <a:gd name="T5" fmla="*/ 634 h 812"/>
                    <a:gd name="T6" fmla="*/ 197 w 771"/>
                    <a:gd name="T7" fmla="*/ 707 h 812"/>
                    <a:gd name="T8" fmla="*/ 97 w 771"/>
                    <a:gd name="T9" fmla="*/ 220 h 812"/>
                    <a:gd name="T10" fmla="*/ 594 w 771"/>
                    <a:gd name="T11" fmla="*/ 106 h 812"/>
                    <a:gd name="T12" fmla="*/ 552 w 771"/>
                    <a:gd name="T13" fmla="*/ 147 h 812"/>
                    <a:gd name="T14" fmla="*/ 509 w 771"/>
                    <a:gd name="T15" fmla="*/ 128 h 812"/>
                    <a:gd name="T16" fmla="*/ 454 w 771"/>
                    <a:gd name="T17" fmla="*/ 113 h 812"/>
                    <a:gd name="T18" fmla="*/ 372 w 771"/>
                    <a:gd name="T19" fmla="*/ 110 h 812"/>
                    <a:gd name="T20" fmla="*/ 241 w 771"/>
                    <a:gd name="T21" fmla="*/ 155 h 812"/>
                    <a:gd name="T22" fmla="*/ 147 w 771"/>
                    <a:gd name="T23" fmla="*/ 249 h 812"/>
                    <a:gd name="T24" fmla="*/ 115 w 771"/>
                    <a:gd name="T25" fmla="*/ 317 h 812"/>
                    <a:gd name="T26" fmla="*/ 103 w 771"/>
                    <a:gd name="T27" fmla="*/ 366 h 812"/>
                    <a:gd name="T28" fmla="*/ 102 w 771"/>
                    <a:gd name="T29" fmla="*/ 450 h 812"/>
                    <a:gd name="T30" fmla="*/ 124 w 771"/>
                    <a:gd name="T31" fmla="*/ 528 h 812"/>
                    <a:gd name="T32" fmla="*/ 209 w 771"/>
                    <a:gd name="T33" fmla="*/ 643 h 812"/>
                    <a:gd name="T34" fmla="*/ 295 w 771"/>
                    <a:gd name="T35" fmla="*/ 694 h 812"/>
                    <a:gd name="T36" fmla="*/ 357 w 771"/>
                    <a:gd name="T37" fmla="*/ 710 h 812"/>
                    <a:gd name="T38" fmla="*/ 439 w 771"/>
                    <a:gd name="T39" fmla="*/ 711 h 812"/>
                    <a:gd name="T40" fmla="*/ 512 w 771"/>
                    <a:gd name="T41" fmla="*/ 693 h 812"/>
                    <a:gd name="T42" fmla="*/ 585 w 771"/>
                    <a:gd name="T43" fmla="*/ 652 h 812"/>
                    <a:gd name="T44" fmla="*/ 644 w 771"/>
                    <a:gd name="T45" fmla="*/ 592 h 812"/>
                    <a:gd name="T46" fmla="*/ 677 w 771"/>
                    <a:gd name="T47" fmla="*/ 536 h 812"/>
                    <a:gd name="T48" fmla="*/ 696 w 771"/>
                    <a:gd name="T49" fmla="*/ 482 h 812"/>
                    <a:gd name="T50" fmla="*/ 704 w 771"/>
                    <a:gd name="T51" fmla="*/ 432 h 812"/>
                    <a:gd name="T52" fmla="*/ 702 w 771"/>
                    <a:gd name="T53" fmla="*/ 374 h 812"/>
                    <a:gd name="T54" fmla="*/ 695 w 771"/>
                    <a:gd name="T55" fmla="*/ 334 h 812"/>
                    <a:gd name="T56" fmla="*/ 666 w 771"/>
                    <a:gd name="T57" fmla="*/ 264 h 812"/>
                    <a:gd name="T58" fmla="*/ 667 w 771"/>
                    <a:gd name="T59" fmla="*/ 258 h 812"/>
                    <a:gd name="T60" fmla="*/ 703 w 771"/>
                    <a:gd name="T61" fmla="*/ 222 h 812"/>
                    <a:gd name="T62" fmla="*/ 707 w 771"/>
                    <a:gd name="T63" fmla="*/ 219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71" h="812">
                      <a:moveTo>
                        <a:pt x="707" y="219"/>
                      </a:moveTo>
                      <a:cubicBezTo>
                        <a:pt x="736" y="265"/>
                        <a:pt x="754" y="315"/>
                        <a:pt x="760" y="369"/>
                      </a:cubicBezTo>
                      <a:cubicBezTo>
                        <a:pt x="771" y="467"/>
                        <a:pt x="746" y="557"/>
                        <a:pt x="685" y="634"/>
                      </a:cubicBezTo>
                      <a:cubicBezTo>
                        <a:pt x="561" y="789"/>
                        <a:pt x="347" y="812"/>
                        <a:pt x="197" y="707"/>
                      </a:cubicBezTo>
                      <a:cubicBezTo>
                        <a:pt x="31" y="591"/>
                        <a:pt x="0" y="374"/>
                        <a:pt x="97" y="220"/>
                      </a:cubicBezTo>
                      <a:cubicBezTo>
                        <a:pt x="203" y="52"/>
                        <a:pt x="424" y="0"/>
                        <a:pt x="594" y="106"/>
                      </a:cubicBezTo>
                      <a:cubicBezTo>
                        <a:pt x="580" y="120"/>
                        <a:pt x="566" y="134"/>
                        <a:pt x="552" y="147"/>
                      </a:cubicBezTo>
                      <a:cubicBezTo>
                        <a:pt x="538" y="141"/>
                        <a:pt x="523" y="134"/>
                        <a:pt x="509" y="128"/>
                      </a:cubicBezTo>
                      <a:cubicBezTo>
                        <a:pt x="491" y="121"/>
                        <a:pt x="473" y="116"/>
                        <a:pt x="454" y="113"/>
                      </a:cubicBezTo>
                      <a:cubicBezTo>
                        <a:pt x="427" y="108"/>
                        <a:pt x="399" y="107"/>
                        <a:pt x="372" y="110"/>
                      </a:cubicBezTo>
                      <a:cubicBezTo>
                        <a:pt x="325" y="115"/>
                        <a:pt x="281" y="130"/>
                        <a:pt x="241" y="155"/>
                      </a:cubicBezTo>
                      <a:cubicBezTo>
                        <a:pt x="203" y="179"/>
                        <a:pt x="171" y="211"/>
                        <a:pt x="147" y="249"/>
                      </a:cubicBezTo>
                      <a:cubicBezTo>
                        <a:pt x="134" y="270"/>
                        <a:pt x="123" y="293"/>
                        <a:pt x="115" y="317"/>
                      </a:cubicBezTo>
                      <a:cubicBezTo>
                        <a:pt x="110" y="333"/>
                        <a:pt x="106" y="350"/>
                        <a:pt x="103" y="366"/>
                      </a:cubicBezTo>
                      <a:cubicBezTo>
                        <a:pt x="99" y="394"/>
                        <a:pt x="99" y="422"/>
                        <a:pt x="102" y="450"/>
                      </a:cubicBezTo>
                      <a:cubicBezTo>
                        <a:pt x="105" y="477"/>
                        <a:pt x="113" y="503"/>
                        <a:pt x="124" y="528"/>
                      </a:cubicBezTo>
                      <a:cubicBezTo>
                        <a:pt x="143" y="574"/>
                        <a:pt x="171" y="612"/>
                        <a:pt x="209" y="643"/>
                      </a:cubicBezTo>
                      <a:cubicBezTo>
                        <a:pt x="235" y="665"/>
                        <a:pt x="263" y="682"/>
                        <a:pt x="295" y="694"/>
                      </a:cubicBezTo>
                      <a:cubicBezTo>
                        <a:pt x="315" y="701"/>
                        <a:pt x="336" y="707"/>
                        <a:pt x="357" y="710"/>
                      </a:cubicBezTo>
                      <a:cubicBezTo>
                        <a:pt x="384" y="714"/>
                        <a:pt x="412" y="715"/>
                        <a:pt x="439" y="711"/>
                      </a:cubicBezTo>
                      <a:cubicBezTo>
                        <a:pt x="464" y="708"/>
                        <a:pt x="488" y="702"/>
                        <a:pt x="512" y="693"/>
                      </a:cubicBezTo>
                      <a:cubicBezTo>
                        <a:pt x="538" y="683"/>
                        <a:pt x="563" y="669"/>
                        <a:pt x="585" y="652"/>
                      </a:cubicBezTo>
                      <a:cubicBezTo>
                        <a:pt x="607" y="635"/>
                        <a:pt x="627" y="615"/>
                        <a:pt x="644" y="592"/>
                      </a:cubicBezTo>
                      <a:cubicBezTo>
                        <a:pt x="657" y="575"/>
                        <a:pt x="668" y="556"/>
                        <a:pt x="677" y="536"/>
                      </a:cubicBezTo>
                      <a:cubicBezTo>
                        <a:pt x="686" y="519"/>
                        <a:pt x="692" y="501"/>
                        <a:pt x="696" y="482"/>
                      </a:cubicBezTo>
                      <a:cubicBezTo>
                        <a:pt x="700" y="465"/>
                        <a:pt x="703" y="449"/>
                        <a:pt x="704" y="432"/>
                      </a:cubicBezTo>
                      <a:cubicBezTo>
                        <a:pt x="704" y="413"/>
                        <a:pt x="704" y="393"/>
                        <a:pt x="702" y="374"/>
                      </a:cubicBezTo>
                      <a:cubicBezTo>
                        <a:pt x="701" y="361"/>
                        <a:pt x="698" y="347"/>
                        <a:pt x="695" y="334"/>
                      </a:cubicBezTo>
                      <a:cubicBezTo>
                        <a:pt x="689" y="310"/>
                        <a:pt x="679" y="286"/>
                        <a:pt x="666" y="264"/>
                      </a:cubicBezTo>
                      <a:cubicBezTo>
                        <a:pt x="665" y="262"/>
                        <a:pt x="665" y="260"/>
                        <a:pt x="667" y="258"/>
                      </a:cubicBezTo>
                      <a:cubicBezTo>
                        <a:pt x="680" y="246"/>
                        <a:pt x="691" y="234"/>
                        <a:pt x="703" y="222"/>
                      </a:cubicBezTo>
                      <a:cubicBezTo>
                        <a:pt x="704" y="221"/>
                        <a:pt x="705" y="220"/>
                        <a:pt x="707" y="219"/>
                      </a:cubicBezTo>
                      <a:close/>
                    </a:path>
                  </a:pathLst>
                </a:custGeom>
                <a:solidFill>
                  <a:schemeClr val="tx2"/>
                </a:solidFill>
                <a:ln>
                  <a:solidFill>
                    <a:schemeClr val="tx2"/>
                  </a:solidFill>
                </a:ln>
              </p:spPr>
              <p:txBody>
                <a:bodyPr vert="horz" wrap="square" lIns="68580" tIns="34290" rIns="68580" bIns="34290" numCol="1" anchor="t" anchorCtr="0" compatLnSpc="1">
                  <a:prstTxWarp prst="textNoShape">
                    <a:avLst/>
                  </a:prstTxWarp>
                </a:bodyPr>
                <a:lstStyle/>
                <a:p>
                  <a:pPr defTabSz="685800">
                    <a:buClrTx/>
                  </a:pPr>
                  <a:endParaRPr lang="en-US" sz="1350" kern="1200">
                    <a:solidFill>
                      <a:srgbClr val="282F39"/>
                    </a:solidFill>
                    <a:latin typeface="Calibri" panose="020F0502020204030204"/>
                    <a:ea typeface="+mn-ea"/>
                    <a:cs typeface="+mn-cs"/>
                  </a:endParaRPr>
                </a:p>
              </p:txBody>
            </p:sp>
            <p:sp>
              <p:nvSpPr>
                <p:cNvPr id="28" name="Freeform 7">
                  <a:extLst>
                    <a:ext uri="{FF2B5EF4-FFF2-40B4-BE49-F238E27FC236}">
                      <a16:creationId xmlns:a16="http://schemas.microsoft.com/office/drawing/2014/main" id="{D9BF7241-DDD3-F920-B6EF-E10DCD30EF70}"/>
                    </a:ext>
                  </a:extLst>
                </p:cNvPr>
                <p:cNvSpPr>
                  <a:spLocks/>
                </p:cNvSpPr>
                <p:nvPr/>
              </p:nvSpPr>
              <p:spPr bwMode="auto">
                <a:xfrm>
                  <a:off x="6515101" y="3270116"/>
                  <a:ext cx="1450975" cy="1435100"/>
                </a:xfrm>
                <a:custGeom>
                  <a:avLst/>
                  <a:gdLst>
                    <a:gd name="T0" fmla="*/ 350 w 455"/>
                    <a:gd name="T1" fmla="*/ 54 h 450"/>
                    <a:gd name="T2" fmla="*/ 311 w 455"/>
                    <a:gd name="T3" fmla="*/ 93 h 450"/>
                    <a:gd name="T4" fmla="*/ 305 w 455"/>
                    <a:gd name="T5" fmla="*/ 94 h 450"/>
                    <a:gd name="T6" fmla="*/ 262 w 455"/>
                    <a:gd name="T7" fmla="*/ 81 h 450"/>
                    <a:gd name="T8" fmla="*/ 210 w 455"/>
                    <a:gd name="T9" fmla="*/ 82 h 450"/>
                    <a:gd name="T10" fmla="*/ 148 w 455"/>
                    <a:gd name="T11" fmla="*/ 109 h 450"/>
                    <a:gd name="T12" fmla="*/ 103 w 455"/>
                    <a:gd name="T13" fmla="*/ 160 h 450"/>
                    <a:gd name="T14" fmla="*/ 84 w 455"/>
                    <a:gd name="T15" fmla="*/ 216 h 450"/>
                    <a:gd name="T16" fmla="*/ 90 w 455"/>
                    <a:gd name="T17" fmla="*/ 283 h 450"/>
                    <a:gd name="T18" fmla="*/ 154 w 455"/>
                    <a:gd name="T19" fmla="*/ 367 h 450"/>
                    <a:gd name="T20" fmla="*/ 225 w 455"/>
                    <a:gd name="T21" fmla="*/ 392 h 450"/>
                    <a:gd name="T22" fmla="*/ 302 w 455"/>
                    <a:gd name="T23" fmla="*/ 379 h 450"/>
                    <a:gd name="T24" fmla="*/ 364 w 455"/>
                    <a:gd name="T25" fmla="*/ 330 h 450"/>
                    <a:gd name="T26" fmla="*/ 391 w 455"/>
                    <a:gd name="T27" fmla="*/ 273 h 450"/>
                    <a:gd name="T28" fmla="*/ 395 w 455"/>
                    <a:gd name="T29" fmla="*/ 223 h 450"/>
                    <a:gd name="T30" fmla="*/ 380 w 455"/>
                    <a:gd name="T31" fmla="*/ 167 h 450"/>
                    <a:gd name="T32" fmla="*/ 422 w 455"/>
                    <a:gd name="T33" fmla="*/ 125 h 450"/>
                    <a:gd name="T34" fmla="*/ 453 w 455"/>
                    <a:gd name="T35" fmla="*/ 242 h 450"/>
                    <a:gd name="T36" fmla="*/ 418 w 455"/>
                    <a:gd name="T37" fmla="*/ 354 h 450"/>
                    <a:gd name="T38" fmla="*/ 235 w 455"/>
                    <a:gd name="T39" fmla="*/ 450 h 450"/>
                    <a:gd name="T40" fmla="*/ 85 w 455"/>
                    <a:gd name="T41" fmla="*/ 385 h 450"/>
                    <a:gd name="T42" fmla="*/ 95 w 455"/>
                    <a:gd name="T43" fmla="*/ 78 h 450"/>
                    <a:gd name="T44" fmla="*/ 350 w 455"/>
                    <a:gd name="T45" fmla="*/ 54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5" h="450">
                      <a:moveTo>
                        <a:pt x="350" y="54"/>
                      </a:moveTo>
                      <a:cubicBezTo>
                        <a:pt x="337" y="67"/>
                        <a:pt x="324" y="80"/>
                        <a:pt x="311" y="93"/>
                      </a:cubicBezTo>
                      <a:cubicBezTo>
                        <a:pt x="310" y="94"/>
                        <a:pt x="307" y="95"/>
                        <a:pt x="305" y="94"/>
                      </a:cubicBezTo>
                      <a:cubicBezTo>
                        <a:pt x="292" y="87"/>
                        <a:pt x="277" y="83"/>
                        <a:pt x="262" y="81"/>
                      </a:cubicBezTo>
                      <a:cubicBezTo>
                        <a:pt x="244" y="79"/>
                        <a:pt x="227" y="79"/>
                        <a:pt x="210" y="82"/>
                      </a:cubicBezTo>
                      <a:cubicBezTo>
                        <a:pt x="187" y="87"/>
                        <a:pt x="166" y="96"/>
                        <a:pt x="148" y="109"/>
                      </a:cubicBezTo>
                      <a:cubicBezTo>
                        <a:pt x="129" y="123"/>
                        <a:pt x="114" y="140"/>
                        <a:pt x="103" y="160"/>
                      </a:cubicBezTo>
                      <a:cubicBezTo>
                        <a:pt x="93" y="178"/>
                        <a:pt x="87" y="196"/>
                        <a:pt x="84" y="216"/>
                      </a:cubicBezTo>
                      <a:cubicBezTo>
                        <a:pt x="81" y="239"/>
                        <a:pt x="83" y="261"/>
                        <a:pt x="90" y="283"/>
                      </a:cubicBezTo>
                      <a:cubicBezTo>
                        <a:pt x="101" y="319"/>
                        <a:pt x="123" y="347"/>
                        <a:pt x="154" y="367"/>
                      </a:cubicBezTo>
                      <a:cubicBezTo>
                        <a:pt x="176" y="381"/>
                        <a:pt x="199" y="389"/>
                        <a:pt x="225" y="392"/>
                      </a:cubicBezTo>
                      <a:cubicBezTo>
                        <a:pt x="252" y="394"/>
                        <a:pt x="277" y="390"/>
                        <a:pt x="302" y="379"/>
                      </a:cubicBezTo>
                      <a:cubicBezTo>
                        <a:pt x="327" y="368"/>
                        <a:pt x="348" y="352"/>
                        <a:pt x="364" y="330"/>
                      </a:cubicBezTo>
                      <a:cubicBezTo>
                        <a:pt x="377" y="313"/>
                        <a:pt x="386" y="294"/>
                        <a:pt x="391" y="273"/>
                      </a:cubicBezTo>
                      <a:cubicBezTo>
                        <a:pt x="395" y="256"/>
                        <a:pt x="397" y="240"/>
                        <a:pt x="395" y="223"/>
                      </a:cubicBezTo>
                      <a:cubicBezTo>
                        <a:pt x="394" y="204"/>
                        <a:pt x="389" y="185"/>
                        <a:pt x="380" y="167"/>
                      </a:cubicBezTo>
                      <a:cubicBezTo>
                        <a:pt x="394" y="153"/>
                        <a:pt x="408" y="139"/>
                        <a:pt x="422" y="125"/>
                      </a:cubicBezTo>
                      <a:cubicBezTo>
                        <a:pt x="444" y="161"/>
                        <a:pt x="455" y="200"/>
                        <a:pt x="453" y="242"/>
                      </a:cubicBezTo>
                      <a:cubicBezTo>
                        <a:pt x="452" y="283"/>
                        <a:pt x="441" y="320"/>
                        <a:pt x="418" y="354"/>
                      </a:cubicBezTo>
                      <a:cubicBezTo>
                        <a:pt x="374" y="418"/>
                        <a:pt x="312" y="450"/>
                        <a:pt x="235" y="450"/>
                      </a:cubicBezTo>
                      <a:cubicBezTo>
                        <a:pt x="176" y="450"/>
                        <a:pt x="125" y="427"/>
                        <a:pt x="85" y="385"/>
                      </a:cubicBezTo>
                      <a:cubicBezTo>
                        <a:pt x="0" y="295"/>
                        <a:pt x="6" y="160"/>
                        <a:pt x="95" y="78"/>
                      </a:cubicBezTo>
                      <a:cubicBezTo>
                        <a:pt x="179" y="0"/>
                        <a:pt x="293" y="14"/>
                        <a:pt x="350" y="54"/>
                      </a:cubicBezTo>
                      <a:close/>
                    </a:path>
                  </a:pathLst>
                </a:custGeom>
                <a:solidFill>
                  <a:schemeClr val="tx2"/>
                </a:solidFill>
                <a:ln>
                  <a:solidFill>
                    <a:schemeClr val="tx2"/>
                  </a:solidFill>
                </a:ln>
              </p:spPr>
              <p:txBody>
                <a:bodyPr vert="horz" wrap="square" lIns="68580" tIns="34290" rIns="68580" bIns="34290" numCol="1" anchor="t" anchorCtr="0" compatLnSpc="1">
                  <a:prstTxWarp prst="textNoShape">
                    <a:avLst/>
                  </a:prstTxWarp>
                </a:bodyPr>
                <a:lstStyle/>
                <a:p>
                  <a:pPr defTabSz="685800">
                    <a:buClrTx/>
                  </a:pPr>
                  <a:endParaRPr lang="en-US" sz="1350" kern="1200">
                    <a:solidFill>
                      <a:srgbClr val="282F39"/>
                    </a:solidFill>
                    <a:latin typeface="Calibri" panose="020F0502020204030204"/>
                    <a:ea typeface="+mn-ea"/>
                    <a:cs typeface="+mn-cs"/>
                  </a:endParaRPr>
                </a:p>
              </p:txBody>
            </p:sp>
            <p:sp>
              <p:nvSpPr>
                <p:cNvPr id="29" name="Freeform 8">
                  <a:extLst>
                    <a:ext uri="{FF2B5EF4-FFF2-40B4-BE49-F238E27FC236}">
                      <a16:creationId xmlns:a16="http://schemas.microsoft.com/office/drawing/2014/main" id="{7BB70309-8F49-EB62-C445-73FB9E5344DF}"/>
                    </a:ext>
                  </a:extLst>
                </p:cNvPr>
                <p:cNvSpPr>
                  <a:spLocks/>
                </p:cNvSpPr>
                <p:nvPr/>
              </p:nvSpPr>
              <p:spPr bwMode="auto">
                <a:xfrm>
                  <a:off x="7040563" y="2874828"/>
                  <a:ext cx="1381125" cy="1384300"/>
                </a:xfrm>
                <a:custGeom>
                  <a:avLst/>
                  <a:gdLst>
                    <a:gd name="T0" fmla="*/ 363 w 433"/>
                    <a:gd name="T1" fmla="*/ 0 h 434"/>
                    <a:gd name="T2" fmla="*/ 363 w 433"/>
                    <a:gd name="T3" fmla="*/ 71 h 434"/>
                    <a:gd name="T4" fmla="*/ 432 w 433"/>
                    <a:gd name="T5" fmla="*/ 71 h 434"/>
                    <a:gd name="T6" fmla="*/ 433 w 433"/>
                    <a:gd name="T7" fmla="*/ 73 h 434"/>
                    <a:gd name="T8" fmla="*/ 408 w 433"/>
                    <a:gd name="T9" fmla="*/ 98 h 434"/>
                    <a:gd name="T10" fmla="*/ 303 w 433"/>
                    <a:gd name="T11" fmla="*/ 203 h 434"/>
                    <a:gd name="T12" fmla="*/ 292 w 433"/>
                    <a:gd name="T13" fmla="*/ 207 h 434"/>
                    <a:gd name="T14" fmla="*/ 262 w 433"/>
                    <a:gd name="T15" fmla="*/ 208 h 434"/>
                    <a:gd name="T16" fmla="*/ 255 w 433"/>
                    <a:gd name="T17" fmla="*/ 210 h 434"/>
                    <a:gd name="T18" fmla="*/ 176 w 433"/>
                    <a:gd name="T19" fmla="*/ 289 h 434"/>
                    <a:gd name="T20" fmla="*/ 141 w 433"/>
                    <a:gd name="T21" fmla="*/ 325 h 434"/>
                    <a:gd name="T22" fmla="*/ 140 w 433"/>
                    <a:gd name="T23" fmla="*/ 330 h 434"/>
                    <a:gd name="T24" fmla="*/ 146 w 433"/>
                    <a:gd name="T25" fmla="*/ 354 h 434"/>
                    <a:gd name="T26" fmla="*/ 121 w 433"/>
                    <a:gd name="T27" fmla="*/ 415 h 434"/>
                    <a:gd name="T28" fmla="*/ 67 w 433"/>
                    <a:gd name="T29" fmla="*/ 432 h 434"/>
                    <a:gd name="T30" fmla="*/ 12 w 433"/>
                    <a:gd name="T31" fmla="*/ 397 h 434"/>
                    <a:gd name="T32" fmla="*/ 4 w 433"/>
                    <a:gd name="T33" fmla="*/ 342 h 434"/>
                    <a:gd name="T34" fmla="*/ 46 w 433"/>
                    <a:gd name="T35" fmla="*/ 294 h 434"/>
                    <a:gd name="T36" fmla="*/ 105 w 433"/>
                    <a:gd name="T37" fmla="*/ 295 h 434"/>
                    <a:gd name="T38" fmla="*/ 110 w 433"/>
                    <a:gd name="T39" fmla="*/ 293 h 434"/>
                    <a:gd name="T40" fmla="*/ 191 w 433"/>
                    <a:gd name="T41" fmla="*/ 213 h 434"/>
                    <a:gd name="T42" fmla="*/ 223 w 433"/>
                    <a:gd name="T43" fmla="*/ 181 h 434"/>
                    <a:gd name="T44" fmla="*/ 227 w 433"/>
                    <a:gd name="T45" fmla="*/ 171 h 434"/>
                    <a:gd name="T46" fmla="*/ 227 w 433"/>
                    <a:gd name="T47" fmla="*/ 143 h 434"/>
                    <a:gd name="T48" fmla="*/ 231 w 433"/>
                    <a:gd name="T49" fmla="*/ 131 h 434"/>
                    <a:gd name="T50" fmla="*/ 360 w 433"/>
                    <a:gd name="T51" fmla="*/ 3 h 434"/>
                    <a:gd name="T52" fmla="*/ 363 w 433"/>
                    <a:gd name="T53"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3" h="434">
                      <a:moveTo>
                        <a:pt x="363" y="0"/>
                      </a:moveTo>
                      <a:cubicBezTo>
                        <a:pt x="363" y="24"/>
                        <a:pt x="363" y="47"/>
                        <a:pt x="363" y="71"/>
                      </a:cubicBezTo>
                      <a:cubicBezTo>
                        <a:pt x="386" y="71"/>
                        <a:pt x="409" y="71"/>
                        <a:pt x="432" y="71"/>
                      </a:cubicBezTo>
                      <a:cubicBezTo>
                        <a:pt x="432" y="72"/>
                        <a:pt x="432" y="73"/>
                        <a:pt x="433" y="73"/>
                      </a:cubicBezTo>
                      <a:cubicBezTo>
                        <a:pt x="424" y="81"/>
                        <a:pt x="416" y="90"/>
                        <a:pt x="408" y="98"/>
                      </a:cubicBezTo>
                      <a:cubicBezTo>
                        <a:pt x="373" y="133"/>
                        <a:pt x="338" y="168"/>
                        <a:pt x="303" y="203"/>
                      </a:cubicBezTo>
                      <a:cubicBezTo>
                        <a:pt x="300" y="206"/>
                        <a:pt x="297" y="208"/>
                        <a:pt x="292" y="207"/>
                      </a:cubicBezTo>
                      <a:cubicBezTo>
                        <a:pt x="282" y="207"/>
                        <a:pt x="272" y="207"/>
                        <a:pt x="262" y="208"/>
                      </a:cubicBezTo>
                      <a:cubicBezTo>
                        <a:pt x="260" y="208"/>
                        <a:pt x="256" y="209"/>
                        <a:pt x="255" y="210"/>
                      </a:cubicBezTo>
                      <a:cubicBezTo>
                        <a:pt x="228" y="237"/>
                        <a:pt x="202" y="263"/>
                        <a:pt x="176" y="289"/>
                      </a:cubicBezTo>
                      <a:cubicBezTo>
                        <a:pt x="164" y="301"/>
                        <a:pt x="152" y="313"/>
                        <a:pt x="141" y="325"/>
                      </a:cubicBezTo>
                      <a:cubicBezTo>
                        <a:pt x="140" y="326"/>
                        <a:pt x="139" y="328"/>
                        <a:pt x="140" y="330"/>
                      </a:cubicBezTo>
                      <a:cubicBezTo>
                        <a:pt x="143" y="338"/>
                        <a:pt x="145" y="346"/>
                        <a:pt x="146" y="354"/>
                      </a:cubicBezTo>
                      <a:cubicBezTo>
                        <a:pt x="148" y="379"/>
                        <a:pt x="139" y="399"/>
                        <a:pt x="121" y="415"/>
                      </a:cubicBezTo>
                      <a:cubicBezTo>
                        <a:pt x="105" y="428"/>
                        <a:pt x="87" y="434"/>
                        <a:pt x="67" y="432"/>
                      </a:cubicBezTo>
                      <a:cubicBezTo>
                        <a:pt x="43" y="429"/>
                        <a:pt x="25" y="417"/>
                        <a:pt x="12" y="397"/>
                      </a:cubicBezTo>
                      <a:cubicBezTo>
                        <a:pt x="2" y="380"/>
                        <a:pt x="0" y="361"/>
                        <a:pt x="4" y="342"/>
                      </a:cubicBezTo>
                      <a:cubicBezTo>
                        <a:pt x="10" y="320"/>
                        <a:pt x="24" y="303"/>
                        <a:pt x="46" y="294"/>
                      </a:cubicBezTo>
                      <a:cubicBezTo>
                        <a:pt x="66" y="285"/>
                        <a:pt x="86" y="286"/>
                        <a:pt x="105" y="295"/>
                      </a:cubicBezTo>
                      <a:cubicBezTo>
                        <a:pt x="107" y="295"/>
                        <a:pt x="109" y="294"/>
                        <a:pt x="110" y="293"/>
                      </a:cubicBezTo>
                      <a:cubicBezTo>
                        <a:pt x="137" y="267"/>
                        <a:pt x="164" y="240"/>
                        <a:pt x="191" y="213"/>
                      </a:cubicBezTo>
                      <a:cubicBezTo>
                        <a:pt x="202" y="202"/>
                        <a:pt x="212" y="191"/>
                        <a:pt x="223" y="181"/>
                      </a:cubicBezTo>
                      <a:cubicBezTo>
                        <a:pt x="226" y="178"/>
                        <a:pt x="227" y="175"/>
                        <a:pt x="227" y="171"/>
                      </a:cubicBezTo>
                      <a:cubicBezTo>
                        <a:pt x="227" y="162"/>
                        <a:pt x="227" y="152"/>
                        <a:pt x="227" y="143"/>
                      </a:cubicBezTo>
                      <a:cubicBezTo>
                        <a:pt x="226" y="138"/>
                        <a:pt x="228" y="135"/>
                        <a:pt x="231" y="131"/>
                      </a:cubicBezTo>
                      <a:cubicBezTo>
                        <a:pt x="274" y="88"/>
                        <a:pt x="317" y="45"/>
                        <a:pt x="360" y="3"/>
                      </a:cubicBezTo>
                      <a:cubicBezTo>
                        <a:pt x="361" y="2"/>
                        <a:pt x="362" y="1"/>
                        <a:pt x="363" y="0"/>
                      </a:cubicBezTo>
                      <a:close/>
                    </a:path>
                  </a:pathLst>
                </a:custGeom>
                <a:solidFill>
                  <a:schemeClr val="tx2"/>
                </a:solidFill>
                <a:ln>
                  <a:solidFill>
                    <a:schemeClr val="tx2"/>
                  </a:solidFill>
                </a:ln>
              </p:spPr>
              <p:txBody>
                <a:bodyPr vert="horz" wrap="square" lIns="68580" tIns="34290" rIns="68580" bIns="34290" numCol="1" anchor="t" anchorCtr="0" compatLnSpc="1">
                  <a:prstTxWarp prst="textNoShape">
                    <a:avLst/>
                  </a:prstTxWarp>
                </a:bodyPr>
                <a:lstStyle/>
                <a:p>
                  <a:pPr defTabSz="685800">
                    <a:buClrTx/>
                  </a:pPr>
                  <a:endParaRPr lang="en-US" sz="1350" kern="1200">
                    <a:solidFill>
                      <a:srgbClr val="282F39"/>
                    </a:solidFill>
                    <a:latin typeface="Calibri" panose="020F0502020204030204"/>
                    <a:ea typeface="+mn-ea"/>
                    <a:cs typeface="+mn-cs"/>
                  </a:endParaRPr>
                </a:p>
              </p:txBody>
            </p:sp>
          </p:grpSp>
        </p:grpSp>
        <p:sp>
          <p:nvSpPr>
            <p:cNvPr id="22" name="TextBox 21">
              <a:extLst>
                <a:ext uri="{FF2B5EF4-FFF2-40B4-BE49-F238E27FC236}">
                  <a16:creationId xmlns:a16="http://schemas.microsoft.com/office/drawing/2014/main" id="{9A2692F4-16AB-AF20-0EDD-0797FEA346A7}"/>
                </a:ext>
              </a:extLst>
            </p:cNvPr>
            <p:cNvSpPr txBox="1"/>
            <p:nvPr/>
          </p:nvSpPr>
          <p:spPr>
            <a:xfrm>
              <a:off x="2227627" y="1564070"/>
              <a:ext cx="3572971" cy="290875"/>
            </a:xfrm>
            <a:prstGeom prst="rect">
              <a:avLst/>
            </a:prstGeom>
            <a:noFill/>
          </p:spPr>
          <p:txBody>
            <a:bodyPr wrap="square" lIns="91440" tIns="45720" rIns="91440" bIns="45720" rtlCol="0" anchor="t">
              <a:spAutoFit/>
            </a:bodyPr>
            <a:lstStyle/>
            <a:p>
              <a:pPr defTabSz="685800">
                <a:defRPr/>
              </a:pPr>
              <a:endParaRPr lang="en-US" kern="1200" dirty="0">
                <a:solidFill>
                  <a:schemeClr val="tx2"/>
                </a:solidFill>
                <a:ea typeface="Open Sans"/>
              </a:endParaRPr>
            </a:p>
          </p:txBody>
        </p:sp>
      </p:grpSp>
      <p:grpSp>
        <p:nvGrpSpPr>
          <p:cNvPr id="30" name="Group 29">
            <a:extLst>
              <a:ext uri="{FF2B5EF4-FFF2-40B4-BE49-F238E27FC236}">
                <a16:creationId xmlns:a16="http://schemas.microsoft.com/office/drawing/2014/main" id="{DBFEE559-9F7C-B5D6-5DDF-380F61D1DDA9}"/>
              </a:ext>
            </a:extLst>
          </p:cNvPr>
          <p:cNvGrpSpPr/>
          <p:nvPr/>
        </p:nvGrpSpPr>
        <p:grpSpPr>
          <a:xfrm>
            <a:off x="6292473" y="1681388"/>
            <a:ext cx="5819591" cy="1605340"/>
            <a:chOff x="3804152" y="1952379"/>
            <a:chExt cx="4871364" cy="907299"/>
          </a:xfrm>
        </p:grpSpPr>
        <p:sp>
          <p:nvSpPr>
            <p:cNvPr id="31" name="Rectangle 30">
              <a:extLst>
                <a:ext uri="{FF2B5EF4-FFF2-40B4-BE49-F238E27FC236}">
                  <a16:creationId xmlns:a16="http://schemas.microsoft.com/office/drawing/2014/main" id="{83062270-2D5F-FE54-5A43-CF1E424D5F12}"/>
                </a:ext>
              </a:extLst>
            </p:cNvPr>
            <p:cNvSpPr/>
            <p:nvPr/>
          </p:nvSpPr>
          <p:spPr>
            <a:xfrm>
              <a:off x="4572157" y="1958571"/>
              <a:ext cx="4103359" cy="881685"/>
            </a:xfrm>
            <a:prstGeom prst="rect">
              <a:avLst/>
            </a:prstGeom>
            <a:solidFill>
              <a:srgbClr val="E15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buClrTx/>
              </a:pPr>
              <a:endParaRPr lang="en-US" sz="1200" kern="1200">
                <a:solidFill>
                  <a:srgbClr val="FFFFFF"/>
                </a:solidFill>
                <a:latin typeface="Calibri" panose="020F0502020204030204"/>
              </a:endParaRPr>
            </a:p>
          </p:txBody>
        </p:sp>
        <p:sp>
          <p:nvSpPr>
            <p:cNvPr id="32" name="Rectangle: Rounded Corners 31">
              <a:extLst>
                <a:ext uri="{FF2B5EF4-FFF2-40B4-BE49-F238E27FC236}">
                  <a16:creationId xmlns:a16="http://schemas.microsoft.com/office/drawing/2014/main" id="{51D8C9F9-1628-DEEA-02F7-824F3334EFA1}"/>
                </a:ext>
              </a:extLst>
            </p:cNvPr>
            <p:cNvSpPr/>
            <p:nvPr/>
          </p:nvSpPr>
          <p:spPr>
            <a:xfrm>
              <a:off x="3804152" y="1952379"/>
              <a:ext cx="1036799" cy="907299"/>
            </a:xfrm>
            <a:prstGeom prst="roundRect">
              <a:avLst>
                <a:gd name="adj" fmla="val 631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buClrTx/>
              </a:pPr>
              <a:endParaRPr lang="en-US" sz="1350" kern="1200" dirty="0">
                <a:solidFill>
                  <a:srgbClr val="FFFFFF"/>
                </a:solidFill>
                <a:latin typeface="Calibri" panose="020F0502020204030204"/>
              </a:endParaRPr>
            </a:p>
          </p:txBody>
        </p:sp>
        <p:sp>
          <p:nvSpPr>
            <p:cNvPr id="33" name="TextBox 32">
              <a:extLst>
                <a:ext uri="{FF2B5EF4-FFF2-40B4-BE49-F238E27FC236}">
                  <a16:creationId xmlns:a16="http://schemas.microsoft.com/office/drawing/2014/main" id="{903865CF-0E11-063B-6F9B-898BCD7B1651}"/>
                </a:ext>
              </a:extLst>
            </p:cNvPr>
            <p:cNvSpPr txBox="1"/>
            <p:nvPr/>
          </p:nvSpPr>
          <p:spPr>
            <a:xfrm>
              <a:off x="3993211" y="2026836"/>
              <a:ext cx="652721" cy="544986"/>
            </a:xfrm>
            <a:prstGeom prst="rect">
              <a:avLst/>
            </a:prstGeom>
            <a:noFill/>
          </p:spPr>
          <p:txBody>
            <a:bodyPr wrap="square" lIns="91440" tIns="45720" rIns="91440" bIns="45720" rtlCol="0" anchor="t">
              <a:spAutoFit/>
            </a:bodyPr>
            <a:lstStyle/>
            <a:p>
              <a:pPr defTabSz="685800">
                <a:buClrTx/>
                <a:defRPr/>
              </a:pPr>
              <a:endParaRPr lang="en-US" sz="4050" b="1" kern="1200">
                <a:solidFill>
                  <a:srgbClr val="282F39"/>
                </a:solidFill>
                <a:latin typeface="Calibri" panose="020F0502020204030204" pitchFamily="34" charset="0"/>
                <a:ea typeface="Open Sans"/>
                <a:cs typeface="Calibri" panose="020F0502020204030204" pitchFamily="34" charset="0"/>
              </a:endParaRPr>
            </a:p>
          </p:txBody>
        </p:sp>
        <p:grpSp>
          <p:nvGrpSpPr>
            <p:cNvPr id="34" name="Group 33">
              <a:extLst>
                <a:ext uri="{FF2B5EF4-FFF2-40B4-BE49-F238E27FC236}">
                  <a16:creationId xmlns:a16="http://schemas.microsoft.com/office/drawing/2014/main" id="{D0DB5953-8BF8-F837-77DF-1F9857815171}"/>
                </a:ext>
              </a:extLst>
            </p:cNvPr>
            <p:cNvGrpSpPr/>
            <p:nvPr/>
          </p:nvGrpSpPr>
          <p:grpSpPr>
            <a:xfrm>
              <a:off x="4129661" y="2144950"/>
              <a:ext cx="485351" cy="465850"/>
              <a:chOff x="1467190" y="8343442"/>
              <a:chExt cx="6545263" cy="6543668"/>
            </a:xfrm>
            <a:solidFill>
              <a:schemeClr val="bg1"/>
            </a:solidFill>
          </p:grpSpPr>
          <p:sp>
            <p:nvSpPr>
              <p:cNvPr id="35" name="Freeform 18">
                <a:extLst>
                  <a:ext uri="{FF2B5EF4-FFF2-40B4-BE49-F238E27FC236}">
                    <a16:creationId xmlns:a16="http://schemas.microsoft.com/office/drawing/2014/main" id="{1801ACA8-5326-1C34-47A7-8E5CCC7BFC51}"/>
                  </a:ext>
                </a:extLst>
              </p:cNvPr>
              <p:cNvSpPr>
                <a:spLocks noEditPoints="1"/>
              </p:cNvSpPr>
              <p:nvPr/>
            </p:nvSpPr>
            <p:spPr bwMode="auto">
              <a:xfrm>
                <a:off x="1467190" y="10511960"/>
                <a:ext cx="4376742" cy="4375150"/>
              </a:xfrm>
              <a:custGeom>
                <a:avLst/>
                <a:gdLst>
                  <a:gd name="T0" fmla="*/ 477 w 1376"/>
                  <a:gd name="T1" fmla="*/ 1360 h 1376"/>
                  <a:gd name="T2" fmla="*/ 312 w 1376"/>
                  <a:gd name="T3" fmla="*/ 1212 h 1376"/>
                  <a:gd name="T4" fmla="*/ 237 w 1376"/>
                  <a:gd name="T5" fmla="*/ 1044 h 1376"/>
                  <a:gd name="T6" fmla="*/ 64 w 1376"/>
                  <a:gd name="T7" fmla="*/ 1013 h 1376"/>
                  <a:gd name="T8" fmla="*/ 51 w 1376"/>
                  <a:gd name="T9" fmla="*/ 793 h 1376"/>
                  <a:gd name="T10" fmla="*/ 117 w 1376"/>
                  <a:gd name="T11" fmla="*/ 621 h 1376"/>
                  <a:gd name="T12" fmla="*/ 16 w 1376"/>
                  <a:gd name="T13" fmla="*/ 476 h 1376"/>
                  <a:gd name="T14" fmla="*/ 164 w 1376"/>
                  <a:gd name="T15" fmla="*/ 312 h 1376"/>
                  <a:gd name="T16" fmla="*/ 332 w 1376"/>
                  <a:gd name="T17" fmla="*/ 237 h 1376"/>
                  <a:gd name="T18" fmla="*/ 363 w 1376"/>
                  <a:gd name="T19" fmla="*/ 63 h 1376"/>
                  <a:gd name="T20" fmla="*/ 583 w 1376"/>
                  <a:gd name="T21" fmla="*/ 51 h 1376"/>
                  <a:gd name="T22" fmla="*/ 755 w 1376"/>
                  <a:gd name="T23" fmla="*/ 116 h 1376"/>
                  <a:gd name="T24" fmla="*/ 900 w 1376"/>
                  <a:gd name="T25" fmla="*/ 16 h 1376"/>
                  <a:gd name="T26" fmla="*/ 1064 w 1376"/>
                  <a:gd name="T27" fmla="*/ 163 h 1376"/>
                  <a:gd name="T28" fmla="*/ 1139 w 1376"/>
                  <a:gd name="T29" fmla="*/ 331 h 1376"/>
                  <a:gd name="T30" fmla="*/ 1313 w 1376"/>
                  <a:gd name="T31" fmla="*/ 362 h 1376"/>
                  <a:gd name="T32" fmla="*/ 1360 w 1376"/>
                  <a:gd name="T33" fmla="*/ 476 h 1376"/>
                  <a:gd name="T34" fmla="*/ 1260 w 1376"/>
                  <a:gd name="T35" fmla="*/ 621 h 1376"/>
                  <a:gd name="T36" fmla="*/ 1325 w 1376"/>
                  <a:gd name="T37" fmla="*/ 793 h 1376"/>
                  <a:gd name="T38" fmla="*/ 1313 w 1376"/>
                  <a:gd name="T39" fmla="*/ 1013 h 1376"/>
                  <a:gd name="T40" fmla="*/ 1139 w 1376"/>
                  <a:gd name="T41" fmla="*/ 1044 h 1376"/>
                  <a:gd name="T42" fmla="*/ 1064 w 1376"/>
                  <a:gd name="T43" fmla="*/ 1212 h 1376"/>
                  <a:gd name="T44" fmla="*/ 900 w 1376"/>
                  <a:gd name="T45" fmla="*/ 1360 h 1376"/>
                  <a:gd name="T46" fmla="*/ 755 w 1376"/>
                  <a:gd name="T47" fmla="*/ 1259 h 1376"/>
                  <a:gd name="T48" fmla="*/ 583 w 1376"/>
                  <a:gd name="T49" fmla="*/ 1325 h 1376"/>
                  <a:gd name="T50" fmla="*/ 403 w 1376"/>
                  <a:gd name="T51" fmla="*/ 1230 h 1376"/>
                  <a:gd name="T52" fmla="*/ 544 w 1376"/>
                  <a:gd name="T53" fmla="*/ 1210 h 1376"/>
                  <a:gd name="T54" fmla="*/ 748 w 1376"/>
                  <a:gd name="T55" fmla="*/ 1167 h 1376"/>
                  <a:gd name="T56" fmla="*/ 870 w 1376"/>
                  <a:gd name="T57" fmla="*/ 1273 h 1376"/>
                  <a:gd name="T58" fmla="*/ 956 w 1376"/>
                  <a:gd name="T59" fmla="*/ 1159 h 1376"/>
                  <a:gd name="T60" fmla="*/ 1070 w 1376"/>
                  <a:gd name="T61" fmla="*/ 985 h 1376"/>
                  <a:gd name="T62" fmla="*/ 1230 w 1376"/>
                  <a:gd name="T63" fmla="*/ 973 h 1376"/>
                  <a:gd name="T64" fmla="*/ 1211 w 1376"/>
                  <a:gd name="T65" fmla="*/ 832 h 1376"/>
                  <a:gd name="T66" fmla="*/ 1168 w 1376"/>
                  <a:gd name="T67" fmla="*/ 628 h 1376"/>
                  <a:gd name="T68" fmla="*/ 1274 w 1376"/>
                  <a:gd name="T69" fmla="*/ 506 h 1376"/>
                  <a:gd name="T70" fmla="*/ 1160 w 1376"/>
                  <a:gd name="T71" fmla="*/ 420 h 1376"/>
                  <a:gd name="T72" fmla="*/ 986 w 1376"/>
                  <a:gd name="T73" fmla="*/ 306 h 1376"/>
                  <a:gd name="T74" fmla="*/ 974 w 1376"/>
                  <a:gd name="T75" fmla="*/ 146 h 1376"/>
                  <a:gd name="T76" fmla="*/ 833 w 1376"/>
                  <a:gd name="T77" fmla="*/ 165 h 1376"/>
                  <a:gd name="T78" fmla="*/ 629 w 1376"/>
                  <a:gd name="T79" fmla="*/ 208 h 1376"/>
                  <a:gd name="T80" fmla="*/ 507 w 1376"/>
                  <a:gd name="T81" fmla="*/ 102 h 1376"/>
                  <a:gd name="T82" fmla="*/ 421 w 1376"/>
                  <a:gd name="T83" fmla="*/ 216 h 1376"/>
                  <a:gd name="T84" fmla="*/ 307 w 1376"/>
                  <a:gd name="T85" fmla="*/ 390 h 1376"/>
                  <a:gd name="T86" fmla="*/ 146 w 1376"/>
                  <a:gd name="T87" fmla="*/ 402 h 1376"/>
                  <a:gd name="T88" fmla="*/ 166 w 1376"/>
                  <a:gd name="T89" fmla="*/ 543 h 1376"/>
                  <a:gd name="T90" fmla="*/ 209 w 1376"/>
                  <a:gd name="T91" fmla="*/ 747 h 1376"/>
                  <a:gd name="T92" fmla="*/ 103 w 1376"/>
                  <a:gd name="T93" fmla="*/ 869 h 1376"/>
                  <a:gd name="T94" fmla="*/ 217 w 1376"/>
                  <a:gd name="T95" fmla="*/ 955 h 1376"/>
                  <a:gd name="T96" fmla="*/ 391 w 1376"/>
                  <a:gd name="T97" fmla="*/ 1069 h 1376"/>
                  <a:gd name="T98" fmla="*/ 403 w 1376"/>
                  <a:gd name="T99" fmla="*/ 1230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76" h="1376">
                    <a:moveTo>
                      <a:pt x="509" y="1366"/>
                    </a:moveTo>
                    <a:cubicBezTo>
                      <a:pt x="498" y="1366"/>
                      <a:pt x="487" y="1364"/>
                      <a:pt x="477" y="1360"/>
                    </a:cubicBezTo>
                    <a:cubicBezTo>
                      <a:pt x="363" y="1312"/>
                      <a:pt x="363" y="1312"/>
                      <a:pt x="363" y="1312"/>
                    </a:cubicBezTo>
                    <a:cubicBezTo>
                      <a:pt x="324" y="1296"/>
                      <a:pt x="302" y="1253"/>
                      <a:pt x="312" y="1212"/>
                    </a:cubicBezTo>
                    <a:cubicBezTo>
                      <a:pt x="319" y="1188"/>
                      <a:pt x="325" y="1163"/>
                      <a:pt x="332" y="1139"/>
                    </a:cubicBezTo>
                    <a:cubicBezTo>
                      <a:pt x="297" y="1111"/>
                      <a:pt x="265" y="1079"/>
                      <a:pt x="237" y="1044"/>
                    </a:cubicBezTo>
                    <a:cubicBezTo>
                      <a:pt x="213" y="1051"/>
                      <a:pt x="188" y="1057"/>
                      <a:pt x="164" y="1064"/>
                    </a:cubicBezTo>
                    <a:cubicBezTo>
                      <a:pt x="123" y="1074"/>
                      <a:pt x="80" y="1052"/>
                      <a:pt x="64" y="1013"/>
                    </a:cubicBezTo>
                    <a:cubicBezTo>
                      <a:pt x="16" y="899"/>
                      <a:pt x="16" y="899"/>
                      <a:pt x="16" y="899"/>
                    </a:cubicBezTo>
                    <a:cubicBezTo>
                      <a:pt x="0" y="860"/>
                      <a:pt x="15" y="815"/>
                      <a:pt x="51" y="793"/>
                    </a:cubicBezTo>
                    <a:cubicBezTo>
                      <a:pt x="73" y="780"/>
                      <a:pt x="95" y="767"/>
                      <a:pt x="117" y="754"/>
                    </a:cubicBezTo>
                    <a:cubicBezTo>
                      <a:pt x="112" y="710"/>
                      <a:pt x="112" y="665"/>
                      <a:pt x="117" y="621"/>
                    </a:cubicBezTo>
                    <a:cubicBezTo>
                      <a:pt x="95" y="608"/>
                      <a:pt x="73" y="595"/>
                      <a:pt x="51" y="582"/>
                    </a:cubicBezTo>
                    <a:cubicBezTo>
                      <a:pt x="15" y="561"/>
                      <a:pt x="0" y="515"/>
                      <a:pt x="16" y="476"/>
                    </a:cubicBezTo>
                    <a:cubicBezTo>
                      <a:pt x="64" y="362"/>
                      <a:pt x="64" y="362"/>
                      <a:pt x="64" y="362"/>
                    </a:cubicBezTo>
                    <a:cubicBezTo>
                      <a:pt x="80" y="323"/>
                      <a:pt x="123" y="301"/>
                      <a:pt x="164" y="312"/>
                    </a:cubicBezTo>
                    <a:cubicBezTo>
                      <a:pt x="188" y="318"/>
                      <a:pt x="213" y="324"/>
                      <a:pt x="237" y="331"/>
                    </a:cubicBezTo>
                    <a:cubicBezTo>
                      <a:pt x="265" y="296"/>
                      <a:pt x="297" y="264"/>
                      <a:pt x="332" y="237"/>
                    </a:cubicBezTo>
                    <a:cubicBezTo>
                      <a:pt x="325" y="212"/>
                      <a:pt x="319" y="187"/>
                      <a:pt x="312" y="163"/>
                    </a:cubicBezTo>
                    <a:cubicBezTo>
                      <a:pt x="302" y="122"/>
                      <a:pt x="324" y="79"/>
                      <a:pt x="363" y="63"/>
                    </a:cubicBezTo>
                    <a:cubicBezTo>
                      <a:pt x="477" y="16"/>
                      <a:pt x="477" y="16"/>
                      <a:pt x="477" y="16"/>
                    </a:cubicBezTo>
                    <a:cubicBezTo>
                      <a:pt x="516" y="0"/>
                      <a:pt x="561" y="15"/>
                      <a:pt x="583" y="51"/>
                    </a:cubicBezTo>
                    <a:cubicBezTo>
                      <a:pt x="596" y="72"/>
                      <a:pt x="609" y="94"/>
                      <a:pt x="622" y="116"/>
                    </a:cubicBezTo>
                    <a:cubicBezTo>
                      <a:pt x="666" y="111"/>
                      <a:pt x="711" y="111"/>
                      <a:pt x="755" y="116"/>
                    </a:cubicBezTo>
                    <a:cubicBezTo>
                      <a:pt x="768" y="94"/>
                      <a:pt x="781" y="72"/>
                      <a:pt x="794" y="51"/>
                    </a:cubicBezTo>
                    <a:cubicBezTo>
                      <a:pt x="815" y="15"/>
                      <a:pt x="861" y="0"/>
                      <a:pt x="900" y="16"/>
                    </a:cubicBezTo>
                    <a:cubicBezTo>
                      <a:pt x="1014" y="63"/>
                      <a:pt x="1014" y="63"/>
                      <a:pt x="1014" y="63"/>
                    </a:cubicBezTo>
                    <a:cubicBezTo>
                      <a:pt x="1053" y="79"/>
                      <a:pt x="1075" y="122"/>
                      <a:pt x="1064" y="163"/>
                    </a:cubicBezTo>
                    <a:cubicBezTo>
                      <a:pt x="1058" y="187"/>
                      <a:pt x="1052" y="212"/>
                      <a:pt x="1045" y="237"/>
                    </a:cubicBezTo>
                    <a:cubicBezTo>
                      <a:pt x="1080" y="264"/>
                      <a:pt x="1112" y="296"/>
                      <a:pt x="1139" y="331"/>
                    </a:cubicBezTo>
                    <a:cubicBezTo>
                      <a:pt x="1164" y="324"/>
                      <a:pt x="1189" y="318"/>
                      <a:pt x="1213" y="312"/>
                    </a:cubicBezTo>
                    <a:cubicBezTo>
                      <a:pt x="1254" y="301"/>
                      <a:pt x="1297" y="323"/>
                      <a:pt x="1313" y="362"/>
                    </a:cubicBezTo>
                    <a:cubicBezTo>
                      <a:pt x="1360" y="476"/>
                      <a:pt x="1360" y="476"/>
                      <a:pt x="1360" y="476"/>
                    </a:cubicBezTo>
                    <a:cubicBezTo>
                      <a:pt x="1360" y="476"/>
                      <a:pt x="1360" y="476"/>
                      <a:pt x="1360" y="476"/>
                    </a:cubicBezTo>
                    <a:cubicBezTo>
                      <a:pt x="1376" y="515"/>
                      <a:pt x="1361" y="561"/>
                      <a:pt x="1325" y="582"/>
                    </a:cubicBezTo>
                    <a:cubicBezTo>
                      <a:pt x="1304" y="595"/>
                      <a:pt x="1282" y="608"/>
                      <a:pt x="1260" y="621"/>
                    </a:cubicBezTo>
                    <a:cubicBezTo>
                      <a:pt x="1265" y="665"/>
                      <a:pt x="1265" y="710"/>
                      <a:pt x="1260" y="754"/>
                    </a:cubicBezTo>
                    <a:cubicBezTo>
                      <a:pt x="1282" y="767"/>
                      <a:pt x="1304" y="780"/>
                      <a:pt x="1325" y="793"/>
                    </a:cubicBezTo>
                    <a:cubicBezTo>
                      <a:pt x="1361" y="815"/>
                      <a:pt x="1376" y="860"/>
                      <a:pt x="1360" y="899"/>
                    </a:cubicBezTo>
                    <a:cubicBezTo>
                      <a:pt x="1313" y="1013"/>
                      <a:pt x="1313" y="1013"/>
                      <a:pt x="1313" y="1013"/>
                    </a:cubicBezTo>
                    <a:cubicBezTo>
                      <a:pt x="1297" y="1052"/>
                      <a:pt x="1254" y="1074"/>
                      <a:pt x="1213" y="1064"/>
                    </a:cubicBezTo>
                    <a:cubicBezTo>
                      <a:pt x="1189" y="1057"/>
                      <a:pt x="1164" y="1051"/>
                      <a:pt x="1139" y="1044"/>
                    </a:cubicBezTo>
                    <a:cubicBezTo>
                      <a:pt x="1112" y="1079"/>
                      <a:pt x="1080" y="1111"/>
                      <a:pt x="1045" y="1139"/>
                    </a:cubicBezTo>
                    <a:cubicBezTo>
                      <a:pt x="1052" y="1164"/>
                      <a:pt x="1058" y="1188"/>
                      <a:pt x="1064" y="1212"/>
                    </a:cubicBezTo>
                    <a:cubicBezTo>
                      <a:pt x="1075" y="1253"/>
                      <a:pt x="1053" y="1296"/>
                      <a:pt x="1014" y="1312"/>
                    </a:cubicBezTo>
                    <a:cubicBezTo>
                      <a:pt x="900" y="1360"/>
                      <a:pt x="900" y="1360"/>
                      <a:pt x="900" y="1360"/>
                    </a:cubicBezTo>
                    <a:cubicBezTo>
                      <a:pt x="861" y="1376"/>
                      <a:pt x="815" y="1361"/>
                      <a:pt x="794" y="1325"/>
                    </a:cubicBezTo>
                    <a:cubicBezTo>
                      <a:pt x="781" y="1303"/>
                      <a:pt x="768" y="1281"/>
                      <a:pt x="755" y="1259"/>
                    </a:cubicBezTo>
                    <a:cubicBezTo>
                      <a:pt x="711" y="1264"/>
                      <a:pt x="666" y="1264"/>
                      <a:pt x="622" y="1259"/>
                    </a:cubicBezTo>
                    <a:cubicBezTo>
                      <a:pt x="609" y="1281"/>
                      <a:pt x="596" y="1303"/>
                      <a:pt x="583" y="1325"/>
                    </a:cubicBezTo>
                    <a:cubicBezTo>
                      <a:pt x="567" y="1351"/>
                      <a:pt x="539" y="1366"/>
                      <a:pt x="509" y="1366"/>
                    </a:cubicBezTo>
                    <a:close/>
                    <a:moveTo>
                      <a:pt x="403" y="1230"/>
                    </a:moveTo>
                    <a:cubicBezTo>
                      <a:pt x="507" y="1273"/>
                      <a:pt x="507" y="1273"/>
                      <a:pt x="507" y="1273"/>
                    </a:cubicBezTo>
                    <a:cubicBezTo>
                      <a:pt x="519" y="1252"/>
                      <a:pt x="532" y="1231"/>
                      <a:pt x="544" y="1210"/>
                    </a:cubicBezTo>
                    <a:cubicBezTo>
                      <a:pt x="562" y="1180"/>
                      <a:pt x="595" y="1163"/>
                      <a:pt x="629" y="1167"/>
                    </a:cubicBezTo>
                    <a:cubicBezTo>
                      <a:pt x="669" y="1172"/>
                      <a:pt x="708" y="1172"/>
                      <a:pt x="748" y="1167"/>
                    </a:cubicBezTo>
                    <a:cubicBezTo>
                      <a:pt x="782" y="1163"/>
                      <a:pt x="815" y="1180"/>
                      <a:pt x="833" y="1210"/>
                    </a:cubicBezTo>
                    <a:cubicBezTo>
                      <a:pt x="845" y="1231"/>
                      <a:pt x="857" y="1252"/>
                      <a:pt x="870" y="1273"/>
                    </a:cubicBezTo>
                    <a:cubicBezTo>
                      <a:pt x="974" y="1230"/>
                      <a:pt x="974" y="1230"/>
                      <a:pt x="974" y="1230"/>
                    </a:cubicBezTo>
                    <a:cubicBezTo>
                      <a:pt x="968" y="1206"/>
                      <a:pt x="962" y="1183"/>
                      <a:pt x="956" y="1159"/>
                    </a:cubicBezTo>
                    <a:cubicBezTo>
                      <a:pt x="947" y="1125"/>
                      <a:pt x="958" y="1090"/>
                      <a:pt x="986" y="1069"/>
                    </a:cubicBezTo>
                    <a:cubicBezTo>
                      <a:pt x="1017" y="1044"/>
                      <a:pt x="1045" y="1016"/>
                      <a:pt x="1070" y="985"/>
                    </a:cubicBezTo>
                    <a:cubicBezTo>
                      <a:pt x="1091" y="958"/>
                      <a:pt x="1126" y="946"/>
                      <a:pt x="1160" y="955"/>
                    </a:cubicBezTo>
                    <a:cubicBezTo>
                      <a:pt x="1183" y="961"/>
                      <a:pt x="1207" y="967"/>
                      <a:pt x="1230" y="973"/>
                    </a:cubicBezTo>
                    <a:cubicBezTo>
                      <a:pt x="1274" y="869"/>
                      <a:pt x="1274" y="869"/>
                      <a:pt x="1274" y="869"/>
                    </a:cubicBezTo>
                    <a:cubicBezTo>
                      <a:pt x="1253" y="856"/>
                      <a:pt x="1232" y="844"/>
                      <a:pt x="1211" y="832"/>
                    </a:cubicBezTo>
                    <a:cubicBezTo>
                      <a:pt x="1181" y="814"/>
                      <a:pt x="1164" y="781"/>
                      <a:pt x="1168" y="747"/>
                    </a:cubicBezTo>
                    <a:cubicBezTo>
                      <a:pt x="1173" y="707"/>
                      <a:pt x="1173" y="668"/>
                      <a:pt x="1168" y="628"/>
                    </a:cubicBezTo>
                    <a:cubicBezTo>
                      <a:pt x="1164" y="594"/>
                      <a:pt x="1181" y="561"/>
                      <a:pt x="1211" y="543"/>
                    </a:cubicBezTo>
                    <a:cubicBezTo>
                      <a:pt x="1232" y="531"/>
                      <a:pt x="1253" y="519"/>
                      <a:pt x="1274" y="506"/>
                    </a:cubicBezTo>
                    <a:cubicBezTo>
                      <a:pt x="1230" y="402"/>
                      <a:pt x="1230" y="402"/>
                      <a:pt x="1230" y="402"/>
                    </a:cubicBezTo>
                    <a:cubicBezTo>
                      <a:pt x="1207" y="408"/>
                      <a:pt x="1183" y="414"/>
                      <a:pt x="1160" y="420"/>
                    </a:cubicBezTo>
                    <a:cubicBezTo>
                      <a:pt x="1126" y="429"/>
                      <a:pt x="1091" y="418"/>
                      <a:pt x="1070" y="390"/>
                    </a:cubicBezTo>
                    <a:cubicBezTo>
                      <a:pt x="1045" y="359"/>
                      <a:pt x="1017" y="331"/>
                      <a:pt x="986" y="306"/>
                    </a:cubicBezTo>
                    <a:cubicBezTo>
                      <a:pt x="958" y="285"/>
                      <a:pt x="947" y="250"/>
                      <a:pt x="956" y="216"/>
                    </a:cubicBezTo>
                    <a:cubicBezTo>
                      <a:pt x="962" y="193"/>
                      <a:pt x="968" y="169"/>
                      <a:pt x="974" y="146"/>
                    </a:cubicBezTo>
                    <a:cubicBezTo>
                      <a:pt x="870" y="102"/>
                      <a:pt x="870" y="102"/>
                      <a:pt x="870" y="102"/>
                    </a:cubicBezTo>
                    <a:cubicBezTo>
                      <a:pt x="857" y="123"/>
                      <a:pt x="845" y="144"/>
                      <a:pt x="833" y="165"/>
                    </a:cubicBezTo>
                    <a:cubicBezTo>
                      <a:pt x="815" y="195"/>
                      <a:pt x="782" y="212"/>
                      <a:pt x="748" y="208"/>
                    </a:cubicBezTo>
                    <a:cubicBezTo>
                      <a:pt x="708" y="203"/>
                      <a:pt x="668" y="203"/>
                      <a:pt x="629" y="208"/>
                    </a:cubicBezTo>
                    <a:cubicBezTo>
                      <a:pt x="595" y="212"/>
                      <a:pt x="561" y="195"/>
                      <a:pt x="544" y="165"/>
                    </a:cubicBezTo>
                    <a:cubicBezTo>
                      <a:pt x="532" y="144"/>
                      <a:pt x="519" y="123"/>
                      <a:pt x="507" y="102"/>
                    </a:cubicBezTo>
                    <a:cubicBezTo>
                      <a:pt x="403" y="146"/>
                      <a:pt x="403" y="146"/>
                      <a:pt x="403" y="146"/>
                    </a:cubicBezTo>
                    <a:cubicBezTo>
                      <a:pt x="409" y="169"/>
                      <a:pt x="415" y="193"/>
                      <a:pt x="421" y="216"/>
                    </a:cubicBezTo>
                    <a:cubicBezTo>
                      <a:pt x="430" y="250"/>
                      <a:pt x="418" y="285"/>
                      <a:pt x="391" y="306"/>
                    </a:cubicBezTo>
                    <a:cubicBezTo>
                      <a:pt x="360" y="331"/>
                      <a:pt x="332" y="359"/>
                      <a:pt x="307" y="390"/>
                    </a:cubicBezTo>
                    <a:cubicBezTo>
                      <a:pt x="286" y="418"/>
                      <a:pt x="251" y="429"/>
                      <a:pt x="217" y="420"/>
                    </a:cubicBezTo>
                    <a:cubicBezTo>
                      <a:pt x="193" y="414"/>
                      <a:pt x="170" y="408"/>
                      <a:pt x="146" y="402"/>
                    </a:cubicBezTo>
                    <a:cubicBezTo>
                      <a:pt x="103" y="506"/>
                      <a:pt x="103" y="506"/>
                      <a:pt x="103" y="506"/>
                    </a:cubicBezTo>
                    <a:cubicBezTo>
                      <a:pt x="124" y="519"/>
                      <a:pt x="145" y="531"/>
                      <a:pt x="166" y="543"/>
                    </a:cubicBezTo>
                    <a:cubicBezTo>
                      <a:pt x="196" y="561"/>
                      <a:pt x="213" y="594"/>
                      <a:pt x="209" y="628"/>
                    </a:cubicBezTo>
                    <a:cubicBezTo>
                      <a:pt x="204" y="668"/>
                      <a:pt x="204" y="708"/>
                      <a:pt x="209" y="747"/>
                    </a:cubicBezTo>
                    <a:cubicBezTo>
                      <a:pt x="213" y="781"/>
                      <a:pt x="196" y="815"/>
                      <a:pt x="166" y="832"/>
                    </a:cubicBezTo>
                    <a:cubicBezTo>
                      <a:pt x="145" y="844"/>
                      <a:pt x="124" y="856"/>
                      <a:pt x="103" y="869"/>
                    </a:cubicBezTo>
                    <a:cubicBezTo>
                      <a:pt x="146" y="973"/>
                      <a:pt x="146" y="973"/>
                      <a:pt x="146" y="973"/>
                    </a:cubicBezTo>
                    <a:cubicBezTo>
                      <a:pt x="170" y="968"/>
                      <a:pt x="193" y="961"/>
                      <a:pt x="217" y="955"/>
                    </a:cubicBezTo>
                    <a:cubicBezTo>
                      <a:pt x="251" y="946"/>
                      <a:pt x="286" y="958"/>
                      <a:pt x="307" y="985"/>
                    </a:cubicBezTo>
                    <a:cubicBezTo>
                      <a:pt x="332" y="1016"/>
                      <a:pt x="360" y="1044"/>
                      <a:pt x="391" y="1069"/>
                    </a:cubicBezTo>
                    <a:cubicBezTo>
                      <a:pt x="418" y="1090"/>
                      <a:pt x="430" y="1125"/>
                      <a:pt x="421" y="1159"/>
                    </a:cubicBezTo>
                    <a:cubicBezTo>
                      <a:pt x="415" y="1183"/>
                      <a:pt x="409" y="1206"/>
                      <a:pt x="403" y="1230"/>
                    </a:cubicBezTo>
                    <a:close/>
                  </a:path>
                </a:pathLst>
              </a:custGeom>
              <a:solidFill>
                <a:schemeClr val="tx2"/>
              </a:solidFill>
              <a:ln>
                <a:solidFill>
                  <a:schemeClr val="tx2"/>
                </a:solidFill>
              </a:ln>
            </p:spPr>
            <p:txBody>
              <a:bodyPr vert="horz" wrap="square" lIns="68580" tIns="34290" rIns="68580" bIns="34290" numCol="1" anchor="t" anchorCtr="0" compatLnSpc="1">
                <a:prstTxWarp prst="textNoShape">
                  <a:avLst/>
                </a:prstTxWarp>
              </a:bodyPr>
              <a:lstStyle/>
              <a:p>
                <a:pPr defTabSz="685800">
                  <a:buClrTx/>
                </a:pPr>
                <a:endParaRPr lang="en-US" sz="1350" kern="1200">
                  <a:solidFill>
                    <a:srgbClr val="282F39"/>
                  </a:solidFill>
                  <a:latin typeface="Calibri" panose="020F0502020204030204"/>
                  <a:ea typeface="+mn-ea"/>
                  <a:cs typeface="+mn-cs"/>
                </a:endParaRPr>
              </a:p>
            </p:txBody>
          </p:sp>
          <p:sp>
            <p:nvSpPr>
              <p:cNvPr id="36" name="Freeform 19">
                <a:extLst>
                  <a:ext uri="{FF2B5EF4-FFF2-40B4-BE49-F238E27FC236}">
                    <a16:creationId xmlns:a16="http://schemas.microsoft.com/office/drawing/2014/main" id="{839F377A-601B-09A1-2E62-A216F47234E3}"/>
                  </a:ext>
                </a:extLst>
              </p:cNvPr>
              <p:cNvSpPr>
                <a:spLocks noEditPoints="1"/>
              </p:cNvSpPr>
              <p:nvPr/>
            </p:nvSpPr>
            <p:spPr bwMode="auto">
              <a:xfrm>
                <a:off x="2529229" y="11570822"/>
                <a:ext cx="2255836" cy="2120900"/>
              </a:xfrm>
              <a:custGeom>
                <a:avLst/>
                <a:gdLst>
                  <a:gd name="T0" fmla="*/ 354 w 709"/>
                  <a:gd name="T1" fmla="*/ 667 h 667"/>
                  <a:gd name="T2" fmla="*/ 235 w 709"/>
                  <a:gd name="T3" fmla="*/ 643 h 667"/>
                  <a:gd name="T4" fmla="*/ 66 w 709"/>
                  <a:gd name="T5" fmla="*/ 474 h 667"/>
                  <a:gd name="T6" fmla="*/ 235 w 709"/>
                  <a:gd name="T7" fmla="*/ 66 h 667"/>
                  <a:gd name="T8" fmla="*/ 643 w 709"/>
                  <a:gd name="T9" fmla="*/ 235 h 667"/>
                  <a:gd name="T10" fmla="*/ 643 w 709"/>
                  <a:gd name="T11" fmla="*/ 235 h 667"/>
                  <a:gd name="T12" fmla="*/ 474 w 709"/>
                  <a:gd name="T13" fmla="*/ 643 h 667"/>
                  <a:gd name="T14" fmla="*/ 354 w 709"/>
                  <a:gd name="T15" fmla="*/ 667 h 667"/>
                  <a:gd name="T16" fmla="*/ 354 w 709"/>
                  <a:gd name="T17" fmla="*/ 134 h 667"/>
                  <a:gd name="T18" fmla="*/ 270 w 709"/>
                  <a:gd name="T19" fmla="*/ 151 h 667"/>
                  <a:gd name="T20" fmla="*/ 150 w 709"/>
                  <a:gd name="T21" fmla="*/ 439 h 667"/>
                  <a:gd name="T22" fmla="*/ 270 w 709"/>
                  <a:gd name="T23" fmla="*/ 559 h 667"/>
                  <a:gd name="T24" fmla="*/ 439 w 709"/>
                  <a:gd name="T25" fmla="*/ 559 h 667"/>
                  <a:gd name="T26" fmla="*/ 558 w 709"/>
                  <a:gd name="T27" fmla="*/ 270 h 667"/>
                  <a:gd name="T28" fmla="*/ 354 w 709"/>
                  <a:gd name="T29" fmla="*/ 134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667">
                    <a:moveTo>
                      <a:pt x="354" y="667"/>
                    </a:moveTo>
                    <a:cubicBezTo>
                      <a:pt x="314" y="667"/>
                      <a:pt x="273" y="659"/>
                      <a:pt x="235" y="643"/>
                    </a:cubicBezTo>
                    <a:cubicBezTo>
                      <a:pt x="158" y="611"/>
                      <a:pt x="98" y="551"/>
                      <a:pt x="66" y="474"/>
                    </a:cubicBezTo>
                    <a:cubicBezTo>
                      <a:pt x="0" y="315"/>
                      <a:pt x="76" y="132"/>
                      <a:pt x="235" y="66"/>
                    </a:cubicBezTo>
                    <a:cubicBezTo>
                      <a:pt x="394" y="0"/>
                      <a:pt x="577" y="76"/>
                      <a:pt x="643" y="235"/>
                    </a:cubicBezTo>
                    <a:cubicBezTo>
                      <a:pt x="643" y="235"/>
                      <a:pt x="643" y="235"/>
                      <a:pt x="643" y="235"/>
                    </a:cubicBezTo>
                    <a:cubicBezTo>
                      <a:pt x="709" y="394"/>
                      <a:pt x="633" y="577"/>
                      <a:pt x="474" y="643"/>
                    </a:cubicBezTo>
                    <a:cubicBezTo>
                      <a:pt x="435" y="659"/>
                      <a:pt x="395" y="667"/>
                      <a:pt x="354" y="667"/>
                    </a:cubicBezTo>
                    <a:close/>
                    <a:moveTo>
                      <a:pt x="354" y="134"/>
                    </a:moveTo>
                    <a:cubicBezTo>
                      <a:pt x="326" y="134"/>
                      <a:pt x="297" y="139"/>
                      <a:pt x="270" y="151"/>
                    </a:cubicBezTo>
                    <a:cubicBezTo>
                      <a:pt x="157" y="197"/>
                      <a:pt x="104" y="327"/>
                      <a:pt x="150" y="439"/>
                    </a:cubicBezTo>
                    <a:cubicBezTo>
                      <a:pt x="173" y="494"/>
                      <a:pt x="215" y="536"/>
                      <a:pt x="270" y="559"/>
                    </a:cubicBezTo>
                    <a:cubicBezTo>
                      <a:pt x="324" y="581"/>
                      <a:pt x="384" y="581"/>
                      <a:pt x="439" y="559"/>
                    </a:cubicBezTo>
                    <a:cubicBezTo>
                      <a:pt x="551" y="512"/>
                      <a:pt x="605" y="383"/>
                      <a:pt x="558" y="270"/>
                    </a:cubicBezTo>
                    <a:cubicBezTo>
                      <a:pt x="523" y="185"/>
                      <a:pt x="441" y="134"/>
                      <a:pt x="354" y="134"/>
                    </a:cubicBezTo>
                    <a:close/>
                  </a:path>
                </a:pathLst>
              </a:custGeom>
              <a:solidFill>
                <a:schemeClr val="tx2"/>
              </a:solidFill>
              <a:ln>
                <a:solidFill>
                  <a:schemeClr val="tx2"/>
                </a:solidFill>
              </a:ln>
            </p:spPr>
            <p:txBody>
              <a:bodyPr vert="horz" wrap="square" lIns="68580" tIns="34290" rIns="68580" bIns="34290" numCol="1" anchor="t" anchorCtr="0" compatLnSpc="1">
                <a:prstTxWarp prst="textNoShape">
                  <a:avLst/>
                </a:prstTxWarp>
              </a:bodyPr>
              <a:lstStyle/>
              <a:p>
                <a:pPr defTabSz="685800">
                  <a:buClrTx/>
                </a:pPr>
                <a:endParaRPr lang="en-US" sz="1350" kern="1200">
                  <a:solidFill>
                    <a:srgbClr val="282F39"/>
                  </a:solidFill>
                  <a:latin typeface="Calibri" panose="020F0502020204030204"/>
                  <a:ea typeface="+mn-ea"/>
                  <a:cs typeface="+mn-cs"/>
                </a:endParaRPr>
              </a:p>
            </p:txBody>
          </p:sp>
          <p:sp>
            <p:nvSpPr>
              <p:cNvPr id="37" name="Freeform 20">
                <a:extLst>
                  <a:ext uri="{FF2B5EF4-FFF2-40B4-BE49-F238E27FC236}">
                    <a16:creationId xmlns:a16="http://schemas.microsoft.com/office/drawing/2014/main" id="{4E3BFBC5-BD2C-23FA-BCD9-3BF1CF4B0990}"/>
                  </a:ext>
                </a:extLst>
              </p:cNvPr>
              <p:cNvSpPr>
                <a:spLocks noEditPoints="1"/>
              </p:cNvSpPr>
              <p:nvPr/>
            </p:nvSpPr>
            <p:spPr bwMode="auto">
              <a:xfrm>
                <a:off x="4700922" y="8343442"/>
                <a:ext cx="3311531" cy="3309940"/>
              </a:xfrm>
              <a:custGeom>
                <a:avLst/>
                <a:gdLst>
                  <a:gd name="T0" fmla="*/ 476 w 1041"/>
                  <a:gd name="T1" fmla="*/ 1041 h 1041"/>
                  <a:gd name="T2" fmla="*/ 397 w 1041"/>
                  <a:gd name="T3" fmla="*/ 930 h 1041"/>
                  <a:gd name="T4" fmla="*/ 279 w 1041"/>
                  <a:gd name="T5" fmla="*/ 927 h 1041"/>
                  <a:gd name="T6" fmla="*/ 121 w 1041"/>
                  <a:gd name="T7" fmla="*/ 857 h 1041"/>
                  <a:gd name="T8" fmla="*/ 143 w 1041"/>
                  <a:gd name="T9" fmla="*/ 723 h 1041"/>
                  <a:gd name="T10" fmla="*/ 62 w 1041"/>
                  <a:gd name="T11" fmla="*/ 637 h 1041"/>
                  <a:gd name="T12" fmla="*/ 0 w 1041"/>
                  <a:gd name="T13" fmla="*/ 476 h 1041"/>
                  <a:gd name="T14" fmla="*/ 111 w 1041"/>
                  <a:gd name="T15" fmla="*/ 397 h 1041"/>
                  <a:gd name="T16" fmla="*/ 114 w 1041"/>
                  <a:gd name="T17" fmla="*/ 279 h 1041"/>
                  <a:gd name="T18" fmla="*/ 184 w 1041"/>
                  <a:gd name="T19" fmla="*/ 121 h 1041"/>
                  <a:gd name="T20" fmla="*/ 318 w 1041"/>
                  <a:gd name="T21" fmla="*/ 143 h 1041"/>
                  <a:gd name="T22" fmla="*/ 404 w 1041"/>
                  <a:gd name="T23" fmla="*/ 62 h 1041"/>
                  <a:gd name="T24" fmla="*/ 565 w 1041"/>
                  <a:gd name="T25" fmla="*/ 0 h 1041"/>
                  <a:gd name="T26" fmla="*/ 644 w 1041"/>
                  <a:gd name="T27" fmla="*/ 110 h 1041"/>
                  <a:gd name="T28" fmla="*/ 762 w 1041"/>
                  <a:gd name="T29" fmla="*/ 114 h 1041"/>
                  <a:gd name="T30" fmla="*/ 920 w 1041"/>
                  <a:gd name="T31" fmla="*/ 184 h 1041"/>
                  <a:gd name="T32" fmla="*/ 898 w 1041"/>
                  <a:gd name="T33" fmla="*/ 318 h 1041"/>
                  <a:gd name="T34" fmla="*/ 979 w 1041"/>
                  <a:gd name="T35" fmla="*/ 404 h 1041"/>
                  <a:gd name="T36" fmla="*/ 1041 w 1041"/>
                  <a:gd name="T37" fmla="*/ 565 h 1041"/>
                  <a:gd name="T38" fmla="*/ 931 w 1041"/>
                  <a:gd name="T39" fmla="*/ 644 h 1041"/>
                  <a:gd name="T40" fmla="*/ 927 w 1041"/>
                  <a:gd name="T41" fmla="*/ 762 h 1041"/>
                  <a:gd name="T42" fmla="*/ 857 w 1041"/>
                  <a:gd name="T43" fmla="*/ 920 h 1041"/>
                  <a:gd name="T44" fmla="*/ 723 w 1041"/>
                  <a:gd name="T45" fmla="*/ 898 h 1041"/>
                  <a:gd name="T46" fmla="*/ 637 w 1041"/>
                  <a:gd name="T47" fmla="*/ 979 h 1041"/>
                  <a:gd name="T48" fmla="*/ 488 w 1041"/>
                  <a:gd name="T49" fmla="*/ 954 h 1041"/>
                  <a:gd name="T50" fmla="*/ 559 w 1041"/>
                  <a:gd name="T51" fmla="*/ 910 h 1041"/>
                  <a:gd name="T52" fmla="*/ 689 w 1041"/>
                  <a:gd name="T53" fmla="*/ 817 h 1041"/>
                  <a:gd name="T54" fmla="*/ 804 w 1041"/>
                  <a:gd name="T55" fmla="*/ 849 h 1041"/>
                  <a:gd name="T56" fmla="*/ 823 w 1041"/>
                  <a:gd name="T57" fmla="*/ 769 h 1041"/>
                  <a:gd name="T58" fmla="*/ 850 w 1041"/>
                  <a:gd name="T59" fmla="*/ 611 h 1041"/>
                  <a:gd name="T60" fmla="*/ 954 w 1041"/>
                  <a:gd name="T61" fmla="*/ 553 h 1041"/>
                  <a:gd name="T62" fmla="*/ 910 w 1041"/>
                  <a:gd name="T63" fmla="*/ 482 h 1041"/>
                  <a:gd name="T64" fmla="*/ 817 w 1041"/>
                  <a:gd name="T65" fmla="*/ 352 h 1041"/>
                  <a:gd name="T66" fmla="*/ 850 w 1041"/>
                  <a:gd name="T67" fmla="*/ 237 h 1041"/>
                  <a:gd name="T68" fmla="*/ 769 w 1041"/>
                  <a:gd name="T69" fmla="*/ 218 h 1041"/>
                  <a:gd name="T70" fmla="*/ 612 w 1041"/>
                  <a:gd name="T71" fmla="*/ 191 h 1041"/>
                  <a:gd name="T72" fmla="*/ 553 w 1041"/>
                  <a:gd name="T73" fmla="*/ 87 h 1041"/>
                  <a:gd name="T74" fmla="*/ 482 w 1041"/>
                  <a:gd name="T75" fmla="*/ 131 h 1041"/>
                  <a:gd name="T76" fmla="*/ 353 w 1041"/>
                  <a:gd name="T77" fmla="*/ 224 h 1041"/>
                  <a:gd name="T78" fmla="*/ 237 w 1041"/>
                  <a:gd name="T79" fmla="*/ 191 h 1041"/>
                  <a:gd name="T80" fmla="*/ 218 w 1041"/>
                  <a:gd name="T81" fmla="*/ 272 h 1041"/>
                  <a:gd name="T82" fmla="*/ 192 w 1041"/>
                  <a:gd name="T83" fmla="*/ 429 h 1041"/>
                  <a:gd name="T84" fmla="*/ 87 w 1041"/>
                  <a:gd name="T85" fmla="*/ 488 h 1041"/>
                  <a:gd name="T86" fmla="*/ 131 w 1041"/>
                  <a:gd name="T87" fmla="*/ 559 h 1041"/>
                  <a:gd name="T88" fmla="*/ 224 w 1041"/>
                  <a:gd name="T89" fmla="*/ 688 h 1041"/>
                  <a:gd name="T90" fmla="*/ 192 w 1041"/>
                  <a:gd name="T91" fmla="*/ 804 h 1041"/>
                  <a:gd name="T92" fmla="*/ 272 w 1041"/>
                  <a:gd name="T93" fmla="*/ 823 h 1041"/>
                  <a:gd name="T94" fmla="*/ 430 w 1041"/>
                  <a:gd name="T95" fmla="*/ 849 h 1041"/>
                  <a:gd name="T96" fmla="*/ 488 w 1041"/>
                  <a:gd name="T97" fmla="*/ 954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41" h="1041">
                    <a:moveTo>
                      <a:pt x="565" y="1041"/>
                    </a:moveTo>
                    <a:cubicBezTo>
                      <a:pt x="476" y="1041"/>
                      <a:pt x="476" y="1041"/>
                      <a:pt x="476" y="1041"/>
                    </a:cubicBezTo>
                    <a:cubicBezTo>
                      <a:pt x="440" y="1041"/>
                      <a:pt x="409" y="1014"/>
                      <a:pt x="404" y="979"/>
                    </a:cubicBezTo>
                    <a:cubicBezTo>
                      <a:pt x="402" y="963"/>
                      <a:pt x="399" y="947"/>
                      <a:pt x="397" y="930"/>
                    </a:cubicBezTo>
                    <a:cubicBezTo>
                      <a:pt x="370" y="922"/>
                      <a:pt x="343" y="911"/>
                      <a:pt x="318" y="898"/>
                    </a:cubicBezTo>
                    <a:cubicBezTo>
                      <a:pt x="305" y="907"/>
                      <a:pt x="292" y="917"/>
                      <a:pt x="279" y="927"/>
                    </a:cubicBezTo>
                    <a:cubicBezTo>
                      <a:pt x="250" y="948"/>
                      <a:pt x="210" y="945"/>
                      <a:pt x="184" y="920"/>
                    </a:cubicBezTo>
                    <a:cubicBezTo>
                      <a:pt x="121" y="857"/>
                      <a:pt x="121" y="857"/>
                      <a:pt x="121" y="857"/>
                    </a:cubicBezTo>
                    <a:cubicBezTo>
                      <a:pt x="96" y="831"/>
                      <a:pt x="93" y="791"/>
                      <a:pt x="114" y="762"/>
                    </a:cubicBezTo>
                    <a:cubicBezTo>
                      <a:pt x="124" y="749"/>
                      <a:pt x="133" y="736"/>
                      <a:pt x="143" y="723"/>
                    </a:cubicBezTo>
                    <a:cubicBezTo>
                      <a:pt x="130" y="698"/>
                      <a:pt x="119" y="671"/>
                      <a:pt x="111" y="644"/>
                    </a:cubicBezTo>
                    <a:cubicBezTo>
                      <a:pt x="94" y="642"/>
                      <a:pt x="78" y="639"/>
                      <a:pt x="62" y="637"/>
                    </a:cubicBezTo>
                    <a:cubicBezTo>
                      <a:pt x="27" y="632"/>
                      <a:pt x="0" y="601"/>
                      <a:pt x="0" y="565"/>
                    </a:cubicBezTo>
                    <a:cubicBezTo>
                      <a:pt x="0" y="476"/>
                      <a:pt x="0" y="476"/>
                      <a:pt x="0" y="476"/>
                    </a:cubicBezTo>
                    <a:cubicBezTo>
                      <a:pt x="0" y="440"/>
                      <a:pt x="27" y="409"/>
                      <a:pt x="62" y="404"/>
                    </a:cubicBezTo>
                    <a:cubicBezTo>
                      <a:pt x="78" y="401"/>
                      <a:pt x="94" y="399"/>
                      <a:pt x="111" y="397"/>
                    </a:cubicBezTo>
                    <a:cubicBezTo>
                      <a:pt x="119" y="369"/>
                      <a:pt x="130" y="343"/>
                      <a:pt x="143" y="318"/>
                    </a:cubicBezTo>
                    <a:cubicBezTo>
                      <a:pt x="133" y="305"/>
                      <a:pt x="124" y="291"/>
                      <a:pt x="114" y="279"/>
                    </a:cubicBezTo>
                    <a:cubicBezTo>
                      <a:pt x="93" y="250"/>
                      <a:pt x="96" y="209"/>
                      <a:pt x="121" y="184"/>
                    </a:cubicBezTo>
                    <a:cubicBezTo>
                      <a:pt x="184" y="121"/>
                      <a:pt x="184" y="121"/>
                      <a:pt x="184" y="121"/>
                    </a:cubicBezTo>
                    <a:cubicBezTo>
                      <a:pt x="210" y="96"/>
                      <a:pt x="250" y="92"/>
                      <a:pt x="279" y="114"/>
                    </a:cubicBezTo>
                    <a:cubicBezTo>
                      <a:pt x="292" y="123"/>
                      <a:pt x="305" y="133"/>
                      <a:pt x="318" y="143"/>
                    </a:cubicBezTo>
                    <a:cubicBezTo>
                      <a:pt x="343" y="129"/>
                      <a:pt x="370" y="118"/>
                      <a:pt x="397" y="110"/>
                    </a:cubicBezTo>
                    <a:cubicBezTo>
                      <a:pt x="399" y="94"/>
                      <a:pt x="402" y="78"/>
                      <a:pt x="404" y="62"/>
                    </a:cubicBezTo>
                    <a:cubicBezTo>
                      <a:pt x="409" y="27"/>
                      <a:pt x="440" y="0"/>
                      <a:pt x="476" y="0"/>
                    </a:cubicBezTo>
                    <a:cubicBezTo>
                      <a:pt x="565" y="0"/>
                      <a:pt x="565" y="0"/>
                      <a:pt x="565" y="0"/>
                    </a:cubicBezTo>
                    <a:cubicBezTo>
                      <a:pt x="601" y="0"/>
                      <a:pt x="632" y="27"/>
                      <a:pt x="637" y="62"/>
                    </a:cubicBezTo>
                    <a:cubicBezTo>
                      <a:pt x="640" y="78"/>
                      <a:pt x="642" y="94"/>
                      <a:pt x="644" y="110"/>
                    </a:cubicBezTo>
                    <a:cubicBezTo>
                      <a:pt x="672" y="118"/>
                      <a:pt x="698" y="129"/>
                      <a:pt x="723" y="143"/>
                    </a:cubicBezTo>
                    <a:cubicBezTo>
                      <a:pt x="736" y="133"/>
                      <a:pt x="750" y="123"/>
                      <a:pt x="762" y="114"/>
                    </a:cubicBezTo>
                    <a:cubicBezTo>
                      <a:pt x="791" y="92"/>
                      <a:pt x="832" y="96"/>
                      <a:pt x="857" y="121"/>
                    </a:cubicBezTo>
                    <a:cubicBezTo>
                      <a:pt x="920" y="184"/>
                      <a:pt x="920" y="184"/>
                      <a:pt x="920" y="184"/>
                    </a:cubicBezTo>
                    <a:cubicBezTo>
                      <a:pt x="945" y="209"/>
                      <a:pt x="949" y="250"/>
                      <a:pt x="927" y="278"/>
                    </a:cubicBezTo>
                    <a:cubicBezTo>
                      <a:pt x="918" y="291"/>
                      <a:pt x="908" y="305"/>
                      <a:pt x="898" y="318"/>
                    </a:cubicBezTo>
                    <a:cubicBezTo>
                      <a:pt x="912" y="343"/>
                      <a:pt x="923" y="369"/>
                      <a:pt x="931" y="397"/>
                    </a:cubicBezTo>
                    <a:cubicBezTo>
                      <a:pt x="947" y="399"/>
                      <a:pt x="963" y="401"/>
                      <a:pt x="979" y="404"/>
                    </a:cubicBezTo>
                    <a:cubicBezTo>
                      <a:pt x="1014" y="409"/>
                      <a:pt x="1041" y="440"/>
                      <a:pt x="1041" y="476"/>
                    </a:cubicBezTo>
                    <a:cubicBezTo>
                      <a:pt x="1041" y="565"/>
                      <a:pt x="1041" y="565"/>
                      <a:pt x="1041" y="565"/>
                    </a:cubicBezTo>
                    <a:cubicBezTo>
                      <a:pt x="1041" y="601"/>
                      <a:pt x="1014" y="632"/>
                      <a:pt x="979" y="637"/>
                    </a:cubicBezTo>
                    <a:cubicBezTo>
                      <a:pt x="963" y="639"/>
                      <a:pt x="947" y="642"/>
                      <a:pt x="931" y="644"/>
                    </a:cubicBezTo>
                    <a:cubicBezTo>
                      <a:pt x="923" y="671"/>
                      <a:pt x="911" y="698"/>
                      <a:pt x="898" y="723"/>
                    </a:cubicBezTo>
                    <a:cubicBezTo>
                      <a:pt x="908" y="736"/>
                      <a:pt x="918" y="749"/>
                      <a:pt x="927" y="762"/>
                    </a:cubicBezTo>
                    <a:cubicBezTo>
                      <a:pt x="949" y="791"/>
                      <a:pt x="945" y="831"/>
                      <a:pt x="920" y="857"/>
                    </a:cubicBezTo>
                    <a:cubicBezTo>
                      <a:pt x="857" y="920"/>
                      <a:pt x="857" y="920"/>
                      <a:pt x="857" y="920"/>
                    </a:cubicBezTo>
                    <a:cubicBezTo>
                      <a:pt x="832" y="945"/>
                      <a:pt x="791" y="948"/>
                      <a:pt x="762" y="927"/>
                    </a:cubicBezTo>
                    <a:cubicBezTo>
                      <a:pt x="750" y="917"/>
                      <a:pt x="736" y="907"/>
                      <a:pt x="723" y="898"/>
                    </a:cubicBezTo>
                    <a:cubicBezTo>
                      <a:pt x="698" y="911"/>
                      <a:pt x="672" y="922"/>
                      <a:pt x="644" y="930"/>
                    </a:cubicBezTo>
                    <a:cubicBezTo>
                      <a:pt x="642" y="947"/>
                      <a:pt x="640" y="963"/>
                      <a:pt x="637" y="979"/>
                    </a:cubicBezTo>
                    <a:cubicBezTo>
                      <a:pt x="632" y="1014"/>
                      <a:pt x="601" y="1041"/>
                      <a:pt x="565" y="1041"/>
                    </a:cubicBezTo>
                    <a:close/>
                    <a:moveTo>
                      <a:pt x="488" y="954"/>
                    </a:moveTo>
                    <a:cubicBezTo>
                      <a:pt x="553" y="954"/>
                      <a:pt x="553" y="954"/>
                      <a:pt x="553" y="954"/>
                    </a:cubicBezTo>
                    <a:cubicBezTo>
                      <a:pt x="555" y="939"/>
                      <a:pt x="557" y="924"/>
                      <a:pt x="559" y="910"/>
                    </a:cubicBezTo>
                    <a:cubicBezTo>
                      <a:pt x="563" y="881"/>
                      <a:pt x="583" y="857"/>
                      <a:pt x="612" y="849"/>
                    </a:cubicBezTo>
                    <a:cubicBezTo>
                      <a:pt x="639" y="842"/>
                      <a:pt x="665" y="831"/>
                      <a:pt x="689" y="817"/>
                    </a:cubicBezTo>
                    <a:cubicBezTo>
                      <a:pt x="714" y="803"/>
                      <a:pt x="746" y="805"/>
                      <a:pt x="769" y="823"/>
                    </a:cubicBezTo>
                    <a:cubicBezTo>
                      <a:pt x="781" y="832"/>
                      <a:pt x="793" y="841"/>
                      <a:pt x="804" y="849"/>
                    </a:cubicBezTo>
                    <a:cubicBezTo>
                      <a:pt x="850" y="804"/>
                      <a:pt x="850" y="804"/>
                      <a:pt x="850" y="804"/>
                    </a:cubicBezTo>
                    <a:cubicBezTo>
                      <a:pt x="841" y="792"/>
                      <a:pt x="832" y="780"/>
                      <a:pt x="823" y="769"/>
                    </a:cubicBezTo>
                    <a:cubicBezTo>
                      <a:pt x="805" y="745"/>
                      <a:pt x="803" y="714"/>
                      <a:pt x="817" y="688"/>
                    </a:cubicBezTo>
                    <a:cubicBezTo>
                      <a:pt x="831" y="664"/>
                      <a:pt x="842" y="638"/>
                      <a:pt x="850" y="611"/>
                    </a:cubicBezTo>
                    <a:cubicBezTo>
                      <a:pt x="857" y="583"/>
                      <a:pt x="881" y="562"/>
                      <a:pt x="910" y="559"/>
                    </a:cubicBezTo>
                    <a:cubicBezTo>
                      <a:pt x="925" y="557"/>
                      <a:pt x="940" y="555"/>
                      <a:pt x="954" y="553"/>
                    </a:cubicBezTo>
                    <a:cubicBezTo>
                      <a:pt x="954" y="488"/>
                      <a:pt x="954" y="488"/>
                      <a:pt x="954" y="488"/>
                    </a:cubicBezTo>
                    <a:cubicBezTo>
                      <a:pt x="940" y="486"/>
                      <a:pt x="925" y="484"/>
                      <a:pt x="910" y="482"/>
                    </a:cubicBezTo>
                    <a:cubicBezTo>
                      <a:pt x="881" y="478"/>
                      <a:pt x="857" y="458"/>
                      <a:pt x="850" y="429"/>
                    </a:cubicBezTo>
                    <a:cubicBezTo>
                      <a:pt x="842" y="402"/>
                      <a:pt x="831" y="376"/>
                      <a:pt x="817" y="352"/>
                    </a:cubicBezTo>
                    <a:cubicBezTo>
                      <a:pt x="803" y="327"/>
                      <a:pt x="805" y="295"/>
                      <a:pt x="823" y="272"/>
                    </a:cubicBezTo>
                    <a:cubicBezTo>
                      <a:pt x="832" y="260"/>
                      <a:pt x="841" y="248"/>
                      <a:pt x="850" y="237"/>
                    </a:cubicBezTo>
                    <a:cubicBezTo>
                      <a:pt x="804" y="191"/>
                      <a:pt x="804" y="191"/>
                      <a:pt x="804" y="191"/>
                    </a:cubicBezTo>
                    <a:cubicBezTo>
                      <a:pt x="793" y="200"/>
                      <a:pt x="781" y="209"/>
                      <a:pt x="769" y="218"/>
                    </a:cubicBezTo>
                    <a:cubicBezTo>
                      <a:pt x="746" y="236"/>
                      <a:pt x="714" y="238"/>
                      <a:pt x="689" y="224"/>
                    </a:cubicBezTo>
                    <a:cubicBezTo>
                      <a:pt x="665" y="210"/>
                      <a:pt x="639" y="199"/>
                      <a:pt x="612" y="191"/>
                    </a:cubicBezTo>
                    <a:cubicBezTo>
                      <a:pt x="583" y="184"/>
                      <a:pt x="563" y="160"/>
                      <a:pt x="559" y="131"/>
                    </a:cubicBezTo>
                    <a:cubicBezTo>
                      <a:pt x="557" y="116"/>
                      <a:pt x="555" y="101"/>
                      <a:pt x="553" y="87"/>
                    </a:cubicBezTo>
                    <a:cubicBezTo>
                      <a:pt x="488" y="87"/>
                      <a:pt x="488" y="87"/>
                      <a:pt x="488" y="87"/>
                    </a:cubicBezTo>
                    <a:cubicBezTo>
                      <a:pt x="486" y="101"/>
                      <a:pt x="484" y="116"/>
                      <a:pt x="482" y="131"/>
                    </a:cubicBezTo>
                    <a:cubicBezTo>
                      <a:pt x="479" y="160"/>
                      <a:pt x="458" y="184"/>
                      <a:pt x="430" y="191"/>
                    </a:cubicBezTo>
                    <a:cubicBezTo>
                      <a:pt x="403" y="199"/>
                      <a:pt x="377" y="210"/>
                      <a:pt x="353" y="224"/>
                    </a:cubicBezTo>
                    <a:cubicBezTo>
                      <a:pt x="327" y="238"/>
                      <a:pt x="296" y="236"/>
                      <a:pt x="272" y="218"/>
                    </a:cubicBezTo>
                    <a:cubicBezTo>
                      <a:pt x="261" y="209"/>
                      <a:pt x="249" y="200"/>
                      <a:pt x="237" y="191"/>
                    </a:cubicBezTo>
                    <a:cubicBezTo>
                      <a:pt x="192" y="237"/>
                      <a:pt x="192" y="237"/>
                      <a:pt x="192" y="237"/>
                    </a:cubicBezTo>
                    <a:cubicBezTo>
                      <a:pt x="200" y="248"/>
                      <a:pt x="209" y="260"/>
                      <a:pt x="218" y="272"/>
                    </a:cubicBezTo>
                    <a:cubicBezTo>
                      <a:pt x="236" y="295"/>
                      <a:pt x="238" y="327"/>
                      <a:pt x="224" y="352"/>
                    </a:cubicBezTo>
                    <a:cubicBezTo>
                      <a:pt x="210" y="376"/>
                      <a:pt x="199" y="402"/>
                      <a:pt x="192" y="429"/>
                    </a:cubicBezTo>
                    <a:cubicBezTo>
                      <a:pt x="184" y="458"/>
                      <a:pt x="160" y="478"/>
                      <a:pt x="131" y="482"/>
                    </a:cubicBezTo>
                    <a:cubicBezTo>
                      <a:pt x="117" y="484"/>
                      <a:pt x="102" y="486"/>
                      <a:pt x="87" y="488"/>
                    </a:cubicBezTo>
                    <a:cubicBezTo>
                      <a:pt x="87" y="553"/>
                      <a:pt x="87" y="553"/>
                      <a:pt x="87" y="553"/>
                    </a:cubicBezTo>
                    <a:cubicBezTo>
                      <a:pt x="102" y="555"/>
                      <a:pt x="117" y="557"/>
                      <a:pt x="131" y="559"/>
                    </a:cubicBezTo>
                    <a:cubicBezTo>
                      <a:pt x="160" y="562"/>
                      <a:pt x="184" y="583"/>
                      <a:pt x="192" y="611"/>
                    </a:cubicBezTo>
                    <a:cubicBezTo>
                      <a:pt x="199" y="638"/>
                      <a:pt x="210" y="664"/>
                      <a:pt x="224" y="688"/>
                    </a:cubicBezTo>
                    <a:cubicBezTo>
                      <a:pt x="238" y="714"/>
                      <a:pt x="236" y="745"/>
                      <a:pt x="218" y="769"/>
                    </a:cubicBezTo>
                    <a:cubicBezTo>
                      <a:pt x="209" y="780"/>
                      <a:pt x="200" y="792"/>
                      <a:pt x="192" y="804"/>
                    </a:cubicBezTo>
                    <a:cubicBezTo>
                      <a:pt x="237" y="849"/>
                      <a:pt x="237" y="849"/>
                      <a:pt x="237" y="849"/>
                    </a:cubicBezTo>
                    <a:cubicBezTo>
                      <a:pt x="249" y="841"/>
                      <a:pt x="261" y="832"/>
                      <a:pt x="272" y="823"/>
                    </a:cubicBezTo>
                    <a:cubicBezTo>
                      <a:pt x="296" y="805"/>
                      <a:pt x="327" y="803"/>
                      <a:pt x="353" y="817"/>
                    </a:cubicBezTo>
                    <a:cubicBezTo>
                      <a:pt x="377" y="831"/>
                      <a:pt x="403" y="842"/>
                      <a:pt x="430" y="849"/>
                    </a:cubicBezTo>
                    <a:cubicBezTo>
                      <a:pt x="458" y="857"/>
                      <a:pt x="479" y="881"/>
                      <a:pt x="482" y="910"/>
                    </a:cubicBezTo>
                    <a:cubicBezTo>
                      <a:pt x="484" y="924"/>
                      <a:pt x="486" y="939"/>
                      <a:pt x="488" y="954"/>
                    </a:cubicBezTo>
                    <a:close/>
                  </a:path>
                </a:pathLst>
              </a:custGeom>
              <a:solidFill>
                <a:schemeClr val="tx2"/>
              </a:solidFill>
              <a:ln>
                <a:solidFill>
                  <a:schemeClr val="tx2"/>
                </a:solidFill>
              </a:ln>
            </p:spPr>
            <p:txBody>
              <a:bodyPr vert="horz" wrap="square" lIns="68580" tIns="34290" rIns="68580" bIns="34290" numCol="1" anchor="t" anchorCtr="0" compatLnSpc="1">
                <a:prstTxWarp prst="textNoShape">
                  <a:avLst/>
                </a:prstTxWarp>
              </a:bodyPr>
              <a:lstStyle/>
              <a:p>
                <a:pPr defTabSz="685800">
                  <a:buClrTx/>
                </a:pPr>
                <a:endParaRPr lang="en-US" sz="1350" kern="1200">
                  <a:solidFill>
                    <a:srgbClr val="282F39"/>
                  </a:solidFill>
                  <a:latin typeface="Calibri" panose="020F0502020204030204"/>
                  <a:ea typeface="+mn-ea"/>
                  <a:cs typeface="+mn-cs"/>
                </a:endParaRPr>
              </a:p>
            </p:txBody>
          </p:sp>
          <p:sp>
            <p:nvSpPr>
              <p:cNvPr id="38" name="Freeform 21">
                <a:extLst>
                  <a:ext uri="{FF2B5EF4-FFF2-40B4-BE49-F238E27FC236}">
                    <a16:creationId xmlns:a16="http://schemas.microsoft.com/office/drawing/2014/main" id="{179E7683-8C9C-5A65-719D-925FF46BB6EC}"/>
                  </a:ext>
                </a:extLst>
              </p:cNvPr>
              <p:cNvSpPr>
                <a:spLocks noEditPoints="1"/>
              </p:cNvSpPr>
              <p:nvPr/>
            </p:nvSpPr>
            <p:spPr bwMode="auto">
              <a:xfrm>
                <a:off x="5767725" y="9408647"/>
                <a:ext cx="1179517" cy="1179509"/>
              </a:xfrm>
              <a:custGeom>
                <a:avLst/>
                <a:gdLst>
                  <a:gd name="T0" fmla="*/ 186 w 371"/>
                  <a:gd name="T1" fmla="*/ 371 h 371"/>
                  <a:gd name="T2" fmla="*/ 0 w 371"/>
                  <a:gd name="T3" fmla="*/ 185 h 371"/>
                  <a:gd name="T4" fmla="*/ 186 w 371"/>
                  <a:gd name="T5" fmla="*/ 0 h 371"/>
                  <a:gd name="T6" fmla="*/ 371 w 371"/>
                  <a:gd name="T7" fmla="*/ 185 h 371"/>
                  <a:gd name="T8" fmla="*/ 186 w 371"/>
                  <a:gd name="T9" fmla="*/ 371 h 371"/>
                  <a:gd name="T10" fmla="*/ 186 w 371"/>
                  <a:gd name="T11" fmla="*/ 82 h 371"/>
                  <a:gd name="T12" fmla="*/ 83 w 371"/>
                  <a:gd name="T13" fmla="*/ 185 h 371"/>
                  <a:gd name="T14" fmla="*/ 186 w 371"/>
                  <a:gd name="T15" fmla="*/ 288 h 371"/>
                  <a:gd name="T16" fmla="*/ 289 w 371"/>
                  <a:gd name="T17" fmla="*/ 185 h 371"/>
                  <a:gd name="T18" fmla="*/ 186 w 371"/>
                  <a:gd name="T19" fmla="*/ 82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 h="371">
                    <a:moveTo>
                      <a:pt x="186" y="371"/>
                    </a:moveTo>
                    <a:cubicBezTo>
                      <a:pt x="83" y="371"/>
                      <a:pt x="0" y="288"/>
                      <a:pt x="0" y="185"/>
                    </a:cubicBezTo>
                    <a:cubicBezTo>
                      <a:pt x="0" y="83"/>
                      <a:pt x="83" y="0"/>
                      <a:pt x="186" y="0"/>
                    </a:cubicBezTo>
                    <a:cubicBezTo>
                      <a:pt x="288" y="0"/>
                      <a:pt x="371" y="83"/>
                      <a:pt x="371" y="185"/>
                    </a:cubicBezTo>
                    <a:cubicBezTo>
                      <a:pt x="371" y="288"/>
                      <a:pt x="288" y="371"/>
                      <a:pt x="186" y="371"/>
                    </a:cubicBezTo>
                    <a:close/>
                    <a:moveTo>
                      <a:pt x="186" y="82"/>
                    </a:moveTo>
                    <a:cubicBezTo>
                      <a:pt x="129" y="82"/>
                      <a:pt x="83" y="128"/>
                      <a:pt x="83" y="185"/>
                    </a:cubicBezTo>
                    <a:cubicBezTo>
                      <a:pt x="83" y="242"/>
                      <a:pt x="129" y="288"/>
                      <a:pt x="186" y="288"/>
                    </a:cubicBezTo>
                    <a:cubicBezTo>
                      <a:pt x="243" y="288"/>
                      <a:pt x="289" y="242"/>
                      <a:pt x="289" y="185"/>
                    </a:cubicBezTo>
                    <a:cubicBezTo>
                      <a:pt x="289" y="128"/>
                      <a:pt x="243" y="82"/>
                      <a:pt x="186" y="82"/>
                    </a:cubicBezTo>
                    <a:close/>
                  </a:path>
                </a:pathLst>
              </a:custGeom>
              <a:solidFill>
                <a:schemeClr val="tx2"/>
              </a:solidFill>
              <a:ln>
                <a:solidFill>
                  <a:schemeClr val="tx2"/>
                </a:solidFill>
              </a:ln>
            </p:spPr>
            <p:txBody>
              <a:bodyPr vert="horz" wrap="square" lIns="68580" tIns="34290" rIns="68580" bIns="34290" numCol="1" anchor="t" anchorCtr="0" compatLnSpc="1">
                <a:prstTxWarp prst="textNoShape">
                  <a:avLst/>
                </a:prstTxWarp>
              </a:bodyPr>
              <a:lstStyle/>
              <a:p>
                <a:pPr defTabSz="685800">
                  <a:buClrTx/>
                </a:pPr>
                <a:endParaRPr lang="en-US" sz="1350" kern="1200">
                  <a:solidFill>
                    <a:srgbClr val="282F39"/>
                  </a:solidFill>
                  <a:latin typeface="Calibri" panose="020F0502020204030204"/>
                  <a:ea typeface="+mn-ea"/>
                  <a:cs typeface="+mn-cs"/>
                </a:endParaRPr>
              </a:p>
            </p:txBody>
          </p:sp>
        </p:grpSp>
      </p:grpSp>
      <p:grpSp>
        <p:nvGrpSpPr>
          <p:cNvPr id="39" name="Group 38">
            <a:extLst>
              <a:ext uri="{FF2B5EF4-FFF2-40B4-BE49-F238E27FC236}">
                <a16:creationId xmlns:a16="http://schemas.microsoft.com/office/drawing/2014/main" id="{03D4A05D-BC33-7606-6A78-4D09CB932BC9}"/>
              </a:ext>
            </a:extLst>
          </p:cNvPr>
          <p:cNvGrpSpPr/>
          <p:nvPr/>
        </p:nvGrpSpPr>
        <p:grpSpPr>
          <a:xfrm>
            <a:off x="6276966" y="1907849"/>
            <a:ext cx="7111229" cy="2904916"/>
            <a:chOff x="254165" y="1564070"/>
            <a:chExt cx="5546433" cy="2287827"/>
          </a:xfrm>
        </p:grpSpPr>
        <p:grpSp>
          <p:nvGrpSpPr>
            <p:cNvPr id="40" name="Group 39">
              <a:extLst>
                <a:ext uri="{FF2B5EF4-FFF2-40B4-BE49-F238E27FC236}">
                  <a16:creationId xmlns:a16="http://schemas.microsoft.com/office/drawing/2014/main" id="{D7DB2501-819C-11D0-D491-7C84A3048C9D}"/>
                </a:ext>
              </a:extLst>
            </p:cNvPr>
            <p:cNvGrpSpPr/>
            <p:nvPr/>
          </p:nvGrpSpPr>
          <p:grpSpPr>
            <a:xfrm>
              <a:off x="254165" y="2946002"/>
              <a:ext cx="4541751" cy="905895"/>
              <a:chOff x="254165" y="2946002"/>
              <a:chExt cx="4541751" cy="905895"/>
            </a:xfrm>
          </p:grpSpPr>
          <p:sp>
            <p:nvSpPr>
              <p:cNvPr id="42" name="Rectangle 41">
                <a:extLst>
                  <a:ext uri="{FF2B5EF4-FFF2-40B4-BE49-F238E27FC236}">
                    <a16:creationId xmlns:a16="http://schemas.microsoft.com/office/drawing/2014/main" id="{27D836B1-EF39-061E-E72B-5797680627C4}"/>
                  </a:ext>
                </a:extLst>
              </p:cNvPr>
              <p:cNvSpPr/>
              <p:nvPr/>
            </p:nvSpPr>
            <p:spPr>
              <a:xfrm>
                <a:off x="415348" y="2946002"/>
                <a:ext cx="4380568" cy="885605"/>
              </a:xfrm>
              <a:prstGeom prst="rect">
                <a:avLst/>
              </a:prstGeom>
              <a:solidFill>
                <a:srgbClr val="82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buClrTx/>
                </a:pPr>
                <a:endParaRPr lang="en-US" sz="1350" kern="1200" dirty="0">
                  <a:solidFill>
                    <a:srgbClr val="FFFFFF"/>
                  </a:solidFill>
                  <a:latin typeface="Calibri" panose="020F0502020204030204"/>
                </a:endParaRPr>
              </a:p>
            </p:txBody>
          </p:sp>
          <p:sp>
            <p:nvSpPr>
              <p:cNvPr id="43" name="Rectangle: Rounded Corners 42">
                <a:extLst>
                  <a:ext uri="{FF2B5EF4-FFF2-40B4-BE49-F238E27FC236}">
                    <a16:creationId xmlns:a16="http://schemas.microsoft.com/office/drawing/2014/main" id="{4CD724C3-8853-EA57-4495-8C3795454500}"/>
                  </a:ext>
                </a:extLst>
              </p:cNvPr>
              <p:cNvSpPr/>
              <p:nvPr/>
            </p:nvSpPr>
            <p:spPr>
              <a:xfrm>
                <a:off x="254165" y="2950216"/>
                <a:ext cx="1009750" cy="901681"/>
              </a:xfrm>
              <a:prstGeom prst="roundRect">
                <a:avLst>
                  <a:gd name="adj" fmla="val 631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buClrTx/>
                </a:pPr>
                <a:endParaRPr lang="en-US" sz="1350" kern="1200" dirty="0">
                  <a:solidFill>
                    <a:srgbClr val="FFFFFF"/>
                  </a:solidFill>
                  <a:latin typeface="Calibri" panose="020F0502020204030204"/>
                </a:endParaRPr>
              </a:p>
            </p:txBody>
          </p:sp>
          <p:sp>
            <p:nvSpPr>
              <p:cNvPr id="44" name="TextBox 43">
                <a:extLst>
                  <a:ext uri="{FF2B5EF4-FFF2-40B4-BE49-F238E27FC236}">
                    <a16:creationId xmlns:a16="http://schemas.microsoft.com/office/drawing/2014/main" id="{63D7682F-3282-EAAC-EFE8-D61A41B3CA6A}"/>
                  </a:ext>
                </a:extLst>
              </p:cNvPr>
              <p:cNvSpPr txBox="1"/>
              <p:nvPr/>
            </p:nvSpPr>
            <p:spPr>
              <a:xfrm>
                <a:off x="445765" y="2972068"/>
                <a:ext cx="640847" cy="563571"/>
              </a:xfrm>
              <a:prstGeom prst="rect">
                <a:avLst/>
              </a:prstGeom>
              <a:noFill/>
            </p:spPr>
            <p:txBody>
              <a:bodyPr wrap="square" lIns="91440" tIns="45720" rIns="91440" bIns="45720" rtlCol="0" anchor="t">
                <a:spAutoFit/>
              </a:bodyPr>
              <a:lstStyle/>
              <a:p>
                <a:pPr defTabSz="685800">
                  <a:buClrTx/>
                  <a:defRPr/>
                </a:pPr>
                <a:endParaRPr lang="en-US" sz="4050" b="1" kern="1200" dirty="0">
                  <a:solidFill>
                    <a:srgbClr val="282F39"/>
                  </a:solidFill>
                  <a:latin typeface="Calibri" panose="020F0502020204030204" pitchFamily="34" charset="0"/>
                  <a:ea typeface="Open Sans"/>
                  <a:cs typeface="Calibri" panose="020F0502020204030204" pitchFamily="34" charset="0"/>
                </a:endParaRPr>
              </a:p>
            </p:txBody>
          </p:sp>
          <p:grpSp>
            <p:nvGrpSpPr>
              <p:cNvPr id="45" name="Group 44">
                <a:extLst>
                  <a:ext uri="{FF2B5EF4-FFF2-40B4-BE49-F238E27FC236}">
                    <a16:creationId xmlns:a16="http://schemas.microsoft.com/office/drawing/2014/main" id="{5C1C8D7D-0835-88C0-7A3C-F81C6EF24F50}"/>
                  </a:ext>
                </a:extLst>
              </p:cNvPr>
              <p:cNvGrpSpPr/>
              <p:nvPr/>
            </p:nvGrpSpPr>
            <p:grpSpPr>
              <a:xfrm>
                <a:off x="442420" y="3115049"/>
                <a:ext cx="551892" cy="564732"/>
                <a:chOff x="5995988" y="2712903"/>
                <a:chExt cx="2457450" cy="2587625"/>
              </a:xfrm>
            </p:grpSpPr>
            <p:sp>
              <p:nvSpPr>
                <p:cNvPr id="46" name="Freeform 6">
                  <a:extLst>
                    <a:ext uri="{FF2B5EF4-FFF2-40B4-BE49-F238E27FC236}">
                      <a16:creationId xmlns:a16="http://schemas.microsoft.com/office/drawing/2014/main" id="{CD1361EB-6298-EFF4-21F8-0C70B6142303}"/>
                    </a:ext>
                  </a:extLst>
                </p:cNvPr>
                <p:cNvSpPr>
                  <a:spLocks/>
                </p:cNvSpPr>
                <p:nvPr/>
              </p:nvSpPr>
              <p:spPr bwMode="auto">
                <a:xfrm>
                  <a:off x="5995988" y="2712903"/>
                  <a:ext cx="2457450" cy="2587625"/>
                </a:xfrm>
                <a:custGeom>
                  <a:avLst/>
                  <a:gdLst>
                    <a:gd name="T0" fmla="*/ 707 w 771"/>
                    <a:gd name="T1" fmla="*/ 219 h 812"/>
                    <a:gd name="T2" fmla="*/ 760 w 771"/>
                    <a:gd name="T3" fmla="*/ 369 h 812"/>
                    <a:gd name="T4" fmla="*/ 685 w 771"/>
                    <a:gd name="T5" fmla="*/ 634 h 812"/>
                    <a:gd name="T6" fmla="*/ 197 w 771"/>
                    <a:gd name="T7" fmla="*/ 707 h 812"/>
                    <a:gd name="T8" fmla="*/ 97 w 771"/>
                    <a:gd name="T9" fmla="*/ 220 h 812"/>
                    <a:gd name="T10" fmla="*/ 594 w 771"/>
                    <a:gd name="T11" fmla="*/ 106 h 812"/>
                    <a:gd name="T12" fmla="*/ 552 w 771"/>
                    <a:gd name="T13" fmla="*/ 147 h 812"/>
                    <a:gd name="T14" fmla="*/ 509 w 771"/>
                    <a:gd name="T15" fmla="*/ 128 h 812"/>
                    <a:gd name="T16" fmla="*/ 454 w 771"/>
                    <a:gd name="T17" fmla="*/ 113 h 812"/>
                    <a:gd name="T18" fmla="*/ 372 w 771"/>
                    <a:gd name="T19" fmla="*/ 110 h 812"/>
                    <a:gd name="T20" fmla="*/ 241 w 771"/>
                    <a:gd name="T21" fmla="*/ 155 h 812"/>
                    <a:gd name="T22" fmla="*/ 147 w 771"/>
                    <a:gd name="T23" fmla="*/ 249 h 812"/>
                    <a:gd name="T24" fmla="*/ 115 w 771"/>
                    <a:gd name="T25" fmla="*/ 317 h 812"/>
                    <a:gd name="T26" fmla="*/ 103 w 771"/>
                    <a:gd name="T27" fmla="*/ 366 h 812"/>
                    <a:gd name="T28" fmla="*/ 102 w 771"/>
                    <a:gd name="T29" fmla="*/ 450 h 812"/>
                    <a:gd name="T30" fmla="*/ 124 w 771"/>
                    <a:gd name="T31" fmla="*/ 528 h 812"/>
                    <a:gd name="T32" fmla="*/ 209 w 771"/>
                    <a:gd name="T33" fmla="*/ 643 h 812"/>
                    <a:gd name="T34" fmla="*/ 295 w 771"/>
                    <a:gd name="T35" fmla="*/ 694 h 812"/>
                    <a:gd name="T36" fmla="*/ 357 w 771"/>
                    <a:gd name="T37" fmla="*/ 710 h 812"/>
                    <a:gd name="T38" fmla="*/ 439 w 771"/>
                    <a:gd name="T39" fmla="*/ 711 h 812"/>
                    <a:gd name="T40" fmla="*/ 512 w 771"/>
                    <a:gd name="T41" fmla="*/ 693 h 812"/>
                    <a:gd name="T42" fmla="*/ 585 w 771"/>
                    <a:gd name="T43" fmla="*/ 652 h 812"/>
                    <a:gd name="T44" fmla="*/ 644 w 771"/>
                    <a:gd name="T45" fmla="*/ 592 h 812"/>
                    <a:gd name="T46" fmla="*/ 677 w 771"/>
                    <a:gd name="T47" fmla="*/ 536 h 812"/>
                    <a:gd name="T48" fmla="*/ 696 w 771"/>
                    <a:gd name="T49" fmla="*/ 482 h 812"/>
                    <a:gd name="T50" fmla="*/ 704 w 771"/>
                    <a:gd name="T51" fmla="*/ 432 h 812"/>
                    <a:gd name="T52" fmla="*/ 702 w 771"/>
                    <a:gd name="T53" fmla="*/ 374 h 812"/>
                    <a:gd name="T54" fmla="*/ 695 w 771"/>
                    <a:gd name="T55" fmla="*/ 334 h 812"/>
                    <a:gd name="T56" fmla="*/ 666 w 771"/>
                    <a:gd name="T57" fmla="*/ 264 h 812"/>
                    <a:gd name="T58" fmla="*/ 667 w 771"/>
                    <a:gd name="T59" fmla="*/ 258 h 812"/>
                    <a:gd name="T60" fmla="*/ 703 w 771"/>
                    <a:gd name="T61" fmla="*/ 222 h 812"/>
                    <a:gd name="T62" fmla="*/ 707 w 771"/>
                    <a:gd name="T63" fmla="*/ 219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71" h="812">
                      <a:moveTo>
                        <a:pt x="707" y="219"/>
                      </a:moveTo>
                      <a:cubicBezTo>
                        <a:pt x="736" y="265"/>
                        <a:pt x="754" y="315"/>
                        <a:pt x="760" y="369"/>
                      </a:cubicBezTo>
                      <a:cubicBezTo>
                        <a:pt x="771" y="467"/>
                        <a:pt x="746" y="557"/>
                        <a:pt x="685" y="634"/>
                      </a:cubicBezTo>
                      <a:cubicBezTo>
                        <a:pt x="561" y="789"/>
                        <a:pt x="347" y="812"/>
                        <a:pt x="197" y="707"/>
                      </a:cubicBezTo>
                      <a:cubicBezTo>
                        <a:pt x="31" y="591"/>
                        <a:pt x="0" y="374"/>
                        <a:pt x="97" y="220"/>
                      </a:cubicBezTo>
                      <a:cubicBezTo>
                        <a:pt x="203" y="52"/>
                        <a:pt x="424" y="0"/>
                        <a:pt x="594" y="106"/>
                      </a:cubicBezTo>
                      <a:cubicBezTo>
                        <a:pt x="580" y="120"/>
                        <a:pt x="566" y="134"/>
                        <a:pt x="552" y="147"/>
                      </a:cubicBezTo>
                      <a:cubicBezTo>
                        <a:pt x="538" y="141"/>
                        <a:pt x="523" y="134"/>
                        <a:pt x="509" y="128"/>
                      </a:cubicBezTo>
                      <a:cubicBezTo>
                        <a:pt x="491" y="121"/>
                        <a:pt x="473" y="116"/>
                        <a:pt x="454" y="113"/>
                      </a:cubicBezTo>
                      <a:cubicBezTo>
                        <a:pt x="427" y="108"/>
                        <a:pt x="399" y="107"/>
                        <a:pt x="372" y="110"/>
                      </a:cubicBezTo>
                      <a:cubicBezTo>
                        <a:pt x="325" y="115"/>
                        <a:pt x="281" y="130"/>
                        <a:pt x="241" y="155"/>
                      </a:cubicBezTo>
                      <a:cubicBezTo>
                        <a:pt x="203" y="179"/>
                        <a:pt x="171" y="211"/>
                        <a:pt x="147" y="249"/>
                      </a:cubicBezTo>
                      <a:cubicBezTo>
                        <a:pt x="134" y="270"/>
                        <a:pt x="123" y="293"/>
                        <a:pt x="115" y="317"/>
                      </a:cubicBezTo>
                      <a:cubicBezTo>
                        <a:pt x="110" y="333"/>
                        <a:pt x="106" y="350"/>
                        <a:pt x="103" y="366"/>
                      </a:cubicBezTo>
                      <a:cubicBezTo>
                        <a:pt x="99" y="394"/>
                        <a:pt x="99" y="422"/>
                        <a:pt x="102" y="450"/>
                      </a:cubicBezTo>
                      <a:cubicBezTo>
                        <a:pt x="105" y="477"/>
                        <a:pt x="113" y="503"/>
                        <a:pt x="124" y="528"/>
                      </a:cubicBezTo>
                      <a:cubicBezTo>
                        <a:pt x="143" y="574"/>
                        <a:pt x="171" y="612"/>
                        <a:pt x="209" y="643"/>
                      </a:cubicBezTo>
                      <a:cubicBezTo>
                        <a:pt x="235" y="665"/>
                        <a:pt x="263" y="682"/>
                        <a:pt x="295" y="694"/>
                      </a:cubicBezTo>
                      <a:cubicBezTo>
                        <a:pt x="315" y="701"/>
                        <a:pt x="336" y="707"/>
                        <a:pt x="357" y="710"/>
                      </a:cubicBezTo>
                      <a:cubicBezTo>
                        <a:pt x="384" y="714"/>
                        <a:pt x="412" y="715"/>
                        <a:pt x="439" y="711"/>
                      </a:cubicBezTo>
                      <a:cubicBezTo>
                        <a:pt x="464" y="708"/>
                        <a:pt x="488" y="702"/>
                        <a:pt x="512" y="693"/>
                      </a:cubicBezTo>
                      <a:cubicBezTo>
                        <a:pt x="538" y="683"/>
                        <a:pt x="563" y="669"/>
                        <a:pt x="585" y="652"/>
                      </a:cubicBezTo>
                      <a:cubicBezTo>
                        <a:pt x="607" y="635"/>
                        <a:pt x="627" y="615"/>
                        <a:pt x="644" y="592"/>
                      </a:cubicBezTo>
                      <a:cubicBezTo>
                        <a:pt x="657" y="575"/>
                        <a:pt x="668" y="556"/>
                        <a:pt x="677" y="536"/>
                      </a:cubicBezTo>
                      <a:cubicBezTo>
                        <a:pt x="686" y="519"/>
                        <a:pt x="692" y="501"/>
                        <a:pt x="696" y="482"/>
                      </a:cubicBezTo>
                      <a:cubicBezTo>
                        <a:pt x="700" y="465"/>
                        <a:pt x="703" y="449"/>
                        <a:pt x="704" y="432"/>
                      </a:cubicBezTo>
                      <a:cubicBezTo>
                        <a:pt x="704" y="413"/>
                        <a:pt x="704" y="393"/>
                        <a:pt x="702" y="374"/>
                      </a:cubicBezTo>
                      <a:cubicBezTo>
                        <a:pt x="701" y="361"/>
                        <a:pt x="698" y="347"/>
                        <a:pt x="695" y="334"/>
                      </a:cubicBezTo>
                      <a:cubicBezTo>
                        <a:pt x="689" y="310"/>
                        <a:pt x="679" y="286"/>
                        <a:pt x="666" y="264"/>
                      </a:cubicBezTo>
                      <a:cubicBezTo>
                        <a:pt x="665" y="262"/>
                        <a:pt x="665" y="260"/>
                        <a:pt x="667" y="258"/>
                      </a:cubicBezTo>
                      <a:cubicBezTo>
                        <a:pt x="680" y="246"/>
                        <a:pt x="691" y="234"/>
                        <a:pt x="703" y="222"/>
                      </a:cubicBezTo>
                      <a:cubicBezTo>
                        <a:pt x="704" y="221"/>
                        <a:pt x="705" y="220"/>
                        <a:pt x="707" y="219"/>
                      </a:cubicBezTo>
                      <a:close/>
                    </a:path>
                  </a:pathLst>
                </a:custGeom>
                <a:solidFill>
                  <a:schemeClr val="tx2"/>
                </a:solidFill>
                <a:ln>
                  <a:solidFill>
                    <a:schemeClr val="tx2"/>
                  </a:solidFill>
                </a:ln>
              </p:spPr>
              <p:txBody>
                <a:bodyPr vert="horz" wrap="square" lIns="68580" tIns="34290" rIns="68580" bIns="34290" numCol="1" anchor="t" anchorCtr="0" compatLnSpc="1">
                  <a:prstTxWarp prst="textNoShape">
                    <a:avLst/>
                  </a:prstTxWarp>
                </a:bodyPr>
                <a:lstStyle/>
                <a:p>
                  <a:pPr defTabSz="685800">
                    <a:buClrTx/>
                  </a:pPr>
                  <a:endParaRPr lang="en-US" sz="1350" kern="1200">
                    <a:solidFill>
                      <a:srgbClr val="282F39"/>
                    </a:solidFill>
                    <a:latin typeface="Calibri" panose="020F0502020204030204"/>
                    <a:ea typeface="+mn-ea"/>
                    <a:cs typeface="+mn-cs"/>
                  </a:endParaRPr>
                </a:p>
              </p:txBody>
            </p:sp>
            <p:sp>
              <p:nvSpPr>
                <p:cNvPr id="47" name="Freeform 7">
                  <a:extLst>
                    <a:ext uri="{FF2B5EF4-FFF2-40B4-BE49-F238E27FC236}">
                      <a16:creationId xmlns:a16="http://schemas.microsoft.com/office/drawing/2014/main" id="{8F76C99B-D78C-5292-FDDC-1058BA36215B}"/>
                    </a:ext>
                  </a:extLst>
                </p:cNvPr>
                <p:cNvSpPr>
                  <a:spLocks/>
                </p:cNvSpPr>
                <p:nvPr/>
              </p:nvSpPr>
              <p:spPr bwMode="auto">
                <a:xfrm>
                  <a:off x="6515101" y="3270116"/>
                  <a:ext cx="1450975" cy="1435100"/>
                </a:xfrm>
                <a:custGeom>
                  <a:avLst/>
                  <a:gdLst>
                    <a:gd name="T0" fmla="*/ 350 w 455"/>
                    <a:gd name="T1" fmla="*/ 54 h 450"/>
                    <a:gd name="T2" fmla="*/ 311 w 455"/>
                    <a:gd name="T3" fmla="*/ 93 h 450"/>
                    <a:gd name="T4" fmla="*/ 305 w 455"/>
                    <a:gd name="T5" fmla="*/ 94 h 450"/>
                    <a:gd name="T6" fmla="*/ 262 w 455"/>
                    <a:gd name="T7" fmla="*/ 81 h 450"/>
                    <a:gd name="T8" fmla="*/ 210 w 455"/>
                    <a:gd name="T9" fmla="*/ 82 h 450"/>
                    <a:gd name="T10" fmla="*/ 148 w 455"/>
                    <a:gd name="T11" fmla="*/ 109 h 450"/>
                    <a:gd name="T12" fmla="*/ 103 w 455"/>
                    <a:gd name="T13" fmla="*/ 160 h 450"/>
                    <a:gd name="T14" fmla="*/ 84 w 455"/>
                    <a:gd name="T15" fmla="*/ 216 h 450"/>
                    <a:gd name="T16" fmla="*/ 90 w 455"/>
                    <a:gd name="T17" fmla="*/ 283 h 450"/>
                    <a:gd name="T18" fmla="*/ 154 w 455"/>
                    <a:gd name="T19" fmla="*/ 367 h 450"/>
                    <a:gd name="T20" fmla="*/ 225 w 455"/>
                    <a:gd name="T21" fmla="*/ 392 h 450"/>
                    <a:gd name="T22" fmla="*/ 302 w 455"/>
                    <a:gd name="T23" fmla="*/ 379 h 450"/>
                    <a:gd name="T24" fmla="*/ 364 w 455"/>
                    <a:gd name="T25" fmla="*/ 330 h 450"/>
                    <a:gd name="T26" fmla="*/ 391 w 455"/>
                    <a:gd name="T27" fmla="*/ 273 h 450"/>
                    <a:gd name="T28" fmla="*/ 395 w 455"/>
                    <a:gd name="T29" fmla="*/ 223 h 450"/>
                    <a:gd name="T30" fmla="*/ 380 w 455"/>
                    <a:gd name="T31" fmla="*/ 167 h 450"/>
                    <a:gd name="T32" fmla="*/ 422 w 455"/>
                    <a:gd name="T33" fmla="*/ 125 h 450"/>
                    <a:gd name="T34" fmla="*/ 453 w 455"/>
                    <a:gd name="T35" fmla="*/ 242 h 450"/>
                    <a:gd name="T36" fmla="*/ 418 w 455"/>
                    <a:gd name="T37" fmla="*/ 354 h 450"/>
                    <a:gd name="T38" fmla="*/ 235 w 455"/>
                    <a:gd name="T39" fmla="*/ 450 h 450"/>
                    <a:gd name="T40" fmla="*/ 85 w 455"/>
                    <a:gd name="T41" fmla="*/ 385 h 450"/>
                    <a:gd name="T42" fmla="*/ 95 w 455"/>
                    <a:gd name="T43" fmla="*/ 78 h 450"/>
                    <a:gd name="T44" fmla="*/ 350 w 455"/>
                    <a:gd name="T45" fmla="*/ 54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5" h="450">
                      <a:moveTo>
                        <a:pt x="350" y="54"/>
                      </a:moveTo>
                      <a:cubicBezTo>
                        <a:pt x="337" y="67"/>
                        <a:pt x="324" y="80"/>
                        <a:pt x="311" y="93"/>
                      </a:cubicBezTo>
                      <a:cubicBezTo>
                        <a:pt x="310" y="94"/>
                        <a:pt x="307" y="95"/>
                        <a:pt x="305" y="94"/>
                      </a:cubicBezTo>
                      <a:cubicBezTo>
                        <a:pt x="292" y="87"/>
                        <a:pt x="277" y="83"/>
                        <a:pt x="262" y="81"/>
                      </a:cubicBezTo>
                      <a:cubicBezTo>
                        <a:pt x="244" y="79"/>
                        <a:pt x="227" y="79"/>
                        <a:pt x="210" y="82"/>
                      </a:cubicBezTo>
                      <a:cubicBezTo>
                        <a:pt x="187" y="87"/>
                        <a:pt x="166" y="96"/>
                        <a:pt x="148" y="109"/>
                      </a:cubicBezTo>
                      <a:cubicBezTo>
                        <a:pt x="129" y="123"/>
                        <a:pt x="114" y="140"/>
                        <a:pt x="103" y="160"/>
                      </a:cubicBezTo>
                      <a:cubicBezTo>
                        <a:pt x="93" y="178"/>
                        <a:pt x="87" y="196"/>
                        <a:pt x="84" y="216"/>
                      </a:cubicBezTo>
                      <a:cubicBezTo>
                        <a:pt x="81" y="239"/>
                        <a:pt x="83" y="261"/>
                        <a:pt x="90" y="283"/>
                      </a:cubicBezTo>
                      <a:cubicBezTo>
                        <a:pt x="101" y="319"/>
                        <a:pt x="123" y="347"/>
                        <a:pt x="154" y="367"/>
                      </a:cubicBezTo>
                      <a:cubicBezTo>
                        <a:pt x="176" y="381"/>
                        <a:pt x="199" y="389"/>
                        <a:pt x="225" y="392"/>
                      </a:cubicBezTo>
                      <a:cubicBezTo>
                        <a:pt x="252" y="394"/>
                        <a:pt x="277" y="390"/>
                        <a:pt x="302" y="379"/>
                      </a:cubicBezTo>
                      <a:cubicBezTo>
                        <a:pt x="327" y="368"/>
                        <a:pt x="348" y="352"/>
                        <a:pt x="364" y="330"/>
                      </a:cubicBezTo>
                      <a:cubicBezTo>
                        <a:pt x="377" y="313"/>
                        <a:pt x="386" y="294"/>
                        <a:pt x="391" y="273"/>
                      </a:cubicBezTo>
                      <a:cubicBezTo>
                        <a:pt x="395" y="256"/>
                        <a:pt x="397" y="240"/>
                        <a:pt x="395" y="223"/>
                      </a:cubicBezTo>
                      <a:cubicBezTo>
                        <a:pt x="394" y="204"/>
                        <a:pt x="389" y="185"/>
                        <a:pt x="380" y="167"/>
                      </a:cubicBezTo>
                      <a:cubicBezTo>
                        <a:pt x="394" y="153"/>
                        <a:pt x="408" y="139"/>
                        <a:pt x="422" y="125"/>
                      </a:cubicBezTo>
                      <a:cubicBezTo>
                        <a:pt x="444" y="161"/>
                        <a:pt x="455" y="200"/>
                        <a:pt x="453" y="242"/>
                      </a:cubicBezTo>
                      <a:cubicBezTo>
                        <a:pt x="452" y="283"/>
                        <a:pt x="441" y="320"/>
                        <a:pt x="418" y="354"/>
                      </a:cubicBezTo>
                      <a:cubicBezTo>
                        <a:pt x="374" y="418"/>
                        <a:pt x="312" y="450"/>
                        <a:pt x="235" y="450"/>
                      </a:cubicBezTo>
                      <a:cubicBezTo>
                        <a:pt x="176" y="450"/>
                        <a:pt x="125" y="427"/>
                        <a:pt x="85" y="385"/>
                      </a:cubicBezTo>
                      <a:cubicBezTo>
                        <a:pt x="0" y="295"/>
                        <a:pt x="6" y="160"/>
                        <a:pt x="95" y="78"/>
                      </a:cubicBezTo>
                      <a:cubicBezTo>
                        <a:pt x="179" y="0"/>
                        <a:pt x="293" y="14"/>
                        <a:pt x="350" y="54"/>
                      </a:cubicBezTo>
                      <a:close/>
                    </a:path>
                  </a:pathLst>
                </a:custGeom>
                <a:solidFill>
                  <a:schemeClr val="tx2"/>
                </a:solidFill>
                <a:ln>
                  <a:solidFill>
                    <a:schemeClr val="tx2"/>
                  </a:solidFill>
                </a:ln>
              </p:spPr>
              <p:txBody>
                <a:bodyPr vert="horz" wrap="square" lIns="68580" tIns="34290" rIns="68580" bIns="34290" numCol="1" anchor="t" anchorCtr="0" compatLnSpc="1">
                  <a:prstTxWarp prst="textNoShape">
                    <a:avLst/>
                  </a:prstTxWarp>
                </a:bodyPr>
                <a:lstStyle/>
                <a:p>
                  <a:pPr defTabSz="685800">
                    <a:buClrTx/>
                  </a:pPr>
                  <a:endParaRPr lang="en-US" sz="1350" kern="1200">
                    <a:solidFill>
                      <a:srgbClr val="282F39"/>
                    </a:solidFill>
                    <a:latin typeface="Calibri" panose="020F0502020204030204"/>
                    <a:ea typeface="+mn-ea"/>
                    <a:cs typeface="+mn-cs"/>
                  </a:endParaRPr>
                </a:p>
              </p:txBody>
            </p:sp>
            <p:sp>
              <p:nvSpPr>
                <p:cNvPr id="48" name="Freeform 8">
                  <a:extLst>
                    <a:ext uri="{FF2B5EF4-FFF2-40B4-BE49-F238E27FC236}">
                      <a16:creationId xmlns:a16="http://schemas.microsoft.com/office/drawing/2014/main" id="{590C30DD-CDAF-3DD5-029D-12BCDAD9C313}"/>
                    </a:ext>
                  </a:extLst>
                </p:cNvPr>
                <p:cNvSpPr>
                  <a:spLocks/>
                </p:cNvSpPr>
                <p:nvPr/>
              </p:nvSpPr>
              <p:spPr bwMode="auto">
                <a:xfrm>
                  <a:off x="7040563" y="2874828"/>
                  <a:ext cx="1381125" cy="1384300"/>
                </a:xfrm>
                <a:custGeom>
                  <a:avLst/>
                  <a:gdLst>
                    <a:gd name="T0" fmla="*/ 363 w 433"/>
                    <a:gd name="T1" fmla="*/ 0 h 434"/>
                    <a:gd name="T2" fmla="*/ 363 w 433"/>
                    <a:gd name="T3" fmla="*/ 71 h 434"/>
                    <a:gd name="T4" fmla="*/ 432 w 433"/>
                    <a:gd name="T5" fmla="*/ 71 h 434"/>
                    <a:gd name="T6" fmla="*/ 433 w 433"/>
                    <a:gd name="T7" fmla="*/ 73 h 434"/>
                    <a:gd name="T8" fmla="*/ 408 w 433"/>
                    <a:gd name="T9" fmla="*/ 98 h 434"/>
                    <a:gd name="T10" fmla="*/ 303 w 433"/>
                    <a:gd name="T11" fmla="*/ 203 h 434"/>
                    <a:gd name="T12" fmla="*/ 292 w 433"/>
                    <a:gd name="T13" fmla="*/ 207 h 434"/>
                    <a:gd name="T14" fmla="*/ 262 w 433"/>
                    <a:gd name="T15" fmla="*/ 208 h 434"/>
                    <a:gd name="T16" fmla="*/ 255 w 433"/>
                    <a:gd name="T17" fmla="*/ 210 h 434"/>
                    <a:gd name="T18" fmla="*/ 176 w 433"/>
                    <a:gd name="T19" fmla="*/ 289 h 434"/>
                    <a:gd name="T20" fmla="*/ 141 w 433"/>
                    <a:gd name="T21" fmla="*/ 325 h 434"/>
                    <a:gd name="T22" fmla="*/ 140 w 433"/>
                    <a:gd name="T23" fmla="*/ 330 h 434"/>
                    <a:gd name="T24" fmla="*/ 146 w 433"/>
                    <a:gd name="T25" fmla="*/ 354 h 434"/>
                    <a:gd name="T26" fmla="*/ 121 w 433"/>
                    <a:gd name="T27" fmla="*/ 415 h 434"/>
                    <a:gd name="T28" fmla="*/ 67 w 433"/>
                    <a:gd name="T29" fmla="*/ 432 h 434"/>
                    <a:gd name="T30" fmla="*/ 12 w 433"/>
                    <a:gd name="T31" fmla="*/ 397 h 434"/>
                    <a:gd name="T32" fmla="*/ 4 w 433"/>
                    <a:gd name="T33" fmla="*/ 342 h 434"/>
                    <a:gd name="T34" fmla="*/ 46 w 433"/>
                    <a:gd name="T35" fmla="*/ 294 h 434"/>
                    <a:gd name="T36" fmla="*/ 105 w 433"/>
                    <a:gd name="T37" fmla="*/ 295 h 434"/>
                    <a:gd name="T38" fmla="*/ 110 w 433"/>
                    <a:gd name="T39" fmla="*/ 293 h 434"/>
                    <a:gd name="T40" fmla="*/ 191 w 433"/>
                    <a:gd name="T41" fmla="*/ 213 h 434"/>
                    <a:gd name="T42" fmla="*/ 223 w 433"/>
                    <a:gd name="T43" fmla="*/ 181 h 434"/>
                    <a:gd name="T44" fmla="*/ 227 w 433"/>
                    <a:gd name="T45" fmla="*/ 171 h 434"/>
                    <a:gd name="T46" fmla="*/ 227 w 433"/>
                    <a:gd name="T47" fmla="*/ 143 h 434"/>
                    <a:gd name="T48" fmla="*/ 231 w 433"/>
                    <a:gd name="T49" fmla="*/ 131 h 434"/>
                    <a:gd name="T50" fmla="*/ 360 w 433"/>
                    <a:gd name="T51" fmla="*/ 3 h 434"/>
                    <a:gd name="T52" fmla="*/ 363 w 433"/>
                    <a:gd name="T53"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3" h="434">
                      <a:moveTo>
                        <a:pt x="363" y="0"/>
                      </a:moveTo>
                      <a:cubicBezTo>
                        <a:pt x="363" y="24"/>
                        <a:pt x="363" y="47"/>
                        <a:pt x="363" y="71"/>
                      </a:cubicBezTo>
                      <a:cubicBezTo>
                        <a:pt x="386" y="71"/>
                        <a:pt x="409" y="71"/>
                        <a:pt x="432" y="71"/>
                      </a:cubicBezTo>
                      <a:cubicBezTo>
                        <a:pt x="432" y="72"/>
                        <a:pt x="432" y="73"/>
                        <a:pt x="433" y="73"/>
                      </a:cubicBezTo>
                      <a:cubicBezTo>
                        <a:pt x="424" y="81"/>
                        <a:pt x="416" y="90"/>
                        <a:pt x="408" y="98"/>
                      </a:cubicBezTo>
                      <a:cubicBezTo>
                        <a:pt x="373" y="133"/>
                        <a:pt x="338" y="168"/>
                        <a:pt x="303" y="203"/>
                      </a:cubicBezTo>
                      <a:cubicBezTo>
                        <a:pt x="300" y="206"/>
                        <a:pt x="297" y="208"/>
                        <a:pt x="292" y="207"/>
                      </a:cubicBezTo>
                      <a:cubicBezTo>
                        <a:pt x="282" y="207"/>
                        <a:pt x="272" y="207"/>
                        <a:pt x="262" y="208"/>
                      </a:cubicBezTo>
                      <a:cubicBezTo>
                        <a:pt x="260" y="208"/>
                        <a:pt x="256" y="209"/>
                        <a:pt x="255" y="210"/>
                      </a:cubicBezTo>
                      <a:cubicBezTo>
                        <a:pt x="228" y="237"/>
                        <a:pt x="202" y="263"/>
                        <a:pt x="176" y="289"/>
                      </a:cubicBezTo>
                      <a:cubicBezTo>
                        <a:pt x="164" y="301"/>
                        <a:pt x="152" y="313"/>
                        <a:pt x="141" y="325"/>
                      </a:cubicBezTo>
                      <a:cubicBezTo>
                        <a:pt x="140" y="326"/>
                        <a:pt x="139" y="328"/>
                        <a:pt x="140" y="330"/>
                      </a:cubicBezTo>
                      <a:cubicBezTo>
                        <a:pt x="143" y="338"/>
                        <a:pt x="145" y="346"/>
                        <a:pt x="146" y="354"/>
                      </a:cubicBezTo>
                      <a:cubicBezTo>
                        <a:pt x="148" y="379"/>
                        <a:pt x="139" y="399"/>
                        <a:pt x="121" y="415"/>
                      </a:cubicBezTo>
                      <a:cubicBezTo>
                        <a:pt x="105" y="428"/>
                        <a:pt x="87" y="434"/>
                        <a:pt x="67" y="432"/>
                      </a:cubicBezTo>
                      <a:cubicBezTo>
                        <a:pt x="43" y="429"/>
                        <a:pt x="25" y="417"/>
                        <a:pt x="12" y="397"/>
                      </a:cubicBezTo>
                      <a:cubicBezTo>
                        <a:pt x="2" y="380"/>
                        <a:pt x="0" y="361"/>
                        <a:pt x="4" y="342"/>
                      </a:cubicBezTo>
                      <a:cubicBezTo>
                        <a:pt x="10" y="320"/>
                        <a:pt x="24" y="303"/>
                        <a:pt x="46" y="294"/>
                      </a:cubicBezTo>
                      <a:cubicBezTo>
                        <a:pt x="66" y="285"/>
                        <a:pt x="86" y="286"/>
                        <a:pt x="105" y="295"/>
                      </a:cubicBezTo>
                      <a:cubicBezTo>
                        <a:pt x="107" y="295"/>
                        <a:pt x="109" y="294"/>
                        <a:pt x="110" y="293"/>
                      </a:cubicBezTo>
                      <a:cubicBezTo>
                        <a:pt x="137" y="267"/>
                        <a:pt x="164" y="240"/>
                        <a:pt x="191" y="213"/>
                      </a:cubicBezTo>
                      <a:cubicBezTo>
                        <a:pt x="202" y="202"/>
                        <a:pt x="212" y="191"/>
                        <a:pt x="223" y="181"/>
                      </a:cubicBezTo>
                      <a:cubicBezTo>
                        <a:pt x="226" y="178"/>
                        <a:pt x="227" y="175"/>
                        <a:pt x="227" y="171"/>
                      </a:cubicBezTo>
                      <a:cubicBezTo>
                        <a:pt x="227" y="162"/>
                        <a:pt x="227" y="152"/>
                        <a:pt x="227" y="143"/>
                      </a:cubicBezTo>
                      <a:cubicBezTo>
                        <a:pt x="226" y="138"/>
                        <a:pt x="228" y="135"/>
                        <a:pt x="231" y="131"/>
                      </a:cubicBezTo>
                      <a:cubicBezTo>
                        <a:pt x="274" y="88"/>
                        <a:pt x="317" y="45"/>
                        <a:pt x="360" y="3"/>
                      </a:cubicBezTo>
                      <a:cubicBezTo>
                        <a:pt x="361" y="2"/>
                        <a:pt x="362" y="1"/>
                        <a:pt x="363" y="0"/>
                      </a:cubicBezTo>
                      <a:close/>
                    </a:path>
                  </a:pathLst>
                </a:custGeom>
                <a:solidFill>
                  <a:schemeClr val="tx2"/>
                </a:solidFill>
                <a:ln>
                  <a:solidFill>
                    <a:schemeClr val="tx2"/>
                  </a:solidFill>
                </a:ln>
              </p:spPr>
              <p:txBody>
                <a:bodyPr vert="horz" wrap="square" lIns="68580" tIns="34290" rIns="68580" bIns="34290" numCol="1" anchor="t" anchorCtr="0" compatLnSpc="1">
                  <a:prstTxWarp prst="textNoShape">
                    <a:avLst/>
                  </a:prstTxWarp>
                </a:bodyPr>
                <a:lstStyle/>
                <a:p>
                  <a:pPr defTabSz="685800">
                    <a:buClrTx/>
                  </a:pPr>
                  <a:endParaRPr lang="en-US" sz="1350" kern="1200">
                    <a:solidFill>
                      <a:srgbClr val="282F39"/>
                    </a:solidFill>
                    <a:latin typeface="Calibri" panose="020F0502020204030204"/>
                    <a:ea typeface="+mn-ea"/>
                    <a:cs typeface="+mn-cs"/>
                  </a:endParaRPr>
                </a:p>
              </p:txBody>
            </p:sp>
          </p:grpSp>
        </p:grpSp>
        <p:sp>
          <p:nvSpPr>
            <p:cNvPr id="41" name="TextBox 40">
              <a:extLst>
                <a:ext uri="{FF2B5EF4-FFF2-40B4-BE49-F238E27FC236}">
                  <a16:creationId xmlns:a16="http://schemas.microsoft.com/office/drawing/2014/main" id="{AED277D5-2828-9FF6-8A21-3D820E82C1BD}"/>
                </a:ext>
              </a:extLst>
            </p:cNvPr>
            <p:cNvSpPr txBox="1"/>
            <p:nvPr/>
          </p:nvSpPr>
          <p:spPr>
            <a:xfrm>
              <a:off x="2227627" y="1564070"/>
              <a:ext cx="3572971" cy="290875"/>
            </a:xfrm>
            <a:prstGeom prst="rect">
              <a:avLst/>
            </a:prstGeom>
            <a:noFill/>
          </p:spPr>
          <p:txBody>
            <a:bodyPr wrap="square" lIns="91440" tIns="45720" rIns="91440" bIns="45720" rtlCol="0" anchor="t">
              <a:spAutoFit/>
            </a:bodyPr>
            <a:lstStyle/>
            <a:p>
              <a:pPr defTabSz="685800">
                <a:defRPr/>
              </a:pPr>
              <a:endParaRPr lang="en-US" kern="1200" dirty="0">
                <a:solidFill>
                  <a:schemeClr val="tx2"/>
                </a:solidFill>
                <a:ea typeface="Open Sans"/>
              </a:endParaRPr>
            </a:p>
          </p:txBody>
        </p:sp>
      </p:grpSp>
      <p:grpSp>
        <p:nvGrpSpPr>
          <p:cNvPr id="49" name="Group 48">
            <a:extLst>
              <a:ext uri="{FF2B5EF4-FFF2-40B4-BE49-F238E27FC236}">
                <a16:creationId xmlns:a16="http://schemas.microsoft.com/office/drawing/2014/main" id="{F4B77CB1-57C1-29DD-2EF2-D07698E6385B}"/>
              </a:ext>
            </a:extLst>
          </p:cNvPr>
          <p:cNvGrpSpPr/>
          <p:nvPr/>
        </p:nvGrpSpPr>
        <p:grpSpPr>
          <a:xfrm>
            <a:off x="6318915" y="5211276"/>
            <a:ext cx="5736911" cy="1191308"/>
            <a:chOff x="3941154" y="1957257"/>
            <a:chExt cx="4734362" cy="907299"/>
          </a:xfrm>
        </p:grpSpPr>
        <p:sp>
          <p:nvSpPr>
            <p:cNvPr id="50" name="Rectangle 49">
              <a:extLst>
                <a:ext uri="{FF2B5EF4-FFF2-40B4-BE49-F238E27FC236}">
                  <a16:creationId xmlns:a16="http://schemas.microsoft.com/office/drawing/2014/main" id="{25B0BC23-F3EA-EC22-F8F9-37C1FDD1812D}"/>
                </a:ext>
              </a:extLst>
            </p:cNvPr>
            <p:cNvSpPr/>
            <p:nvPr/>
          </p:nvSpPr>
          <p:spPr>
            <a:xfrm>
              <a:off x="4572157" y="1958571"/>
              <a:ext cx="4103359" cy="881685"/>
            </a:xfrm>
            <a:prstGeom prst="rect">
              <a:avLst/>
            </a:prstGeom>
            <a:solidFill>
              <a:srgbClr val="E15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buClrTx/>
              </a:pPr>
              <a:endParaRPr lang="en-US" sz="1200" kern="1200">
                <a:solidFill>
                  <a:srgbClr val="FFFFFF"/>
                </a:solidFill>
                <a:latin typeface="Calibri" panose="020F0502020204030204"/>
              </a:endParaRPr>
            </a:p>
          </p:txBody>
        </p:sp>
        <p:sp>
          <p:nvSpPr>
            <p:cNvPr id="51" name="Rectangle: Rounded Corners 50">
              <a:extLst>
                <a:ext uri="{FF2B5EF4-FFF2-40B4-BE49-F238E27FC236}">
                  <a16:creationId xmlns:a16="http://schemas.microsoft.com/office/drawing/2014/main" id="{FA26D82F-BB84-7E6C-9344-20620DB8300A}"/>
                </a:ext>
              </a:extLst>
            </p:cNvPr>
            <p:cNvSpPr/>
            <p:nvPr/>
          </p:nvSpPr>
          <p:spPr>
            <a:xfrm>
              <a:off x="3941154" y="1957257"/>
              <a:ext cx="1036799" cy="907299"/>
            </a:xfrm>
            <a:prstGeom prst="roundRect">
              <a:avLst>
                <a:gd name="adj" fmla="val 631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buClrTx/>
              </a:pPr>
              <a:endParaRPr lang="en-US" sz="1350" kern="1200">
                <a:solidFill>
                  <a:srgbClr val="FFFFFF"/>
                </a:solidFill>
                <a:latin typeface="Calibri" panose="020F0502020204030204"/>
              </a:endParaRPr>
            </a:p>
          </p:txBody>
        </p:sp>
        <p:sp>
          <p:nvSpPr>
            <p:cNvPr id="52" name="TextBox 51">
              <a:extLst>
                <a:ext uri="{FF2B5EF4-FFF2-40B4-BE49-F238E27FC236}">
                  <a16:creationId xmlns:a16="http://schemas.microsoft.com/office/drawing/2014/main" id="{DF142DF0-755C-22A8-0653-AE54D5CA885A}"/>
                </a:ext>
              </a:extLst>
            </p:cNvPr>
            <p:cNvSpPr txBox="1"/>
            <p:nvPr/>
          </p:nvSpPr>
          <p:spPr>
            <a:xfrm>
              <a:off x="4144645" y="1975581"/>
              <a:ext cx="652721" cy="544986"/>
            </a:xfrm>
            <a:prstGeom prst="rect">
              <a:avLst/>
            </a:prstGeom>
            <a:noFill/>
          </p:spPr>
          <p:txBody>
            <a:bodyPr wrap="square" lIns="91440" tIns="45720" rIns="91440" bIns="45720" rtlCol="0" anchor="t">
              <a:spAutoFit/>
            </a:bodyPr>
            <a:lstStyle/>
            <a:p>
              <a:pPr defTabSz="685800">
                <a:buClrTx/>
                <a:defRPr/>
              </a:pPr>
              <a:endParaRPr lang="en-US" sz="4050" b="1" kern="1200">
                <a:solidFill>
                  <a:srgbClr val="282F39"/>
                </a:solidFill>
                <a:latin typeface="Calibri" panose="020F0502020204030204" pitchFamily="34" charset="0"/>
                <a:ea typeface="Open Sans"/>
                <a:cs typeface="Calibri" panose="020F0502020204030204" pitchFamily="34" charset="0"/>
              </a:endParaRPr>
            </a:p>
          </p:txBody>
        </p:sp>
        <p:grpSp>
          <p:nvGrpSpPr>
            <p:cNvPr id="53" name="Group 52">
              <a:extLst>
                <a:ext uri="{FF2B5EF4-FFF2-40B4-BE49-F238E27FC236}">
                  <a16:creationId xmlns:a16="http://schemas.microsoft.com/office/drawing/2014/main" id="{52D60E9C-68C2-2E17-F3D7-8AF23F638A3C}"/>
                </a:ext>
              </a:extLst>
            </p:cNvPr>
            <p:cNvGrpSpPr/>
            <p:nvPr/>
          </p:nvGrpSpPr>
          <p:grpSpPr>
            <a:xfrm>
              <a:off x="4221102" y="2166907"/>
              <a:ext cx="485351" cy="465850"/>
              <a:chOff x="2700338" y="8651875"/>
              <a:chExt cx="6545262" cy="6543675"/>
            </a:xfrm>
            <a:solidFill>
              <a:schemeClr val="bg1"/>
            </a:solidFill>
          </p:grpSpPr>
          <p:sp>
            <p:nvSpPr>
              <p:cNvPr id="54" name="Freeform 18">
                <a:extLst>
                  <a:ext uri="{FF2B5EF4-FFF2-40B4-BE49-F238E27FC236}">
                    <a16:creationId xmlns:a16="http://schemas.microsoft.com/office/drawing/2014/main" id="{191939CE-798F-AEFE-7827-FE0B190464B5}"/>
                  </a:ext>
                </a:extLst>
              </p:cNvPr>
              <p:cNvSpPr>
                <a:spLocks noEditPoints="1"/>
              </p:cNvSpPr>
              <p:nvPr/>
            </p:nvSpPr>
            <p:spPr bwMode="auto">
              <a:xfrm>
                <a:off x="2700338" y="10820400"/>
                <a:ext cx="4376737" cy="4375150"/>
              </a:xfrm>
              <a:custGeom>
                <a:avLst/>
                <a:gdLst>
                  <a:gd name="T0" fmla="*/ 477 w 1376"/>
                  <a:gd name="T1" fmla="*/ 1360 h 1376"/>
                  <a:gd name="T2" fmla="*/ 312 w 1376"/>
                  <a:gd name="T3" fmla="*/ 1212 h 1376"/>
                  <a:gd name="T4" fmla="*/ 237 w 1376"/>
                  <a:gd name="T5" fmla="*/ 1044 h 1376"/>
                  <a:gd name="T6" fmla="*/ 64 w 1376"/>
                  <a:gd name="T7" fmla="*/ 1013 h 1376"/>
                  <a:gd name="T8" fmla="*/ 51 w 1376"/>
                  <a:gd name="T9" fmla="*/ 793 h 1376"/>
                  <a:gd name="T10" fmla="*/ 117 w 1376"/>
                  <a:gd name="T11" fmla="*/ 621 h 1376"/>
                  <a:gd name="T12" fmla="*/ 16 w 1376"/>
                  <a:gd name="T13" fmla="*/ 476 h 1376"/>
                  <a:gd name="T14" fmla="*/ 164 w 1376"/>
                  <a:gd name="T15" fmla="*/ 312 h 1376"/>
                  <a:gd name="T16" fmla="*/ 332 w 1376"/>
                  <a:gd name="T17" fmla="*/ 237 h 1376"/>
                  <a:gd name="T18" fmla="*/ 363 w 1376"/>
                  <a:gd name="T19" fmla="*/ 63 h 1376"/>
                  <a:gd name="T20" fmla="*/ 583 w 1376"/>
                  <a:gd name="T21" fmla="*/ 51 h 1376"/>
                  <a:gd name="T22" fmla="*/ 755 w 1376"/>
                  <a:gd name="T23" fmla="*/ 116 h 1376"/>
                  <a:gd name="T24" fmla="*/ 900 w 1376"/>
                  <a:gd name="T25" fmla="*/ 16 h 1376"/>
                  <a:gd name="T26" fmla="*/ 1064 w 1376"/>
                  <a:gd name="T27" fmla="*/ 163 h 1376"/>
                  <a:gd name="T28" fmla="*/ 1139 w 1376"/>
                  <a:gd name="T29" fmla="*/ 331 h 1376"/>
                  <a:gd name="T30" fmla="*/ 1313 w 1376"/>
                  <a:gd name="T31" fmla="*/ 362 h 1376"/>
                  <a:gd name="T32" fmla="*/ 1360 w 1376"/>
                  <a:gd name="T33" fmla="*/ 476 h 1376"/>
                  <a:gd name="T34" fmla="*/ 1260 w 1376"/>
                  <a:gd name="T35" fmla="*/ 621 h 1376"/>
                  <a:gd name="T36" fmla="*/ 1325 w 1376"/>
                  <a:gd name="T37" fmla="*/ 793 h 1376"/>
                  <a:gd name="T38" fmla="*/ 1313 w 1376"/>
                  <a:gd name="T39" fmla="*/ 1013 h 1376"/>
                  <a:gd name="T40" fmla="*/ 1139 w 1376"/>
                  <a:gd name="T41" fmla="*/ 1044 h 1376"/>
                  <a:gd name="T42" fmla="*/ 1064 w 1376"/>
                  <a:gd name="T43" fmla="*/ 1212 h 1376"/>
                  <a:gd name="T44" fmla="*/ 900 w 1376"/>
                  <a:gd name="T45" fmla="*/ 1360 h 1376"/>
                  <a:gd name="T46" fmla="*/ 755 w 1376"/>
                  <a:gd name="T47" fmla="*/ 1259 h 1376"/>
                  <a:gd name="T48" fmla="*/ 583 w 1376"/>
                  <a:gd name="T49" fmla="*/ 1325 h 1376"/>
                  <a:gd name="T50" fmla="*/ 403 w 1376"/>
                  <a:gd name="T51" fmla="*/ 1230 h 1376"/>
                  <a:gd name="T52" fmla="*/ 544 w 1376"/>
                  <a:gd name="T53" fmla="*/ 1210 h 1376"/>
                  <a:gd name="T54" fmla="*/ 748 w 1376"/>
                  <a:gd name="T55" fmla="*/ 1167 h 1376"/>
                  <a:gd name="T56" fmla="*/ 870 w 1376"/>
                  <a:gd name="T57" fmla="*/ 1273 h 1376"/>
                  <a:gd name="T58" fmla="*/ 956 w 1376"/>
                  <a:gd name="T59" fmla="*/ 1159 h 1376"/>
                  <a:gd name="T60" fmla="*/ 1070 w 1376"/>
                  <a:gd name="T61" fmla="*/ 985 h 1376"/>
                  <a:gd name="T62" fmla="*/ 1230 w 1376"/>
                  <a:gd name="T63" fmla="*/ 973 h 1376"/>
                  <a:gd name="T64" fmla="*/ 1211 w 1376"/>
                  <a:gd name="T65" fmla="*/ 832 h 1376"/>
                  <a:gd name="T66" fmla="*/ 1168 w 1376"/>
                  <a:gd name="T67" fmla="*/ 628 h 1376"/>
                  <a:gd name="T68" fmla="*/ 1274 w 1376"/>
                  <a:gd name="T69" fmla="*/ 506 h 1376"/>
                  <a:gd name="T70" fmla="*/ 1160 w 1376"/>
                  <a:gd name="T71" fmla="*/ 420 h 1376"/>
                  <a:gd name="T72" fmla="*/ 986 w 1376"/>
                  <a:gd name="T73" fmla="*/ 306 h 1376"/>
                  <a:gd name="T74" fmla="*/ 974 w 1376"/>
                  <a:gd name="T75" fmla="*/ 146 h 1376"/>
                  <a:gd name="T76" fmla="*/ 833 w 1376"/>
                  <a:gd name="T77" fmla="*/ 165 h 1376"/>
                  <a:gd name="T78" fmla="*/ 629 w 1376"/>
                  <a:gd name="T79" fmla="*/ 208 h 1376"/>
                  <a:gd name="T80" fmla="*/ 507 w 1376"/>
                  <a:gd name="T81" fmla="*/ 102 h 1376"/>
                  <a:gd name="T82" fmla="*/ 421 w 1376"/>
                  <a:gd name="T83" fmla="*/ 216 h 1376"/>
                  <a:gd name="T84" fmla="*/ 307 w 1376"/>
                  <a:gd name="T85" fmla="*/ 390 h 1376"/>
                  <a:gd name="T86" fmla="*/ 146 w 1376"/>
                  <a:gd name="T87" fmla="*/ 402 h 1376"/>
                  <a:gd name="T88" fmla="*/ 166 w 1376"/>
                  <a:gd name="T89" fmla="*/ 543 h 1376"/>
                  <a:gd name="T90" fmla="*/ 209 w 1376"/>
                  <a:gd name="T91" fmla="*/ 747 h 1376"/>
                  <a:gd name="T92" fmla="*/ 103 w 1376"/>
                  <a:gd name="T93" fmla="*/ 869 h 1376"/>
                  <a:gd name="T94" fmla="*/ 217 w 1376"/>
                  <a:gd name="T95" fmla="*/ 955 h 1376"/>
                  <a:gd name="T96" fmla="*/ 391 w 1376"/>
                  <a:gd name="T97" fmla="*/ 1069 h 1376"/>
                  <a:gd name="T98" fmla="*/ 403 w 1376"/>
                  <a:gd name="T99" fmla="*/ 1230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76" h="1376">
                    <a:moveTo>
                      <a:pt x="509" y="1366"/>
                    </a:moveTo>
                    <a:cubicBezTo>
                      <a:pt x="498" y="1366"/>
                      <a:pt x="487" y="1364"/>
                      <a:pt x="477" y="1360"/>
                    </a:cubicBezTo>
                    <a:cubicBezTo>
                      <a:pt x="363" y="1312"/>
                      <a:pt x="363" y="1312"/>
                      <a:pt x="363" y="1312"/>
                    </a:cubicBezTo>
                    <a:cubicBezTo>
                      <a:pt x="324" y="1296"/>
                      <a:pt x="302" y="1253"/>
                      <a:pt x="312" y="1212"/>
                    </a:cubicBezTo>
                    <a:cubicBezTo>
                      <a:pt x="319" y="1188"/>
                      <a:pt x="325" y="1163"/>
                      <a:pt x="332" y="1139"/>
                    </a:cubicBezTo>
                    <a:cubicBezTo>
                      <a:pt x="297" y="1111"/>
                      <a:pt x="265" y="1079"/>
                      <a:pt x="237" y="1044"/>
                    </a:cubicBezTo>
                    <a:cubicBezTo>
                      <a:pt x="213" y="1051"/>
                      <a:pt x="188" y="1057"/>
                      <a:pt x="164" y="1064"/>
                    </a:cubicBezTo>
                    <a:cubicBezTo>
                      <a:pt x="123" y="1074"/>
                      <a:pt x="80" y="1052"/>
                      <a:pt x="64" y="1013"/>
                    </a:cubicBezTo>
                    <a:cubicBezTo>
                      <a:pt x="16" y="899"/>
                      <a:pt x="16" y="899"/>
                      <a:pt x="16" y="899"/>
                    </a:cubicBezTo>
                    <a:cubicBezTo>
                      <a:pt x="0" y="860"/>
                      <a:pt x="15" y="815"/>
                      <a:pt x="51" y="793"/>
                    </a:cubicBezTo>
                    <a:cubicBezTo>
                      <a:pt x="73" y="780"/>
                      <a:pt x="95" y="767"/>
                      <a:pt x="117" y="754"/>
                    </a:cubicBezTo>
                    <a:cubicBezTo>
                      <a:pt x="112" y="710"/>
                      <a:pt x="112" y="665"/>
                      <a:pt x="117" y="621"/>
                    </a:cubicBezTo>
                    <a:cubicBezTo>
                      <a:pt x="95" y="608"/>
                      <a:pt x="73" y="595"/>
                      <a:pt x="51" y="582"/>
                    </a:cubicBezTo>
                    <a:cubicBezTo>
                      <a:pt x="15" y="561"/>
                      <a:pt x="0" y="515"/>
                      <a:pt x="16" y="476"/>
                    </a:cubicBezTo>
                    <a:cubicBezTo>
                      <a:pt x="64" y="362"/>
                      <a:pt x="64" y="362"/>
                      <a:pt x="64" y="362"/>
                    </a:cubicBezTo>
                    <a:cubicBezTo>
                      <a:pt x="80" y="323"/>
                      <a:pt x="123" y="301"/>
                      <a:pt x="164" y="312"/>
                    </a:cubicBezTo>
                    <a:cubicBezTo>
                      <a:pt x="188" y="318"/>
                      <a:pt x="213" y="324"/>
                      <a:pt x="237" y="331"/>
                    </a:cubicBezTo>
                    <a:cubicBezTo>
                      <a:pt x="265" y="296"/>
                      <a:pt x="297" y="264"/>
                      <a:pt x="332" y="237"/>
                    </a:cubicBezTo>
                    <a:cubicBezTo>
                      <a:pt x="325" y="212"/>
                      <a:pt x="319" y="187"/>
                      <a:pt x="312" y="163"/>
                    </a:cubicBezTo>
                    <a:cubicBezTo>
                      <a:pt x="302" y="122"/>
                      <a:pt x="324" y="79"/>
                      <a:pt x="363" y="63"/>
                    </a:cubicBezTo>
                    <a:cubicBezTo>
                      <a:pt x="477" y="16"/>
                      <a:pt x="477" y="16"/>
                      <a:pt x="477" y="16"/>
                    </a:cubicBezTo>
                    <a:cubicBezTo>
                      <a:pt x="516" y="0"/>
                      <a:pt x="561" y="15"/>
                      <a:pt x="583" y="51"/>
                    </a:cubicBezTo>
                    <a:cubicBezTo>
                      <a:pt x="596" y="72"/>
                      <a:pt x="609" y="94"/>
                      <a:pt x="622" y="116"/>
                    </a:cubicBezTo>
                    <a:cubicBezTo>
                      <a:pt x="666" y="111"/>
                      <a:pt x="711" y="111"/>
                      <a:pt x="755" y="116"/>
                    </a:cubicBezTo>
                    <a:cubicBezTo>
                      <a:pt x="768" y="94"/>
                      <a:pt x="781" y="72"/>
                      <a:pt x="794" y="51"/>
                    </a:cubicBezTo>
                    <a:cubicBezTo>
                      <a:pt x="815" y="15"/>
                      <a:pt x="861" y="0"/>
                      <a:pt x="900" y="16"/>
                    </a:cubicBezTo>
                    <a:cubicBezTo>
                      <a:pt x="1014" y="63"/>
                      <a:pt x="1014" y="63"/>
                      <a:pt x="1014" y="63"/>
                    </a:cubicBezTo>
                    <a:cubicBezTo>
                      <a:pt x="1053" y="79"/>
                      <a:pt x="1075" y="122"/>
                      <a:pt x="1064" y="163"/>
                    </a:cubicBezTo>
                    <a:cubicBezTo>
                      <a:pt x="1058" y="187"/>
                      <a:pt x="1052" y="212"/>
                      <a:pt x="1045" y="237"/>
                    </a:cubicBezTo>
                    <a:cubicBezTo>
                      <a:pt x="1080" y="264"/>
                      <a:pt x="1112" y="296"/>
                      <a:pt x="1139" y="331"/>
                    </a:cubicBezTo>
                    <a:cubicBezTo>
                      <a:pt x="1164" y="324"/>
                      <a:pt x="1189" y="318"/>
                      <a:pt x="1213" y="312"/>
                    </a:cubicBezTo>
                    <a:cubicBezTo>
                      <a:pt x="1254" y="301"/>
                      <a:pt x="1297" y="323"/>
                      <a:pt x="1313" y="362"/>
                    </a:cubicBezTo>
                    <a:cubicBezTo>
                      <a:pt x="1360" y="476"/>
                      <a:pt x="1360" y="476"/>
                      <a:pt x="1360" y="476"/>
                    </a:cubicBezTo>
                    <a:cubicBezTo>
                      <a:pt x="1360" y="476"/>
                      <a:pt x="1360" y="476"/>
                      <a:pt x="1360" y="476"/>
                    </a:cubicBezTo>
                    <a:cubicBezTo>
                      <a:pt x="1376" y="515"/>
                      <a:pt x="1361" y="561"/>
                      <a:pt x="1325" y="582"/>
                    </a:cubicBezTo>
                    <a:cubicBezTo>
                      <a:pt x="1304" y="595"/>
                      <a:pt x="1282" y="608"/>
                      <a:pt x="1260" y="621"/>
                    </a:cubicBezTo>
                    <a:cubicBezTo>
                      <a:pt x="1265" y="665"/>
                      <a:pt x="1265" y="710"/>
                      <a:pt x="1260" y="754"/>
                    </a:cubicBezTo>
                    <a:cubicBezTo>
                      <a:pt x="1282" y="767"/>
                      <a:pt x="1304" y="780"/>
                      <a:pt x="1325" y="793"/>
                    </a:cubicBezTo>
                    <a:cubicBezTo>
                      <a:pt x="1361" y="815"/>
                      <a:pt x="1376" y="860"/>
                      <a:pt x="1360" y="899"/>
                    </a:cubicBezTo>
                    <a:cubicBezTo>
                      <a:pt x="1313" y="1013"/>
                      <a:pt x="1313" y="1013"/>
                      <a:pt x="1313" y="1013"/>
                    </a:cubicBezTo>
                    <a:cubicBezTo>
                      <a:pt x="1297" y="1052"/>
                      <a:pt x="1254" y="1074"/>
                      <a:pt x="1213" y="1064"/>
                    </a:cubicBezTo>
                    <a:cubicBezTo>
                      <a:pt x="1189" y="1057"/>
                      <a:pt x="1164" y="1051"/>
                      <a:pt x="1139" y="1044"/>
                    </a:cubicBezTo>
                    <a:cubicBezTo>
                      <a:pt x="1112" y="1079"/>
                      <a:pt x="1080" y="1111"/>
                      <a:pt x="1045" y="1139"/>
                    </a:cubicBezTo>
                    <a:cubicBezTo>
                      <a:pt x="1052" y="1164"/>
                      <a:pt x="1058" y="1188"/>
                      <a:pt x="1064" y="1212"/>
                    </a:cubicBezTo>
                    <a:cubicBezTo>
                      <a:pt x="1075" y="1253"/>
                      <a:pt x="1053" y="1296"/>
                      <a:pt x="1014" y="1312"/>
                    </a:cubicBezTo>
                    <a:cubicBezTo>
                      <a:pt x="900" y="1360"/>
                      <a:pt x="900" y="1360"/>
                      <a:pt x="900" y="1360"/>
                    </a:cubicBezTo>
                    <a:cubicBezTo>
                      <a:pt x="861" y="1376"/>
                      <a:pt x="815" y="1361"/>
                      <a:pt x="794" y="1325"/>
                    </a:cubicBezTo>
                    <a:cubicBezTo>
                      <a:pt x="781" y="1303"/>
                      <a:pt x="768" y="1281"/>
                      <a:pt x="755" y="1259"/>
                    </a:cubicBezTo>
                    <a:cubicBezTo>
                      <a:pt x="711" y="1264"/>
                      <a:pt x="666" y="1264"/>
                      <a:pt x="622" y="1259"/>
                    </a:cubicBezTo>
                    <a:cubicBezTo>
                      <a:pt x="609" y="1281"/>
                      <a:pt x="596" y="1303"/>
                      <a:pt x="583" y="1325"/>
                    </a:cubicBezTo>
                    <a:cubicBezTo>
                      <a:pt x="567" y="1351"/>
                      <a:pt x="539" y="1366"/>
                      <a:pt x="509" y="1366"/>
                    </a:cubicBezTo>
                    <a:close/>
                    <a:moveTo>
                      <a:pt x="403" y="1230"/>
                    </a:moveTo>
                    <a:cubicBezTo>
                      <a:pt x="507" y="1273"/>
                      <a:pt x="507" y="1273"/>
                      <a:pt x="507" y="1273"/>
                    </a:cubicBezTo>
                    <a:cubicBezTo>
                      <a:pt x="519" y="1252"/>
                      <a:pt x="532" y="1231"/>
                      <a:pt x="544" y="1210"/>
                    </a:cubicBezTo>
                    <a:cubicBezTo>
                      <a:pt x="562" y="1180"/>
                      <a:pt x="595" y="1163"/>
                      <a:pt x="629" y="1167"/>
                    </a:cubicBezTo>
                    <a:cubicBezTo>
                      <a:pt x="669" y="1172"/>
                      <a:pt x="708" y="1172"/>
                      <a:pt x="748" y="1167"/>
                    </a:cubicBezTo>
                    <a:cubicBezTo>
                      <a:pt x="782" y="1163"/>
                      <a:pt x="815" y="1180"/>
                      <a:pt x="833" y="1210"/>
                    </a:cubicBezTo>
                    <a:cubicBezTo>
                      <a:pt x="845" y="1231"/>
                      <a:pt x="857" y="1252"/>
                      <a:pt x="870" y="1273"/>
                    </a:cubicBezTo>
                    <a:cubicBezTo>
                      <a:pt x="974" y="1230"/>
                      <a:pt x="974" y="1230"/>
                      <a:pt x="974" y="1230"/>
                    </a:cubicBezTo>
                    <a:cubicBezTo>
                      <a:pt x="968" y="1206"/>
                      <a:pt x="962" y="1183"/>
                      <a:pt x="956" y="1159"/>
                    </a:cubicBezTo>
                    <a:cubicBezTo>
                      <a:pt x="947" y="1125"/>
                      <a:pt x="958" y="1090"/>
                      <a:pt x="986" y="1069"/>
                    </a:cubicBezTo>
                    <a:cubicBezTo>
                      <a:pt x="1017" y="1044"/>
                      <a:pt x="1045" y="1016"/>
                      <a:pt x="1070" y="985"/>
                    </a:cubicBezTo>
                    <a:cubicBezTo>
                      <a:pt x="1091" y="958"/>
                      <a:pt x="1126" y="946"/>
                      <a:pt x="1160" y="955"/>
                    </a:cubicBezTo>
                    <a:cubicBezTo>
                      <a:pt x="1183" y="961"/>
                      <a:pt x="1207" y="967"/>
                      <a:pt x="1230" y="973"/>
                    </a:cubicBezTo>
                    <a:cubicBezTo>
                      <a:pt x="1274" y="869"/>
                      <a:pt x="1274" y="869"/>
                      <a:pt x="1274" y="869"/>
                    </a:cubicBezTo>
                    <a:cubicBezTo>
                      <a:pt x="1253" y="856"/>
                      <a:pt x="1232" y="844"/>
                      <a:pt x="1211" y="832"/>
                    </a:cubicBezTo>
                    <a:cubicBezTo>
                      <a:pt x="1181" y="814"/>
                      <a:pt x="1164" y="781"/>
                      <a:pt x="1168" y="747"/>
                    </a:cubicBezTo>
                    <a:cubicBezTo>
                      <a:pt x="1173" y="707"/>
                      <a:pt x="1173" y="668"/>
                      <a:pt x="1168" y="628"/>
                    </a:cubicBezTo>
                    <a:cubicBezTo>
                      <a:pt x="1164" y="594"/>
                      <a:pt x="1181" y="561"/>
                      <a:pt x="1211" y="543"/>
                    </a:cubicBezTo>
                    <a:cubicBezTo>
                      <a:pt x="1232" y="531"/>
                      <a:pt x="1253" y="519"/>
                      <a:pt x="1274" y="506"/>
                    </a:cubicBezTo>
                    <a:cubicBezTo>
                      <a:pt x="1230" y="402"/>
                      <a:pt x="1230" y="402"/>
                      <a:pt x="1230" y="402"/>
                    </a:cubicBezTo>
                    <a:cubicBezTo>
                      <a:pt x="1207" y="408"/>
                      <a:pt x="1183" y="414"/>
                      <a:pt x="1160" y="420"/>
                    </a:cubicBezTo>
                    <a:cubicBezTo>
                      <a:pt x="1126" y="429"/>
                      <a:pt x="1091" y="418"/>
                      <a:pt x="1070" y="390"/>
                    </a:cubicBezTo>
                    <a:cubicBezTo>
                      <a:pt x="1045" y="359"/>
                      <a:pt x="1017" y="331"/>
                      <a:pt x="986" y="306"/>
                    </a:cubicBezTo>
                    <a:cubicBezTo>
                      <a:pt x="958" y="285"/>
                      <a:pt x="947" y="250"/>
                      <a:pt x="956" y="216"/>
                    </a:cubicBezTo>
                    <a:cubicBezTo>
                      <a:pt x="962" y="193"/>
                      <a:pt x="968" y="169"/>
                      <a:pt x="974" y="146"/>
                    </a:cubicBezTo>
                    <a:cubicBezTo>
                      <a:pt x="870" y="102"/>
                      <a:pt x="870" y="102"/>
                      <a:pt x="870" y="102"/>
                    </a:cubicBezTo>
                    <a:cubicBezTo>
                      <a:pt x="857" y="123"/>
                      <a:pt x="845" y="144"/>
                      <a:pt x="833" y="165"/>
                    </a:cubicBezTo>
                    <a:cubicBezTo>
                      <a:pt x="815" y="195"/>
                      <a:pt x="782" y="212"/>
                      <a:pt x="748" y="208"/>
                    </a:cubicBezTo>
                    <a:cubicBezTo>
                      <a:pt x="708" y="203"/>
                      <a:pt x="668" y="203"/>
                      <a:pt x="629" y="208"/>
                    </a:cubicBezTo>
                    <a:cubicBezTo>
                      <a:pt x="595" y="212"/>
                      <a:pt x="561" y="195"/>
                      <a:pt x="544" y="165"/>
                    </a:cubicBezTo>
                    <a:cubicBezTo>
                      <a:pt x="532" y="144"/>
                      <a:pt x="519" y="123"/>
                      <a:pt x="507" y="102"/>
                    </a:cubicBezTo>
                    <a:cubicBezTo>
                      <a:pt x="403" y="146"/>
                      <a:pt x="403" y="146"/>
                      <a:pt x="403" y="146"/>
                    </a:cubicBezTo>
                    <a:cubicBezTo>
                      <a:pt x="409" y="169"/>
                      <a:pt x="415" y="193"/>
                      <a:pt x="421" y="216"/>
                    </a:cubicBezTo>
                    <a:cubicBezTo>
                      <a:pt x="430" y="250"/>
                      <a:pt x="418" y="285"/>
                      <a:pt x="391" y="306"/>
                    </a:cubicBezTo>
                    <a:cubicBezTo>
                      <a:pt x="360" y="331"/>
                      <a:pt x="332" y="359"/>
                      <a:pt x="307" y="390"/>
                    </a:cubicBezTo>
                    <a:cubicBezTo>
                      <a:pt x="286" y="418"/>
                      <a:pt x="251" y="429"/>
                      <a:pt x="217" y="420"/>
                    </a:cubicBezTo>
                    <a:cubicBezTo>
                      <a:pt x="193" y="414"/>
                      <a:pt x="170" y="408"/>
                      <a:pt x="146" y="402"/>
                    </a:cubicBezTo>
                    <a:cubicBezTo>
                      <a:pt x="103" y="506"/>
                      <a:pt x="103" y="506"/>
                      <a:pt x="103" y="506"/>
                    </a:cubicBezTo>
                    <a:cubicBezTo>
                      <a:pt x="124" y="519"/>
                      <a:pt x="145" y="531"/>
                      <a:pt x="166" y="543"/>
                    </a:cubicBezTo>
                    <a:cubicBezTo>
                      <a:pt x="196" y="561"/>
                      <a:pt x="213" y="594"/>
                      <a:pt x="209" y="628"/>
                    </a:cubicBezTo>
                    <a:cubicBezTo>
                      <a:pt x="204" y="668"/>
                      <a:pt x="204" y="708"/>
                      <a:pt x="209" y="747"/>
                    </a:cubicBezTo>
                    <a:cubicBezTo>
                      <a:pt x="213" y="781"/>
                      <a:pt x="196" y="815"/>
                      <a:pt x="166" y="832"/>
                    </a:cubicBezTo>
                    <a:cubicBezTo>
                      <a:pt x="145" y="844"/>
                      <a:pt x="124" y="856"/>
                      <a:pt x="103" y="869"/>
                    </a:cubicBezTo>
                    <a:cubicBezTo>
                      <a:pt x="146" y="973"/>
                      <a:pt x="146" y="973"/>
                      <a:pt x="146" y="973"/>
                    </a:cubicBezTo>
                    <a:cubicBezTo>
                      <a:pt x="170" y="968"/>
                      <a:pt x="193" y="961"/>
                      <a:pt x="217" y="955"/>
                    </a:cubicBezTo>
                    <a:cubicBezTo>
                      <a:pt x="251" y="946"/>
                      <a:pt x="286" y="958"/>
                      <a:pt x="307" y="985"/>
                    </a:cubicBezTo>
                    <a:cubicBezTo>
                      <a:pt x="332" y="1016"/>
                      <a:pt x="360" y="1044"/>
                      <a:pt x="391" y="1069"/>
                    </a:cubicBezTo>
                    <a:cubicBezTo>
                      <a:pt x="418" y="1090"/>
                      <a:pt x="430" y="1125"/>
                      <a:pt x="421" y="1159"/>
                    </a:cubicBezTo>
                    <a:cubicBezTo>
                      <a:pt x="415" y="1183"/>
                      <a:pt x="409" y="1206"/>
                      <a:pt x="403" y="1230"/>
                    </a:cubicBezTo>
                    <a:close/>
                  </a:path>
                </a:pathLst>
              </a:custGeom>
              <a:solidFill>
                <a:schemeClr val="tx2"/>
              </a:solidFill>
              <a:ln>
                <a:solidFill>
                  <a:schemeClr val="tx2"/>
                </a:solidFill>
              </a:ln>
            </p:spPr>
            <p:txBody>
              <a:bodyPr vert="horz" wrap="square" lIns="68580" tIns="34290" rIns="68580" bIns="34290" numCol="1" anchor="t" anchorCtr="0" compatLnSpc="1">
                <a:prstTxWarp prst="textNoShape">
                  <a:avLst/>
                </a:prstTxWarp>
              </a:bodyPr>
              <a:lstStyle/>
              <a:p>
                <a:pPr defTabSz="685800">
                  <a:buClrTx/>
                </a:pPr>
                <a:endParaRPr lang="en-US" sz="1350" kern="1200">
                  <a:solidFill>
                    <a:srgbClr val="282F39"/>
                  </a:solidFill>
                  <a:latin typeface="Calibri" panose="020F0502020204030204"/>
                  <a:ea typeface="+mn-ea"/>
                  <a:cs typeface="+mn-cs"/>
                </a:endParaRPr>
              </a:p>
            </p:txBody>
          </p:sp>
          <p:sp>
            <p:nvSpPr>
              <p:cNvPr id="55" name="Freeform 19">
                <a:extLst>
                  <a:ext uri="{FF2B5EF4-FFF2-40B4-BE49-F238E27FC236}">
                    <a16:creationId xmlns:a16="http://schemas.microsoft.com/office/drawing/2014/main" id="{52B9E12E-3AD1-8180-1D8B-03EF6151A85E}"/>
                  </a:ext>
                </a:extLst>
              </p:cNvPr>
              <p:cNvSpPr>
                <a:spLocks noEditPoints="1"/>
              </p:cNvSpPr>
              <p:nvPr/>
            </p:nvSpPr>
            <p:spPr bwMode="auto">
              <a:xfrm>
                <a:off x="3762375" y="11879263"/>
                <a:ext cx="2255837" cy="2120900"/>
              </a:xfrm>
              <a:custGeom>
                <a:avLst/>
                <a:gdLst>
                  <a:gd name="T0" fmla="*/ 354 w 709"/>
                  <a:gd name="T1" fmla="*/ 667 h 667"/>
                  <a:gd name="T2" fmla="*/ 235 w 709"/>
                  <a:gd name="T3" fmla="*/ 643 h 667"/>
                  <a:gd name="T4" fmla="*/ 66 w 709"/>
                  <a:gd name="T5" fmla="*/ 474 h 667"/>
                  <a:gd name="T6" fmla="*/ 235 w 709"/>
                  <a:gd name="T7" fmla="*/ 66 h 667"/>
                  <a:gd name="T8" fmla="*/ 643 w 709"/>
                  <a:gd name="T9" fmla="*/ 235 h 667"/>
                  <a:gd name="T10" fmla="*/ 643 w 709"/>
                  <a:gd name="T11" fmla="*/ 235 h 667"/>
                  <a:gd name="T12" fmla="*/ 474 w 709"/>
                  <a:gd name="T13" fmla="*/ 643 h 667"/>
                  <a:gd name="T14" fmla="*/ 354 w 709"/>
                  <a:gd name="T15" fmla="*/ 667 h 667"/>
                  <a:gd name="T16" fmla="*/ 354 w 709"/>
                  <a:gd name="T17" fmla="*/ 134 h 667"/>
                  <a:gd name="T18" fmla="*/ 270 w 709"/>
                  <a:gd name="T19" fmla="*/ 151 h 667"/>
                  <a:gd name="T20" fmla="*/ 150 w 709"/>
                  <a:gd name="T21" fmla="*/ 439 h 667"/>
                  <a:gd name="T22" fmla="*/ 270 w 709"/>
                  <a:gd name="T23" fmla="*/ 559 h 667"/>
                  <a:gd name="T24" fmla="*/ 439 w 709"/>
                  <a:gd name="T25" fmla="*/ 559 h 667"/>
                  <a:gd name="T26" fmla="*/ 558 w 709"/>
                  <a:gd name="T27" fmla="*/ 270 h 667"/>
                  <a:gd name="T28" fmla="*/ 354 w 709"/>
                  <a:gd name="T29" fmla="*/ 134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667">
                    <a:moveTo>
                      <a:pt x="354" y="667"/>
                    </a:moveTo>
                    <a:cubicBezTo>
                      <a:pt x="314" y="667"/>
                      <a:pt x="273" y="659"/>
                      <a:pt x="235" y="643"/>
                    </a:cubicBezTo>
                    <a:cubicBezTo>
                      <a:pt x="158" y="611"/>
                      <a:pt x="98" y="551"/>
                      <a:pt x="66" y="474"/>
                    </a:cubicBezTo>
                    <a:cubicBezTo>
                      <a:pt x="0" y="315"/>
                      <a:pt x="76" y="132"/>
                      <a:pt x="235" y="66"/>
                    </a:cubicBezTo>
                    <a:cubicBezTo>
                      <a:pt x="394" y="0"/>
                      <a:pt x="577" y="76"/>
                      <a:pt x="643" y="235"/>
                    </a:cubicBezTo>
                    <a:cubicBezTo>
                      <a:pt x="643" y="235"/>
                      <a:pt x="643" y="235"/>
                      <a:pt x="643" y="235"/>
                    </a:cubicBezTo>
                    <a:cubicBezTo>
                      <a:pt x="709" y="394"/>
                      <a:pt x="633" y="577"/>
                      <a:pt x="474" y="643"/>
                    </a:cubicBezTo>
                    <a:cubicBezTo>
                      <a:pt x="435" y="659"/>
                      <a:pt x="395" y="667"/>
                      <a:pt x="354" y="667"/>
                    </a:cubicBezTo>
                    <a:close/>
                    <a:moveTo>
                      <a:pt x="354" y="134"/>
                    </a:moveTo>
                    <a:cubicBezTo>
                      <a:pt x="326" y="134"/>
                      <a:pt x="297" y="139"/>
                      <a:pt x="270" y="151"/>
                    </a:cubicBezTo>
                    <a:cubicBezTo>
                      <a:pt x="157" y="197"/>
                      <a:pt x="104" y="327"/>
                      <a:pt x="150" y="439"/>
                    </a:cubicBezTo>
                    <a:cubicBezTo>
                      <a:pt x="173" y="494"/>
                      <a:pt x="215" y="536"/>
                      <a:pt x="270" y="559"/>
                    </a:cubicBezTo>
                    <a:cubicBezTo>
                      <a:pt x="324" y="581"/>
                      <a:pt x="384" y="581"/>
                      <a:pt x="439" y="559"/>
                    </a:cubicBezTo>
                    <a:cubicBezTo>
                      <a:pt x="551" y="512"/>
                      <a:pt x="605" y="383"/>
                      <a:pt x="558" y="270"/>
                    </a:cubicBezTo>
                    <a:cubicBezTo>
                      <a:pt x="523" y="185"/>
                      <a:pt x="441" y="134"/>
                      <a:pt x="354" y="134"/>
                    </a:cubicBezTo>
                    <a:close/>
                  </a:path>
                </a:pathLst>
              </a:custGeom>
              <a:solidFill>
                <a:schemeClr val="tx2"/>
              </a:solidFill>
              <a:ln>
                <a:solidFill>
                  <a:schemeClr val="tx2"/>
                </a:solidFill>
              </a:ln>
            </p:spPr>
            <p:txBody>
              <a:bodyPr vert="horz" wrap="square" lIns="68580" tIns="34290" rIns="68580" bIns="34290" numCol="1" anchor="t" anchorCtr="0" compatLnSpc="1">
                <a:prstTxWarp prst="textNoShape">
                  <a:avLst/>
                </a:prstTxWarp>
              </a:bodyPr>
              <a:lstStyle/>
              <a:p>
                <a:pPr defTabSz="685800">
                  <a:buClrTx/>
                </a:pPr>
                <a:endParaRPr lang="en-US" sz="1350" kern="1200">
                  <a:solidFill>
                    <a:srgbClr val="282F39"/>
                  </a:solidFill>
                  <a:latin typeface="Calibri" panose="020F0502020204030204"/>
                  <a:ea typeface="+mn-ea"/>
                  <a:cs typeface="+mn-cs"/>
                </a:endParaRPr>
              </a:p>
            </p:txBody>
          </p:sp>
          <p:sp>
            <p:nvSpPr>
              <p:cNvPr id="56" name="Freeform 20">
                <a:extLst>
                  <a:ext uri="{FF2B5EF4-FFF2-40B4-BE49-F238E27FC236}">
                    <a16:creationId xmlns:a16="http://schemas.microsoft.com/office/drawing/2014/main" id="{32E444D4-B767-D522-C474-1CB1C2DAA9A4}"/>
                  </a:ext>
                </a:extLst>
              </p:cNvPr>
              <p:cNvSpPr>
                <a:spLocks noEditPoints="1"/>
              </p:cNvSpPr>
              <p:nvPr/>
            </p:nvSpPr>
            <p:spPr bwMode="auto">
              <a:xfrm>
                <a:off x="5934075" y="8651875"/>
                <a:ext cx="3311525" cy="3309938"/>
              </a:xfrm>
              <a:custGeom>
                <a:avLst/>
                <a:gdLst>
                  <a:gd name="T0" fmla="*/ 476 w 1041"/>
                  <a:gd name="T1" fmla="*/ 1041 h 1041"/>
                  <a:gd name="T2" fmla="*/ 397 w 1041"/>
                  <a:gd name="T3" fmla="*/ 930 h 1041"/>
                  <a:gd name="T4" fmla="*/ 279 w 1041"/>
                  <a:gd name="T5" fmla="*/ 927 h 1041"/>
                  <a:gd name="T6" fmla="*/ 121 w 1041"/>
                  <a:gd name="T7" fmla="*/ 857 h 1041"/>
                  <a:gd name="T8" fmla="*/ 143 w 1041"/>
                  <a:gd name="T9" fmla="*/ 723 h 1041"/>
                  <a:gd name="T10" fmla="*/ 62 w 1041"/>
                  <a:gd name="T11" fmla="*/ 637 h 1041"/>
                  <a:gd name="T12" fmla="*/ 0 w 1041"/>
                  <a:gd name="T13" fmla="*/ 476 h 1041"/>
                  <a:gd name="T14" fmla="*/ 111 w 1041"/>
                  <a:gd name="T15" fmla="*/ 397 h 1041"/>
                  <a:gd name="T16" fmla="*/ 114 w 1041"/>
                  <a:gd name="T17" fmla="*/ 279 h 1041"/>
                  <a:gd name="T18" fmla="*/ 184 w 1041"/>
                  <a:gd name="T19" fmla="*/ 121 h 1041"/>
                  <a:gd name="T20" fmla="*/ 318 w 1041"/>
                  <a:gd name="T21" fmla="*/ 143 h 1041"/>
                  <a:gd name="T22" fmla="*/ 404 w 1041"/>
                  <a:gd name="T23" fmla="*/ 62 h 1041"/>
                  <a:gd name="T24" fmla="*/ 565 w 1041"/>
                  <a:gd name="T25" fmla="*/ 0 h 1041"/>
                  <a:gd name="T26" fmla="*/ 644 w 1041"/>
                  <a:gd name="T27" fmla="*/ 110 h 1041"/>
                  <a:gd name="T28" fmla="*/ 762 w 1041"/>
                  <a:gd name="T29" fmla="*/ 114 h 1041"/>
                  <a:gd name="T30" fmla="*/ 920 w 1041"/>
                  <a:gd name="T31" fmla="*/ 184 h 1041"/>
                  <a:gd name="T32" fmla="*/ 898 w 1041"/>
                  <a:gd name="T33" fmla="*/ 318 h 1041"/>
                  <a:gd name="T34" fmla="*/ 979 w 1041"/>
                  <a:gd name="T35" fmla="*/ 404 h 1041"/>
                  <a:gd name="T36" fmla="*/ 1041 w 1041"/>
                  <a:gd name="T37" fmla="*/ 565 h 1041"/>
                  <a:gd name="T38" fmla="*/ 931 w 1041"/>
                  <a:gd name="T39" fmla="*/ 644 h 1041"/>
                  <a:gd name="T40" fmla="*/ 927 w 1041"/>
                  <a:gd name="T41" fmla="*/ 762 h 1041"/>
                  <a:gd name="T42" fmla="*/ 857 w 1041"/>
                  <a:gd name="T43" fmla="*/ 920 h 1041"/>
                  <a:gd name="T44" fmla="*/ 723 w 1041"/>
                  <a:gd name="T45" fmla="*/ 898 h 1041"/>
                  <a:gd name="T46" fmla="*/ 637 w 1041"/>
                  <a:gd name="T47" fmla="*/ 979 h 1041"/>
                  <a:gd name="T48" fmla="*/ 488 w 1041"/>
                  <a:gd name="T49" fmla="*/ 954 h 1041"/>
                  <a:gd name="T50" fmla="*/ 559 w 1041"/>
                  <a:gd name="T51" fmla="*/ 910 h 1041"/>
                  <a:gd name="T52" fmla="*/ 689 w 1041"/>
                  <a:gd name="T53" fmla="*/ 817 h 1041"/>
                  <a:gd name="T54" fmla="*/ 804 w 1041"/>
                  <a:gd name="T55" fmla="*/ 849 h 1041"/>
                  <a:gd name="T56" fmla="*/ 823 w 1041"/>
                  <a:gd name="T57" fmla="*/ 769 h 1041"/>
                  <a:gd name="T58" fmla="*/ 850 w 1041"/>
                  <a:gd name="T59" fmla="*/ 611 h 1041"/>
                  <a:gd name="T60" fmla="*/ 954 w 1041"/>
                  <a:gd name="T61" fmla="*/ 553 h 1041"/>
                  <a:gd name="T62" fmla="*/ 910 w 1041"/>
                  <a:gd name="T63" fmla="*/ 482 h 1041"/>
                  <a:gd name="T64" fmla="*/ 817 w 1041"/>
                  <a:gd name="T65" fmla="*/ 352 h 1041"/>
                  <a:gd name="T66" fmla="*/ 850 w 1041"/>
                  <a:gd name="T67" fmla="*/ 237 h 1041"/>
                  <a:gd name="T68" fmla="*/ 769 w 1041"/>
                  <a:gd name="T69" fmla="*/ 218 h 1041"/>
                  <a:gd name="T70" fmla="*/ 612 w 1041"/>
                  <a:gd name="T71" fmla="*/ 191 h 1041"/>
                  <a:gd name="T72" fmla="*/ 553 w 1041"/>
                  <a:gd name="T73" fmla="*/ 87 h 1041"/>
                  <a:gd name="T74" fmla="*/ 482 w 1041"/>
                  <a:gd name="T75" fmla="*/ 131 h 1041"/>
                  <a:gd name="T76" fmla="*/ 353 w 1041"/>
                  <a:gd name="T77" fmla="*/ 224 h 1041"/>
                  <a:gd name="T78" fmla="*/ 237 w 1041"/>
                  <a:gd name="T79" fmla="*/ 191 h 1041"/>
                  <a:gd name="T80" fmla="*/ 218 w 1041"/>
                  <a:gd name="T81" fmla="*/ 272 h 1041"/>
                  <a:gd name="T82" fmla="*/ 192 w 1041"/>
                  <a:gd name="T83" fmla="*/ 429 h 1041"/>
                  <a:gd name="T84" fmla="*/ 87 w 1041"/>
                  <a:gd name="T85" fmla="*/ 488 h 1041"/>
                  <a:gd name="T86" fmla="*/ 131 w 1041"/>
                  <a:gd name="T87" fmla="*/ 559 h 1041"/>
                  <a:gd name="T88" fmla="*/ 224 w 1041"/>
                  <a:gd name="T89" fmla="*/ 688 h 1041"/>
                  <a:gd name="T90" fmla="*/ 192 w 1041"/>
                  <a:gd name="T91" fmla="*/ 804 h 1041"/>
                  <a:gd name="T92" fmla="*/ 272 w 1041"/>
                  <a:gd name="T93" fmla="*/ 823 h 1041"/>
                  <a:gd name="T94" fmla="*/ 430 w 1041"/>
                  <a:gd name="T95" fmla="*/ 849 h 1041"/>
                  <a:gd name="T96" fmla="*/ 488 w 1041"/>
                  <a:gd name="T97" fmla="*/ 954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41" h="1041">
                    <a:moveTo>
                      <a:pt x="565" y="1041"/>
                    </a:moveTo>
                    <a:cubicBezTo>
                      <a:pt x="476" y="1041"/>
                      <a:pt x="476" y="1041"/>
                      <a:pt x="476" y="1041"/>
                    </a:cubicBezTo>
                    <a:cubicBezTo>
                      <a:pt x="440" y="1041"/>
                      <a:pt x="409" y="1014"/>
                      <a:pt x="404" y="979"/>
                    </a:cubicBezTo>
                    <a:cubicBezTo>
                      <a:pt x="402" y="963"/>
                      <a:pt x="399" y="947"/>
                      <a:pt x="397" y="930"/>
                    </a:cubicBezTo>
                    <a:cubicBezTo>
                      <a:pt x="370" y="922"/>
                      <a:pt x="343" y="911"/>
                      <a:pt x="318" y="898"/>
                    </a:cubicBezTo>
                    <a:cubicBezTo>
                      <a:pt x="305" y="907"/>
                      <a:pt x="292" y="917"/>
                      <a:pt x="279" y="927"/>
                    </a:cubicBezTo>
                    <a:cubicBezTo>
                      <a:pt x="250" y="948"/>
                      <a:pt x="210" y="945"/>
                      <a:pt x="184" y="920"/>
                    </a:cubicBezTo>
                    <a:cubicBezTo>
                      <a:pt x="121" y="857"/>
                      <a:pt x="121" y="857"/>
                      <a:pt x="121" y="857"/>
                    </a:cubicBezTo>
                    <a:cubicBezTo>
                      <a:pt x="96" y="831"/>
                      <a:pt x="93" y="791"/>
                      <a:pt x="114" y="762"/>
                    </a:cubicBezTo>
                    <a:cubicBezTo>
                      <a:pt x="124" y="749"/>
                      <a:pt x="133" y="736"/>
                      <a:pt x="143" y="723"/>
                    </a:cubicBezTo>
                    <a:cubicBezTo>
                      <a:pt x="130" y="698"/>
                      <a:pt x="119" y="671"/>
                      <a:pt x="111" y="644"/>
                    </a:cubicBezTo>
                    <a:cubicBezTo>
                      <a:pt x="94" y="642"/>
                      <a:pt x="78" y="639"/>
                      <a:pt x="62" y="637"/>
                    </a:cubicBezTo>
                    <a:cubicBezTo>
                      <a:pt x="27" y="632"/>
                      <a:pt x="0" y="601"/>
                      <a:pt x="0" y="565"/>
                    </a:cubicBezTo>
                    <a:cubicBezTo>
                      <a:pt x="0" y="476"/>
                      <a:pt x="0" y="476"/>
                      <a:pt x="0" y="476"/>
                    </a:cubicBezTo>
                    <a:cubicBezTo>
                      <a:pt x="0" y="440"/>
                      <a:pt x="27" y="409"/>
                      <a:pt x="62" y="404"/>
                    </a:cubicBezTo>
                    <a:cubicBezTo>
                      <a:pt x="78" y="401"/>
                      <a:pt x="94" y="399"/>
                      <a:pt x="111" y="397"/>
                    </a:cubicBezTo>
                    <a:cubicBezTo>
                      <a:pt x="119" y="369"/>
                      <a:pt x="130" y="343"/>
                      <a:pt x="143" y="318"/>
                    </a:cubicBezTo>
                    <a:cubicBezTo>
                      <a:pt x="133" y="305"/>
                      <a:pt x="124" y="291"/>
                      <a:pt x="114" y="279"/>
                    </a:cubicBezTo>
                    <a:cubicBezTo>
                      <a:pt x="93" y="250"/>
                      <a:pt x="96" y="209"/>
                      <a:pt x="121" y="184"/>
                    </a:cubicBezTo>
                    <a:cubicBezTo>
                      <a:pt x="184" y="121"/>
                      <a:pt x="184" y="121"/>
                      <a:pt x="184" y="121"/>
                    </a:cubicBezTo>
                    <a:cubicBezTo>
                      <a:pt x="210" y="96"/>
                      <a:pt x="250" y="92"/>
                      <a:pt x="279" y="114"/>
                    </a:cubicBezTo>
                    <a:cubicBezTo>
                      <a:pt x="292" y="123"/>
                      <a:pt x="305" y="133"/>
                      <a:pt x="318" y="143"/>
                    </a:cubicBezTo>
                    <a:cubicBezTo>
                      <a:pt x="343" y="129"/>
                      <a:pt x="370" y="118"/>
                      <a:pt x="397" y="110"/>
                    </a:cubicBezTo>
                    <a:cubicBezTo>
                      <a:pt x="399" y="94"/>
                      <a:pt x="402" y="78"/>
                      <a:pt x="404" y="62"/>
                    </a:cubicBezTo>
                    <a:cubicBezTo>
                      <a:pt x="409" y="27"/>
                      <a:pt x="440" y="0"/>
                      <a:pt x="476" y="0"/>
                    </a:cubicBezTo>
                    <a:cubicBezTo>
                      <a:pt x="565" y="0"/>
                      <a:pt x="565" y="0"/>
                      <a:pt x="565" y="0"/>
                    </a:cubicBezTo>
                    <a:cubicBezTo>
                      <a:pt x="601" y="0"/>
                      <a:pt x="632" y="27"/>
                      <a:pt x="637" y="62"/>
                    </a:cubicBezTo>
                    <a:cubicBezTo>
                      <a:pt x="640" y="78"/>
                      <a:pt x="642" y="94"/>
                      <a:pt x="644" y="110"/>
                    </a:cubicBezTo>
                    <a:cubicBezTo>
                      <a:pt x="672" y="118"/>
                      <a:pt x="698" y="129"/>
                      <a:pt x="723" y="143"/>
                    </a:cubicBezTo>
                    <a:cubicBezTo>
                      <a:pt x="736" y="133"/>
                      <a:pt x="750" y="123"/>
                      <a:pt x="762" y="114"/>
                    </a:cubicBezTo>
                    <a:cubicBezTo>
                      <a:pt x="791" y="92"/>
                      <a:pt x="832" y="96"/>
                      <a:pt x="857" y="121"/>
                    </a:cubicBezTo>
                    <a:cubicBezTo>
                      <a:pt x="920" y="184"/>
                      <a:pt x="920" y="184"/>
                      <a:pt x="920" y="184"/>
                    </a:cubicBezTo>
                    <a:cubicBezTo>
                      <a:pt x="945" y="209"/>
                      <a:pt x="949" y="250"/>
                      <a:pt x="927" y="278"/>
                    </a:cubicBezTo>
                    <a:cubicBezTo>
                      <a:pt x="918" y="291"/>
                      <a:pt x="908" y="305"/>
                      <a:pt x="898" y="318"/>
                    </a:cubicBezTo>
                    <a:cubicBezTo>
                      <a:pt x="912" y="343"/>
                      <a:pt x="923" y="369"/>
                      <a:pt x="931" y="397"/>
                    </a:cubicBezTo>
                    <a:cubicBezTo>
                      <a:pt x="947" y="399"/>
                      <a:pt x="963" y="401"/>
                      <a:pt x="979" y="404"/>
                    </a:cubicBezTo>
                    <a:cubicBezTo>
                      <a:pt x="1014" y="409"/>
                      <a:pt x="1041" y="440"/>
                      <a:pt x="1041" y="476"/>
                    </a:cubicBezTo>
                    <a:cubicBezTo>
                      <a:pt x="1041" y="565"/>
                      <a:pt x="1041" y="565"/>
                      <a:pt x="1041" y="565"/>
                    </a:cubicBezTo>
                    <a:cubicBezTo>
                      <a:pt x="1041" y="601"/>
                      <a:pt x="1014" y="632"/>
                      <a:pt x="979" y="637"/>
                    </a:cubicBezTo>
                    <a:cubicBezTo>
                      <a:pt x="963" y="639"/>
                      <a:pt x="947" y="642"/>
                      <a:pt x="931" y="644"/>
                    </a:cubicBezTo>
                    <a:cubicBezTo>
                      <a:pt x="923" y="671"/>
                      <a:pt x="911" y="698"/>
                      <a:pt x="898" y="723"/>
                    </a:cubicBezTo>
                    <a:cubicBezTo>
                      <a:pt x="908" y="736"/>
                      <a:pt x="918" y="749"/>
                      <a:pt x="927" y="762"/>
                    </a:cubicBezTo>
                    <a:cubicBezTo>
                      <a:pt x="949" y="791"/>
                      <a:pt x="945" y="831"/>
                      <a:pt x="920" y="857"/>
                    </a:cubicBezTo>
                    <a:cubicBezTo>
                      <a:pt x="857" y="920"/>
                      <a:pt x="857" y="920"/>
                      <a:pt x="857" y="920"/>
                    </a:cubicBezTo>
                    <a:cubicBezTo>
                      <a:pt x="832" y="945"/>
                      <a:pt x="791" y="948"/>
                      <a:pt x="762" y="927"/>
                    </a:cubicBezTo>
                    <a:cubicBezTo>
                      <a:pt x="750" y="917"/>
                      <a:pt x="736" y="907"/>
                      <a:pt x="723" y="898"/>
                    </a:cubicBezTo>
                    <a:cubicBezTo>
                      <a:pt x="698" y="911"/>
                      <a:pt x="672" y="922"/>
                      <a:pt x="644" y="930"/>
                    </a:cubicBezTo>
                    <a:cubicBezTo>
                      <a:pt x="642" y="947"/>
                      <a:pt x="640" y="963"/>
                      <a:pt x="637" y="979"/>
                    </a:cubicBezTo>
                    <a:cubicBezTo>
                      <a:pt x="632" y="1014"/>
                      <a:pt x="601" y="1041"/>
                      <a:pt x="565" y="1041"/>
                    </a:cubicBezTo>
                    <a:close/>
                    <a:moveTo>
                      <a:pt x="488" y="954"/>
                    </a:moveTo>
                    <a:cubicBezTo>
                      <a:pt x="553" y="954"/>
                      <a:pt x="553" y="954"/>
                      <a:pt x="553" y="954"/>
                    </a:cubicBezTo>
                    <a:cubicBezTo>
                      <a:pt x="555" y="939"/>
                      <a:pt x="557" y="924"/>
                      <a:pt x="559" y="910"/>
                    </a:cubicBezTo>
                    <a:cubicBezTo>
                      <a:pt x="563" y="881"/>
                      <a:pt x="583" y="857"/>
                      <a:pt x="612" y="849"/>
                    </a:cubicBezTo>
                    <a:cubicBezTo>
                      <a:pt x="639" y="842"/>
                      <a:pt x="665" y="831"/>
                      <a:pt x="689" y="817"/>
                    </a:cubicBezTo>
                    <a:cubicBezTo>
                      <a:pt x="714" y="803"/>
                      <a:pt x="746" y="805"/>
                      <a:pt x="769" y="823"/>
                    </a:cubicBezTo>
                    <a:cubicBezTo>
                      <a:pt x="781" y="832"/>
                      <a:pt x="793" y="841"/>
                      <a:pt x="804" y="849"/>
                    </a:cubicBezTo>
                    <a:cubicBezTo>
                      <a:pt x="850" y="804"/>
                      <a:pt x="850" y="804"/>
                      <a:pt x="850" y="804"/>
                    </a:cubicBezTo>
                    <a:cubicBezTo>
                      <a:pt x="841" y="792"/>
                      <a:pt x="832" y="780"/>
                      <a:pt x="823" y="769"/>
                    </a:cubicBezTo>
                    <a:cubicBezTo>
                      <a:pt x="805" y="745"/>
                      <a:pt x="803" y="714"/>
                      <a:pt x="817" y="688"/>
                    </a:cubicBezTo>
                    <a:cubicBezTo>
                      <a:pt x="831" y="664"/>
                      <a:pt x="842" y="638"/>
                      <a:pt x="850" y="611"/>
                    </a:cubicBezTo>
                    <a:cubicBezTo>
                      <a:pt x="857" y="583"/>
                      <a:pt x="881" y="562"/>
                      <a:pt x="910" y="559"/>
                    </a:cubicBezTo>
                    <a:cubicBezTo>
                      <a:pt x="925" y="557"/>
                      <a:pt x="940" y="555"/>
                      <a:pt x="954" y="553"/>
                    </a:cubicBezTo>
                    <a:cubicBezTo>
                      <a:pt x="954" y="488"/>
                      <a:pt x="954" y="488"/>
                      <a:pt x="954" y="488"/>
                    </a:cubicBezTo>
                    <a:cubicBezTo>
                      <a:pt x="940" y="486"/>
                      <a:pt x="925" y="484"/>
                      <a:pt x="910" y="482"/>
                    </a:cubicBezTo>
                    <a:cubicBezTo>
                      <a:pt x="881" y="478"/>
                      <a:pt x="857" y="458"/>
                      <a:pt x="850" y="429"/>
                    </a:cubicBezTo>
                    <a:cubicBezTo>
                      <a:pt x="842" y="402"/>
                      <a:pt x="831" y="376"/>
                      <a:pt x="817" y="352"/>
                    </a:cubicBezTo>
                    <a:cubicBezTo>
                      <a:pt x="803" y="327"/>
                      <a:pt x="805" y="295"/>
                      <a:pt x="823" y="272"/>
                    </a:cubicBezTo>
                    <a:cubicBezTo>
                      <a:pt x="832" y="260"/>
                      <a:pt x="841" y="248"/>
                      <a:pt x="850" y="237"/>
                    </a:cubicBezTo>
                    <a:cubicBezTo>
                      <a:pt x="804" y="191"/>
                      <a:pt x="804" y="191"/>
                      <a:pt x="804" y="191"/>
                    </a:cubicBezTo>
                    <a:cubicBezTo>
                      <a:pt x="793" y="200"/>
                      <a:pt x="781" y="209"/>
                      <a:pt x="769" y="218"/>
                    </a:cubicBezTo>
                    <a:cubicBezTo>
                      <a:pt x="746" y="236"/>
                      <a:pt x="714" y="238"/>
                      <a:pt x="689" y="224"/>
                    </a:cubicBezTo>
                    <a:cubicBezTo>
                      <a:pt x="665" y="210"/>
                      <a:pt x="639" y="199"/>
                      <a:pt x="612" y="191"/>
                    </a:cubicBezTo>
                    <a:cubicBezTo>
                      <a:pt x="583" y="184"/>
                      <a:pt x="563" y="160"/>
                      <a:pt x="559" y="131"/>
                    </a:cubicBezTo>
                    <a:cubicBezTo>
                      <a:pt x="557" y="116"/>
                      <a:pt x="555" y="101"/>
                      <a:pt x="553" y="87"/>
                    </a:cubicBezTo>
                    <a:cubicBezTo>
                      <a:pt x="488" y="87"/>
                      <a:pt x="488" y="87"/>
                      <a:pt x="488" y="87"/>
                    </a:cubicBezTo>
                    <a:cubicBezTo>
                      <a:pt x="486" y="101"/>
                      <a:pt x="484" y="116"/>
                      <a:pt x="482" y="131"/>
                    </a:cubicBezTo>
                    <a:cubicBezTo>
                      <a:pt x="479" y="160"/>
                      <a:pt x="458" y="184"/>
                      <a:pt x="430" y="191"/>
                    </a:cubicBezTo>
                    <a:cubicBezTo>
                      <a:pt x="403" y="199"/>
                      <a:pt x="377" y="210"/>
                      <a:pt x="353" y="224"/>
                    </a:cubicBezTo>
                    <a:cubicBezTo>
                      <a:pt x="327" y="238"/>
                      <a:pt x="296" y="236"/>
                      <a:pt x="272" y="218"/>
                    </a:cubicBezTo>
                    <a:cubicBezTo>
                      <a:pt x="261" y="209"/>
                      <a:pt x="249" y="200"/>
                      <a:pt x="237" y="191"/>
                    </a:cubicBezTo>
                    <a:cubicBezTo>
                      <a:pt x="192" y="237"/>
                      <a:pt x="192" y="237"/>
                      <a:pt x="192" y="237"/>
                    </a:cubicBezTo>
                    <a:cubicBezTo>
                      <a:pt x="200" y="248"/>
                      <a:pt x="209" y="260"/>
                      <a:pt x="218" y="272"/>
                    </a:cubicBezTo>
                    <a:cubicBezTo>
                      <a:pt x="236" y="295"/>
                      <a:pt x="238" y="327"/>
                      <a:pt x="224" y="352"/>
                    </a:cubicBezTo>
                    <a:cubicBezTo>
                      <a:pt x="210" y="376"/>
                      <a:pt x="199" y="402"/>
                      <a:pt x="192" y="429"/>
                    </a:cubicBezTo>
                    <a:cubicBezTo>
                      <a:pt x="184" y="458"/>
                      <a:pt x="160" y="478"/>
                      <a:pt x="131" y="482"/>
                    </a:cubicBezTo>
                    <a:cubicBezTo>
                      <a:pt x="117" y="484"/>
                      <a:pt x="102" y="486"/>
                      <a:pt x="87" y="488"/>
                    </a:cubicBezTo>
                    <a:cubicBezTo>
                      <a:pt x="87" y="553"/>
                      <a:pt x="87" y="553"/>
                      <a:pt x="87" y="553"/>
                    </a:cubicBezTo>
                    <a:cubicBezTo>
                      <a:pt x="102" y="555"/>
                      <a:pt x="117" y="557"/>
                      <a:pt x="131" y="559"/>
                    </a:cubicBezTo>
                    <a:cubicBezTo>
                      <a:pt x="160" y="562"/>
                      <a:pt x="184" y="583"/>
                      <a:pt x="192" y="611"/>
                    </a:cubicBezTo>
                    <a:cubicBezTo>
                      <a:pt x="199" y="638"/>
                      <a:pt x="210" y="664"/>
                      <a:pt x="224" y="688"/>
                    </a:cubicBezTo>
                    <a:cubicBezTo>
                      <a:pt x="238" y="714"/>
                      <a:pt x="236" y="745"/>
                      <a:pt x="218" y="769"/>
                    </a:cubicBezTo>
                    <a:cubicBezTo>
                      <a:pt x="209" y="780"/>
                      <a:pt x="200" y="792"/>
                      <a:pt x="192" y="804"/>
                    </a:cubicBezTo>
                    <a:cubicBezTo>
                      <a:pt x="237" y="849"/>
                      <a:pt x="237" y="849"/>
                      <a:pt x="237" y="849"/>
                    </a:cubicBezTo>
                    <a:cubicBezTo>
                      <a:pt x="249" y="841"/>
                      <a:pt x="261" y="832"/>
                      <a:pt x="272" y="823"/>
                    </a:cubicBezTo>
                    <a:cubicBezTo>
                      <a:pt x="296" y="805"/>
                      <a:pt x="327" y="803"/>
                      <a:pt x="353" y="817"/>
                    </a:cubicBezTo>
                    <a:cubicBezTo>
                      <a:pt x="377" y="831"/>
                      <a:pt x="403" y="842"/>
                      <a:pt x="430" y="849"/>
                    </a:cubicBezTo>
                    <a:cubicBezTo>
                      <a:pt x="458" y="857"/>
                      <a:pt x="479" y="881"/>
                      <a:pt x="482" y="910"/>
                    </a:cubicBezTo>
                    <a:cubicBezTo>
                      <a:pt x="484" y="924"/>
                      <a:pt x="486" y="939"/>
                      <a:pt x="488" y="954"/>
                    </a:cubicBezTo>
                    <a:close/>
                  </a:path>
                </a:pathLst>
              </a:custGeom>
              <a:solidFill>
                <a:schemeClr val="tx2"/>
              </a:solidFill>
              <a:ln>
                <a:solidFill>
                  <a:schemeClr val="tx2"/>
                </a:solidFill>
              </a:ln>
            </p:spPr>
            <p:txBody>
              <a:bodyPr vert="horz" wrap="square" lIns="68580" tIns="34290" rIns="68580" bIns="34290" numCol="1" anchor="t" anchorCtr="0" compatLnSpc="1">
                <a:prstTxWarp prst="textNoShape">
                  <a:avLst/>
                </a:prstTxWarp>
              </a:bodyPr>
              <a:lstStyle/>
              <a:p>
                <a:pPr defTabSz="685800">
                  <a:buClrTx/>
                </a:pPr>
                <a:endParaRPr lang="en-US" sz="1350" kern="1200">
                  <a:solidFill>
                    <a:srgbClr val="282F39"/>
                  </a:solidFill>
                  <a:latin typeface="Calibri" panose="020F0502020204030204"/>
                  <a:ea typeface="+mn-ea"/>
                  <a:cs typeface="+mn-cs"/>
                </a:endParaRPr>
              </a:p>
            </p:txBody>
          </p:sp>
          <p:sp>
            <p:nvSpPr>
              <p:cNvPr id="57" name="Freeform 21">
                <a:extLst>
                  <a:ext uri="{FF2B5EF4-FFF2-40B4-BE49-F238E27FC236}">
                    <a16:creationId xmlns:a16="http://schemas.microsoft.com/office/drawing/2014/main" id="{D6441397-DBA6-FC25-7C20-57EBC4B87323}"/>
                  </a:ext>
                </a:extLst>
              </p:cNvPr>
              <p:cNvSpPr>
                <a:spLocks noEditPoints="1"/>
              </p:cNvSpPr>
              <p:nvPr/>
            </p:nvSpPr>
            <p:spPr bwMode="auto">
              <a:xfrm>
                <a:off x="7000875" y="9717088"/>
                <a:ext cx="1179512" cy="1179513"/>
              </a:xfrm>
              <a:custGeom>
                <a:avLst/>
                <a:gdLst>
                  <a:gd name="T0" fmla="*/ 186 w 371"/>
                  <a:gd name="T1" fmla="*/ 371 h 371"/>
                  <a:gd name="T2" fmla="*/ 0 w 371"/>
                  <a:gd name="T3" fmla="*/ 185 h 371"/>
                  <a:gd name="T4" fmla="*/ 186 w 371"/>
                  <a:gd name="T5" fmla="*/ 0 h 371"/>
                  <a:gd name="T6" fmla="*/ 371 w 371"/>
                  <a:gd name="T7" fmla="*/ 185 h 371"/>
                  <a:gd name="T8" fmla="*/ 186 w 371"/>
                  <a:gd name="T9" fmla="*/ 371 h 371"/>
                  <a:gd name="T10" fmla="*/ 186 w 371"/>
                  <a:gd name="T11" fmla="*/ 82 h 371"/>
                  <a:gd name="T12" fmla="*/ 83 w 371"/>
                  <a:gd name="T13" fmla="*/ 185 h 371"/>
                  <a:gd name="T14" fmla="*/ 186 w 371"/>
                  <a:gd name="T15" fmla="*/ 288 h 371"/>
                  <a:gd name="T16" fmla="*/ 289 w 371"/>
                  <a:gd name="T17" fmla="*/ 185 h 371"/>
                  <a:gd name="T18" fmla="*/ 186 w 371"/>
                  <a:gd name="T19" fmla="*/ 82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 h="371">
                    <a:moveTo>
                      <a:pt x="186" y="371"/>
                    </a:moveTo>
                    <a:cubicBezTo>
                      <a:pt x="83" y="371"/>
                      <a:pt x="0" y="288"/>
                      <a:pt x="0" y="185"/>
                    </a:cubicBezTo>
                    <a:cubicBezTo>
                      <a:pt x="0" y="83"/>
                      <a:pt x="83" y="0"/>
                      <a:pt x="186" y="0"/>
                    </a:cubicBezTo>
                    <a:cubicBezTo>
                      <a:pt x="288" y="0"/>
                      <a:pt x="371" y="83"/>
                      <a:pt x="371" y="185"/>
                    </a:cubicBezTo>
                    <a:cubicBezTo>
                      <a:pt x="371" y="288"/>
                      <a:pt x="288" y="371"/>
                      <a:pt x="186" y="371"/>
                    </a:cubicBezTo>
                    <a:close/>
                    <a:moveTo>
                      <a:pt x="186" y="82"/>
                    </a:moveTo>
                    <a:cubicBezTo>
                      <a:pt x="129" y="82"/>
                      <a:pt x="83" y="128"/>
                      <a:pt x="83" y="185"/>
                    </a:cubicBezTo>
                    <a:cubicBezTo>
                      <a:pt x="83" y="242"/>
                      <a:pt x="129" y="288"/>
                      <a:pt x="186" y="288"/>
                    </a:cubicBezTo>
                    <a:cubicBezTo>
                      <a:pt x="243" y="288"/>
                      <a:pt x="289" y="242"/>
                      <a:pt x="289" y="185"/>
                    </a:cubicBezTo>
                    <a:cubicBezTo>
                      <a:pt x="289" y="128"/>
                      <a:pt x="243" y="82"/>
                      <a:pt x="186" y="82"/>
                    </a:cubicBezTo>
                    <a:close/>
                  </a:path>
                </a:pathLst>
              </a:custGeom>
              <a:solidFill>
                <a:schemeClr val="tx2"/>
              </a:solidFill>
              <a:ln>
                <a:solidFill>
                  <a:schemeClr val="tx2"/>
                </a:solidFill>
              </a:ln>
            </p:spPr>
            <p:txBody>
              <a:bodyPr vert="horz" wrap="square" lIns="68580" tIns="34290" rIns="68580" bIns="34290" numCol="1" anchor="t" anchorCtr="0" compatLnSpc="1">
                <a:prstTxWarp prst="textNoShape">
                  <a:avLst/>
                </a:prstTxWarp>
              </a:bodyPr>
              <a:lstStyle/>
              <a:p>
                <a:pPr defTabSz="685800">
                  <a:buClrTx/>
                </a:pPr>
                <a:endParaRPr lang="en-US" sz="1350" kern="1200">
                  <a:solidFill>
                    <a:srgbClr val="282F39"/>
                  </a:solidFill>
                  <a:latin typeface="Calibri" panose="020F0502020204030204"/>
                  <a:ea typeface="+mn-ea"/>
                  <a:cs typeface="+mn-cs"/>
                </a:endParaRPr>
              </a:p>
            </p:txBody>
          </p:sp>
        </p:grpSp>
      </p:grpSp>
      <p:sp>
        <p:nvSpPr>
          <p:cNvPr id="59" name="TextBox 58">
            <a:extLst>
              <a:ext uri="{FF2B5EF4-FFF2-40B4-BE49-F238E27FC236}">
                <a16:creationId xmlns:a16="http://schemas.microsoft.com/office/drawing/2014/main" id="{48B03474-226F-D597-9F8D-8C3BDFD09E78}"/>
              </a:ext>
            </a:extLst>
          </p:cNvPr>
          <p:cNvSpPr txBox="1"/>
          <p:nvPr/>
        </p:nvSpPr>
        <p:spPr>
          <a:xfrm>
            <a:off x="1481041" y="1713627"/>
            <a:ext cx="4222584" cy="1846659"/>
          </a:xfrm>
          <a:prstGeom prst="rect">
            <a:avLst/>
          </a:prstGeom>
          <a:noFill/>
        </p:spPr>
        <p:txBody>
          <a:bodyPr wrap="square" rtlCol="0">
            <a:spAutoFit/>
          </a:bodyPr>
          <a:lstStyle/>
          <a:p>
            <a:r>
              <a:rPr lang="en-IN" sz="1600" dirty="0">
                <a:effectLst/>
                <a:latin typeface="Arial" panose="020B0604020202020204" pitchFamily="34" charset="0"/>
                <a:ea typeface="Calibri" panose="020F0502020204030204" pitchFamily="34" charset="0"/>
                <a:cs typeface="Times New Roman" panose="02020603050405020304" pitchFamily="18" charset="0"/>
              </a:rPr>
              <a:t>By observing the distance matrix between location of warehouses given, the cumulative distance was found out to be minimum when the production centre of WeKnit is located at Indore. This will reduce time and also save fuel cost</a:t>
            </a:r>
            <a:r>
              <a:rPr lang="en-IN" sz="1400" dirty="0">
                <a:effectLst/>
                <a:latin typeface="Arial" panose="020B0604020202020204" pitchFamily="34"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0" name="TextBox 59">
            <a:extLst>
              <a:ext uri="{FF2B5EF4-FFF2-40B4-BE49-F238E27FC236}">
                <a16:creationId xmlns:a16="http://schemas.microsoft.com/office/drawing/2014/main" id="{F1FBF230-61CA-C0E6-C38E-2CF8B8C3A7FE}"/>
              </a:ext>
            </a:extLst>
          </p:cNvPr>
          <p:cNvSpPr txBox="1"/>
          <p:nvPr/>
        </p:nvSpPr>
        <p:spPr>
          <a:xfrm>
            <a:off x="1471799" y="3727530"/>
            <a:ext cx="4264060" cy="1719573"/>
          </a:xfrm>
          <a:prstGeom prst="rect">
            <a:avLst/>
          </a:prstGeom>
          <a:noFill/>
        </p:spPr>
        <p:txBody>
          <a:bodyPr wrap="square" rtlCol="0">
            <a:spAutoFit/>
          </a:bodyPr>
          <a:lstStyle/>
          <a:p>
            <a:pPr lvl="0">
              <a:lnSpc>
                <a:spcPct val="107000"/>
              </a:lnSpc>
            </a:pPr>
            <a:r>
              <a:rPr lang="en-IN" sz="1600" dirty="0">
                <a:effectLst/>
                <a:latin typeface="Arial" panose="020B0604020202020204" pitchFamily="34" charset="0"/>
                <a:ea typeface="Calibri" panose="020F0502020204030204" pitchFamily="34" charset="0"/>
                <a:cs typeface="Times New Roman" panose="02020603050405020304" pitchFamily="18" charset="0"/>
              </a:rPr>
              <a:t>Assuming that the products from warehouses to retail stores are delivered by trucks, </a:t>
            </a:r>
            <a:r>
              <a:rPr lang="en-IN" sz="1600" u="sng" dirty="0">
                <a:effectLst/>
                <a:latin typeface="Arial" panose="020B0604020202020204" pitchFamily="34" charset="0"/>
                <a:ea typeface="Calibri" panose="020F0502020204030204" pitchFamily="34" charset="0"/>
                <a:cs typeface="Times New Roman" panose="02020603050405020304" pitchFamily="18" charset="0"/>
              </a:rPr>
              <a:t>Truck platooning</a:t>
            </a:r>
            <a:r>
              <a:rPr lang="en-IN" sz="1600" dirty="0">
                <a:effectLst/>
                <a:latin typeface="Arial" panose="020B0604020202020204" pitchFamily="34" charset="0"/>
                <a:ea typeface="Calibri" panose="020F0502020204030204" pitchFamily="34" charset="0"/>
                <a:cs typeface="Times New Roman" panose="02020603050405020304" pitchFamily="18" charset="0"/>
              </a:rPr>
              <a:t> would be a great option to save fuel thereby money.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b="1" dirty="0">
                <a:effectLst/>
                <a:latin typeface="Arial" panose="020B0604020202020204" pitchFamily="34"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1" name="TextBox 60">
            <a:extLst>
              <a:ext uri="{FF2B5EF4-FFF2-40B4-BE49-F238E27FC236}">
                <a16:creationId xmlns:a16="http://schemas.microsoft.com/office/drawing/2014/main" id="{AC75A9DC-1B64-E2B2-6802-E49B024F4B0C}"/>
              </a:ext>
            </a:extLst>
          </p:cNvPr>
          <p:cNvSpPr txBox="1"/>
          <p:nvPr/>
        </p:nvSpPr>
        <p:spPr>
          <a:xfrm>
            <a:off x="1513274" y="5264432"/>
            <a:ext cx="4222585" cy="1719573"/>
          </a:xfrm>
          <a:prstGeom prst="rect">
            <a:avLst/>
          </a:prstGeom>
          <a:noFill/>
        </p:spPr>
        <p:txBody>
          <a:bodyPr wrap="square" rtlCol="0">
            <a:spAutoFit/>
          </a:bodyPr>
          <a:lstStyle/>
          <a:p>
            <a:pPr lvl="0">
              <a:lnSpc>
                <a:spcPct val="107000"/>
              </a:lnSpc>
            </a:pPr>
            <a:r>
              <a:rPr lang="en-IN" sz="1600" dirty="0">
                <a:effectLst/>
                <a:latin typeface="Arial" panose="020B0604020202020204" pitchFamily="34" charset="0"/>
                <a:ea typeface="Calibri" panose="020F0502020204030204" pitchFamily="34" charset="0"/>
                <a:cs typeface="Times New Roman" panose="02020603050405020304" pitchFamily="18" charset="0"/>
              </a:rPr>
              <a:t>Managing two distributors at the same time would be hectic and also costly, so FlairWear should take initiative towards working with only one distributor.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r>
              <a:rPr lang="en-IN" sz="1800" b="1" dirty="0">
                <a:effectLst/>
                <a:latin typeface="Arial" panose="020B0604020202020204" pitchFamily="34"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2" name="TextBox 61">
            <a:extLst>
              <a:ext uri="{FF2B5EF4-FFF2-40B4-BE49-F238E27FC236}">
                <a16:creationId xmlns:a16="http://schemas.microsoft.com/office/drawing/2014/main" id="{BEC34FA8-5513-2390-BEA7-9093D6FA8ADC}"/>
              </a:ext>
            </a:extLst>
          </p:cNvPr>
          <p:cNvSpPr txBox="1"/>
          <p:nvPr/>
        </p:nvSpPr>
        <p:spPr>
          <a:xfrm>
            <a:off x="7540619" y="1389287"/>
            <a:ext cx="4673110" cy="2410981"/>
          </a:xfrm>
          <a:prstGeom prst="rect">
            <a:avLst/>
          </a:prstGeom>
          <a:noFill/>
        </p:spPr>
        <p:txBody>
          <a:bodyPr wrap="square" rtlCol="0">
            <a:spAutoFit/>
          </a:bodyPr>
          <a:lstStyle/>
          <a:p>
            <a:pPr marL="914400">
              <a:lnSpc>
                <a:spcPct val="107000"/>
              </a:lnSpc>
            </a:pPr>
            <a:r>
              <a:rPr lang="en-IN" sz="1800" b="1" dirty="0">
                <a:effectLst/>
                <a:latin typeface="Arial" panose="020B0604020202020204" pitchFamily="34"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IN" dirty="0">
                <a:effectLst/>
                <a:latin typeface="Arial" panose="020B0604020202020204" pitchFamily="34" charset="0"/>
                <a:ea typeface="Calibri" panose="020F0502020204030204" pitchFamily="34" charset="0"/>
                <a:cs typeface="Times New Roman" panose="02020603050405020304" pitchFamily="18" charset="0"/>
              </a:rPr>
              <a:t>A more stable order stream from distributor to manufacturer (compared to erratic orders from each retailer) allows manufacturers to lower cost by planning production more effectively.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3" name="TextBox 62">
            <a:extLst>
              <a:ext uri="{FF2B5EF4-FFF2-40B4-BE49-F238E27FC236}">
                <a16:creationId xmlns:a16="http://schemas.microsoft.com/office/drawing/2014/main" id="{E094A79A-96A8-A5DE-DD82-2A1526756025}"/>
              </a:ext>
            </a:extLst>
          </p:cNvPr>
          <p:cNvSpPr txBox="1"/>
          <p:nvPr/>
        </p:nvSpPr>
        <p:spPr>
          <a:xfrm>
            <a:off x="7651573" y="3727530"/>
            <a:ext cx="4286953" cy="1200329"/>
          </a:xfrm>
          <a:prstGeom prst="rect">
            <a:avLst/>
          </a:prstGeom>
          <a:noFill/>
        </p:spPr>
        <p:txBody>
          <a:bodyPr wrap="square" rtlCol="0">
            <a:spAutoFit/>
          </a:bodyPr>
          <a:lstStyle/>
          <a:p>
            <a:r>
              <a:rPr lang="en-IN" sz="1800" dirty="0">
                <a:effectLst/>
                <a:latin typeface="Arial" panose="020B0604020202020204" pitchFamily="34" charset="0"/>
                <a:ea typeface="Calibri" panose="020F0502020204030204" pitchFamily="34" charset="0"/>
              </a:rPr>
              <a:t>IoT assisted power management and natural ventilation system can be designed to keep the cost of storage minimum</a:t>
            </a:r>
            <a:endParaRPr lang="en-IN" dirty="0"/>
          </a:p>
        </p:txBody>
      </p:sp>
      <p:sp>
        <p:nvSpPr>
          <p:cNvPr id="64" name="TextBox 63">
            <a:extLst>
              <a:ext uri="{FF2B5EF4-FFF2-40B4-BE49-F238E27FC236}">
                <a16:creationId xmlns:a16="http://schemas.microsoft.com/office/drawing/2014/main" id="{F59DDE60-4F3D-77B5-81DD-98DC67A4BFEA}"/>
              </a:ext>
            </a:extLst>
          </p:cNvPr>
          <p:cNvSpPr txBox="1"/>
          <p:nvPr/>
        </p:nvSpPr>
        <p:spPr>
          <a:xfrm>
            <a:off x="7591097" y="5195785"/>
            <a:ext cx="4364022" cy="1200329"/>
          </a:xfrm>
          <a:prstGeom prst="rect">
            <a:avLst/>
          </a:prstGeom>
          <a:noFill/>
        </p:spPr>
        <p:txBody>
          <a:bodyPr wrap="square" rtlCol="0">
            <a:spAutoFit/>
          </a:bodyPr>
          <a:lstStyle/>
          <a:p>
            <a:r>
              <a:rPr lang="en-IN" dirty="0"/>
              <a:t>As total cost is sum of the costs of purchase, holding, shortage, order so we have considered each stage to minimise the total distribution cost.</a:t>
            </a:r>
          </a:p>
        </p:txBody>
      </p:sp>
      <p:sp>
        <p:nvSpPr>
          <p:cNvPr id="65" name="Rectangle 64">
            <a:extLst>
              <a:ext uri="{FF2B5EF4-FFF2-40B4-BE49-F238E27FC236}">
                <a16:creationId xmlns:a16="http://schemas.microsoft.com/office/drawing/2014/main" id="{3EFB4B19-E784-1D6F-08E7-D446098E94FF}"/>
              </a:ext>
            </a:extLst>
          </p:cNvPr>
          <p:cNvSpPr/>
          <p:nvPr/>
        </p:nvSpPr>
        <p:spPr>
          <a:xfrm>
            <a:off x="3041599" y="-50734"/>
            <a:ext cx="6758009" cy="1754326"/>
          </a:xfrm>
          <a:prstGeom prst="rect">
            <a:avLst/>
          </a:prstGeom>
          <a:noFill/>
        </p:spPr>
        <p:txBody>
          <a:bodyPr wrap="squar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Keeping cost of distribution minimum</a:t>
            </a:r>
          </a:p>
        </p:txBody>
      </p:sp>
    </p:spTree>
    <p:extLst>
      <p:ext uri="{BB962C8B-B14F-4D97-AF65-F5344CB8AC3E}">
        <p14:creationId xmlns:p14="http://schemas.microsoft.com/office/powerpoint/2010/main" val="96207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00B47D-9B02-B79D-7E12-55F0B50DE71E}"/>
              </a:ext>
            </a:extLst>
          </p:cNvPr>
          <p:cNvPicPr>
            <a:picLocks noChangeAspect="1"/>
          </p:cNvPicPr>
          <p:nvPr/>
        </p:nvPicPr>
        <p:blipFill rotWithShape="1">
          <a:blip r:embed="rId4">
            <a:extLst>
              <a:ext uri="{28A0092B-C50C-407E-A947-70E740481C1C}">
                <a14:useLocalDpi xmlns:a14="http://schemas.microsoft.com/office/drawing/2010/main" val="0"/>
              </a:ext>
            </a:extLst>
          </a:blip>
          <a:srcRect l="25347" t="10988" r="5208" b="5926"/>
          <a:stretch/>
        </p:blipFill>
        <p:spPr>
          <a:xfrm>
            <a:off x="0" y="1254675"/>
            <a:ext cx="8212667" cy="55271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0B97DCC1-1603-3857-3EC8-4FD001A93EA5}"/>
              </a:ext>
            </a:extLst>
          </p:cNvPr>
          <p:cNvSpPr txBox="1"/>
          <p:nvPr/>
        </p:nvSpPr>
        <p:spPr>
          <a:xfrm>
            <a:off x="8212667" y="5310824"/>
            <a:ext cx="4055533" cy="461665"/>
          </a:xfrm>
          <a:prstGeom prst="rect">
            <a:avLst/>
          </a:prstGeom>
          <a:noFill/>
        </p:spPr>
        <p:txBody>
          <a:bodyPr wrap="square" rtlCol="0">
            <a:spAutoFit/>
          </a:bodyPr>
          <a:lstStyle/>
          <a:p>
            <a:r>
              <a:rPr lang="en-IN" sz="1200" dirty="0"/>
              <a:t>https://www.google.com/maps/d/u/0/edit?mid=1qQko2LxpGuWtNwZI-igkNHuK95e1odvA&amp;usp=sharing</a:t>
            </a:r>
          </a:p>
        </p:txBody>
      </p:sp>
      <p:graphicFrame>
        <p:nvGraphicFramePr>
          <p:cNvPr id="6" name="Object 5">
            <a:extLst>
              <a:ext uri="{FF2B5EF4-FFF2-40B4-BE49-F238E27FC236}">
                <a16:creationId xmlns:a16="http://schemas.microsoft.com/office/drawing/2014/main" id="{A62D291A-5B63-9278-105B-E08478F256CF}"/>
              </a:ext>
            </a:extLst>
          </p:cNvPr>
          <p:cNvGraphicFramePr>
            <a:graphicFrameLocks noChangeAspect="1"/>
          </p:cNvGraphicFramePr>
          <p:nvPr>
            <p:extLst>
              <p:ext uri="{D42A27DB-BD31-4B8C-83A1-F6EECF244321}">
                <p14:modId xmlns:p14="http://schemas.microsoft.com/office/powerpoint/2010/main" val="2708479073"/>
              </p:ext>
            </p:extLst>
          </p:nvPr>
        </p:nvGraphicFramePr>
        <p:xfrm>
          <a:off x="8136467" y="4345659"/>
          <a:ext cx="1266824" cy="879183"/>
        </p:xfrm>
        <a:graphic>
          <a:graphicData uri="http://schemas.openxmlformats.org/presentationml/2006/ole">
            <mc:AlternateContent xmlns:mc="http://schemas.openxmlformats.org/markup-compatibility/2006">
              <mc:Choice xmlns:v="urn:schemas-microsoft-com:vml" Requires="v">
                <p:oleObj spid="_x0000_s1031" name="Packager Shell Object" showAsIcon="1" r:id="rId5" imgW="503280" imgH="349200" progId="Package">
                  <p:embed/>
                </p:oleObj>
              </mc:Choice>
              <mc:Fallback>
                <p:oleObj name="Packager Shell Object" showAsIcon="1" r:id="rId5" imgW="503280" imgH="349200" progId="Package">
                  <p:embed/>
                  <p:pic>
                    <p:nvPicPr>
                      <p:cNvPr id="6" name="Object 5">
                        <a:extLst>
                          <a:ext uri="{FF2B5EF4-FFF2-40B4-BE49-F238E27FC236}">
                            <a16:creationId xmlns:a16="http://schemas.microsoft.com/office/drawing/2014/main" id="{A62D291A-5B63-9278-105B-E08478F256CF}"/>
                          </a:ext>
                        </a:extLst>
                      </p:cNvPr>
                      <p:cNvPicPr/>
                      <p:nvPr/>
                    </p:nvPicPr>
                    <p:blipFill>
                      <a:blip r:embed="rId6"/>
                      <a:stretch>
                        <a:fillRect/>
                      </a:stretch>
                    </p:blipFill>
                    <p:spPr>
                      <a:xfrm>
                        <a:off x="8136467" y="4345659"/>
                        <a:ext cx="1266824" cy="879183"/>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92B5B678-318D-4B8A-6EFA-18D5C0417B3B}"/>
              </a:ext>
            </a:extLst>
          </p:cNvPr>
          <p:cNvSpPr txBox="1"/>
          <p:nvPr/>
        </p:nvSpPr>
        <p:spPr>
          <a:xfrm>
            <a:off x="8136467" y="1254675"/>
            <a:ext cx="3911600" cy="2677656"/>
          </a:xfrm>
          <a:prstGeom prst="rect">
            <a:avLst/>
          </a:prstGeom>
          <a:noFill/>
        </p:spPr>
        <p:txBody>
          <a:bodyPr wrap="square" rtlCol="0">
            <a:spAutoFit/>
          </a:bodyPr>
          <a:lstStyle/>
          <a:p>
            <a:r>
              <a:rPr lang="en-IN" sz="2800" dirty="0">
                <a:solidFill>
                  <a:srgbClr val="FF0000"/>
                </a:solidFill>
              </a:rPr>
              <a:t>Map of India showing location of manufacturing center of WeKnit at Indore and the respective warehouses of Flairwear</a:t>
            </a:r>
          </a:p>
        </p:txBody>
      </p:sp>
      <p:sp>
        <p:nvSpPr>
          <p:cNvPr id="9" name="Rectangle 8">
            <a:extLst>
              <a:ext uri="{FF2B5EF4-FFF2-40B4-BE49-F238E27FC236}">
                <a16:creationId xmlns:a16="http://schemas.microsoft.com/office/drawing/2014/main" id="{5B510F80-09C7-D534-2B5E-BBFB38261F1D}"/>
              </a:ext>
            </a:extLst>
          </p:cNvPr>
          <p:cNvSpPr/>
          <p:nvPr/>
        </p:nvSpPr>
        <p:spPr>
          <a:xfrm>
            <a:off x="8257020" y="5857841"/>
            <a:ext cx="3856761"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3630295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874</Words>
  <Application>Microsoft Office PowerPoint</Application>
  <PresentationFormat>Widescreen</PresentationFormat>
  <Paragraphs>74</Paragraphs>
  <Slides>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3" baseType="lpstr">
      <vt:lpstr>Arial</vt:lpstr>
      <vt:lpstr>Calibri</vt:lpstr>
      <vt:lpstr>Calibri Light</vt:lpstr>
      <vt:lpstr>Symbol</vt:lpstr>
      <vt:lpstr>Office Theme</vt:lpstr>
      <vt:lpstr>Packager Shell 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 Kr Ashish  | G21013</dc:creator>
  <cp:lastModifiedBy>Adarsh Giri</cp:lastModifiedBy>
  <cp:revision>15</cp:revision>
  <dcterms:created xsi:type="dcterms:W3CDTF">2021-09-05T18:34:16Z</dcterms:created>
  <dcterms:modified xsi:type="dcterms:W3CDTF">2022-05-23T17:12:40Z</dcterms:modified>
</cp:coreProperties>
</file>