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2499-A65C-4A8E-978E-615C51B8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FA6F-BE6A-4BF0-89D1-EAEE3BEBC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C1E4-6037-458F-B800-EF05D5C9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E9E0-5806-4769-A045-AD86D96A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5356-DE67-4DA8-9932-5396F300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9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595D-0251-4351-B81F-4C85CAFB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383FF-6AC5-4E31-9E10-9BB82E4F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5C27-84C8-4E97-BD51-3D42EC76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5116-782C-46BE-A36E-FF6FE863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F69A-69CC-47B5-A29A-117CDB44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6257-5B36-40F1-B63C-54593C895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C618-6812-4911-AACF-E7850FB9D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AFA5-8734-42F0-A5E6-2EAEBBB4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E8ED-CCAD-4629-8BB5-30BEE06D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2B66-1416-4F3A-931A-DF3727F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7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6462-7A4B-4346-B688-738AE637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0331-0740-481A-B975-92032E95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90E0-4BDF-441F-B5C5-684C6ABF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89CA-4C69-4888-91CE-4F39CB9E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2DE1-E6C3-4939-8DC0-B7F19861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A401-DBE8-4D2E-8BD9-700CEC82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EA9AC-751F-4D3B-94A7-94675E30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9051-0FA2-4FB2-BD77-212B4F3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A96E-7A49-49B7-9C3E-7FD34A80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E244-2D39-4039-8D8C-8F532532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4F5F-F65F-4C04-A12C-5EAA8F98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11BD-4CED-4879-A659-14CEA4489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7DEE-8526-457A-BB1B-BDB26F10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E8CC-95E4-4FD2-8281-46716F5A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B227-E026-48A7-B824-3B79F9AF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AD62-F6A1-476A-9516-50257565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7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4CDA-6EE1-4BCA-B109-8292ABC5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336E-8C1C-47B5-997E-4230769A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76A1F-91AF-47DD-A689-FDD1BA9A9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B1F1-D594-4AAD-8CCA-1A502C299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AE40-FB1A-4B7A-8572-F593808C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B48F3-52B8-45EE-8936-9F93FBB1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1FCE7-AB81-45AB-9E86-6A4CE2FD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37EA4-C0B4-41B7-98AB-D82CAAE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E3D-2D56-43B0-8950-BFCDFD6E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EAAF-C255-48AD-AB15-14E8D46F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98F2-2DC8-4ABC-9463-0B0BF4C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65D99-2C7C-4FD7-AC9C-680555F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3CF87-1256-4389-A8C6-726B9606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89B21-E7CF-49FE-8D2A-311B0CA7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2B17-535B-4DD8-B523-97A2CCA0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5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7E6-9975-43C4-8A26-541A7CF6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3C52-4BFB-4658-A674-5943741A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A068-4DFB-4280-BF69-D47A89697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E6555-5D5E-40AD-8C53-B1C8949C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6EE6-893D-47C3-B948-ACCD388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66413-8275-4535-8D44-E0F543E4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3B77-DA83-424A-A81B-2D040A3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4A8CF-EE79-453D-AF7D-D50D9E5BA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91D79-B39F-4984-AC03-E3FE8FF0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6247-E903-4538-969D-E40C974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176F3-B500-4194-8BA3-4B3B698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590A-8374-46B6-B0CB-B19352B1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F671F-67DC-4694-B375-86B9A03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68EA3-3D08-48E0-997C-59A1F74F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7A0B-B5D6-4FF3-8BC9-4DF97036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164B-E62E-4309-A819-E515172F29A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6DD2-56AA-46F4-B0E3-6969B5135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0168-3C17-45BD-9686-13E52F88A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858C-5218-4F9E-ABD2-61191C6A2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EFCC-DF02-4C6F-A5A4-CDC9ACF44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Cricket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A4BCF-6FD4-4BC3-99A3-C0F6BE44C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981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dirty="0"/>
              <a:t>Sachin Tendulkar Vs Virat Kohli</a:t>
            </a:r>
          </a:p>
        </p:txBody>
      </p:sp>
    </p:spTree>
    <p:extLst>
      <p:ext uri="{BB962C8B-B14F-4D97-AF65-F5344CB8AC3E}">
        <p14:creationId xmlns:p14="http://schemas.microsoft.com/office/powerpoint/2010/main" val="94624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5B2B8AD-FCBA-4520-B91E-5A137D35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79120"/>
            <a:ext cx="5617417" cy="43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FCF58-50E7-4DAF-9AEA-F198132A668A}"/>
              </a:ext>
            </a:extLst>
          </p:cNvPr>
          <p:cNvSpPr txBox="1"/>
          <p:nvPr/>
        </p:nvSpPr>
        <p:spPr>
          <a:xfrm>
            <a:off x="7059560" y="510654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Strike Rate over the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DAD40F-4DD2-4957-895A-0554B2B4BCCC}"/>
              </a:ext>
            </a:extLst>
          </p:cNvPr>
          <p:cNvSpPr txBox="1">
            <a:spLocks/>
          </p:cNvSpPr>
          <p:nvPr/>
        </p:nvSpPr>
        <p:spPr>
          <a:xfrm>
            <a:off x="464574" y="1088648"/>
            <a:ext cx="503321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Strike rate of Virat over the year is more consistent than Sachin’s.</a:t>
            </a:r>
          </a:p>
          <a:p>
            <a:r>
              <a:rPr lang="en-IN" dirty="0"/>
              <a:t>Has very less number of minima’s.</a:t>
            </a:r>
          </a:p>
          <a:p>
            <a:r>
              <a:rPr lang="en-IN" dirty="0"/>
              <a:t>2015 is the year of lowest strike rate.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E6FC3-8515-41ED-822E-64D8D48F1079}"/>
              </a:ext>
            </a:extLst>
          </p:cNvPr>
          <p:cNvSpPr/>
          <p:nvPr/>
        </p:nvSpPr>
        <p:spPr>
          <a:xfrm rot="16200000">
            <a:off x="5213351" y="3064261"/>
            <a:ext cx="13061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Strike Rate</a:t>
            </a:r>
          </a:p>
        </p:txBody>
      </p:sp>
    </p:spTree>
    <p:extLst>
      <p:ext uri="{BB962C8B-B14F-4D97-AF65-F5344CB8AC3E}">
        <p14:creationId xmlns:p14="http://schemas.microsoft.com/office/powerpoint/2010/main" val="273693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B626-FE95-4C91-9530-CAC162F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2758818" cy="539443"/>
          </a:xfrm>
        </p:spPr>
        <p:txBody>
          <a:bodyPr>
            <a:normAutofit/>
          </a:bodyPr>
          <a:lstStyle/>
          <a:p>
            <a:r>
              <a:rPr lang="en-IN" sz="3200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DAC3-245A-4C1A-B948-4ED51238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3451728"/>
            <a:ext cx="5157787" cy="82391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Virat Kohli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6412-14D3-4686-920A-C6F74B64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62" y="4678071"/>
            <a:ext cx="5157787" cy="1736223"/>
          </a:xfrm>
        </p:spPr>
        <p:txBody>
          <a:bodyPr/>
          <a:lstStyle/>
          <a:p>
            <a:r>
              <a:rPr lang="en-IN" dirty="0"/>
              <a:t>Normalized Runs per Innings – 2.029</a:t>
            </a:r>
          </a:p>
          <a:p>
            <a:r>
              <a:rPr lang="en-IN" dirty="0"/>
              <a:t>Normalized Strike Rate - 1.121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960DC-FFA5-4651-A068-DB271D471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451728"/>
            <a:ext cx="5183188" cy="82391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Sachin Tendulkar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B6B51-B47C-4A9F-A002-0BE0FD3BD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4678071"/>
            <a:ext cx="5875421" cy="1325563"/>
          </a:xfrm>
        </p:spPr>
        <p:txBody>
          <a:bodyPr/>
          <a:lstStyle/>
          <a:p>
            <a:r>
              <a:rPr lang="en-IN" dirty="0"/>
              <a:t>Normalized Runs per Innings – 1.943</a:t>
            </a:r>
          </a:p>
          <a:p>
            <a:r>
              <a:rPr lang="en-IN" dirty="0"/>
              <a:t>Normalized Strike Rate - 1.219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808ACF-C42A-4938-ACA8-94C8375C21F9}"/>
              </a:ext>
            </a:extLst>
          </p:cNvPr>
          <p:cNvSpPr txBox="1">
            <a:spLocks/>
          </p:cNvSpPr>
          <p:nvPr/>
        </p:nvSpPr>
        <p:spPr>
          <a:xfrm>
            <a:off x="836612" y="1170040"/>
            <a:ext cx="10598305" cy="2281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– Ratio of values of data frame consisting of that particular player and values of data frame without that particular player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 (Runs per innings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Runs per innings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5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BEA-6003-43EA-A332-6F02F5FD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75E98-B66E-47D2-9699-68CE16D52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Virat Kohli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BCABA-6A7E-435D-AA97-70AA21964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Sachin Tendulkar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20E0674-94C1-4646-8231-BBD83AB5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160" y="2505075"/>
            <a:ext cx="5756415" cy="26717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Normalized Runs per Innings – 2.029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Normalized Strike Rate - 1.121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Centuries – 42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Half Centuries – 53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Team Contribution – 17.61%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ADC22DE-6034-45A5-8EDD-39F78B117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756415" cy="26717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Normalized Runs per Innings – 1.943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Normalized Strike Rate - 1.219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Centuries – 37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Half Centuries – 57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Team Contribution – 16.95%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0227-D5DE-4806-B541-535D6BC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2103437"/>
            <a:ext cx="10515600" cy="2389905"/>
          </a:xfrm>
        </p:spPr>
        <p:txBody>
          <a:bodyPr>
            <a:normAutofit/>
          </a:bodyPr>
          <a:lstStyle/>
          <a:p>
            <a:r>
              <a:rPr lang="en-IN" dirty="0"/>
              <a:t>On comparing the two players on the basis of five fields we can conclude that Virat Kohli is better than Sachin Tendulkar</a:t>
            </a:r>
          </a:p>
        </p:txBody>
      </p:sp>
    </p:spTree>
    <p:extLst>
      <p:ext uri="{BB962C8B-B14F-4D97-AF65-F5344CB8AC3E}">
        <p14:creationId xmlns:p14="http://schemas.microsoft.com/office/powerpoint/2010/main" val="19544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DB76-14F9-4B0B-9CA9-6FBEED3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480" y="1223126"/>
            <a:ext cx="6123039" cy="82457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KPI’S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F9E7-B577-4851-A6EF-803AB6CB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8" y="2725860"/>
            <a:ext cx="11149781" cy="2084437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2400" dirty="0"/>
              <a:t>  Runs per innings - Total runs / Total innings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400" dirty="0"/>
              <a:t> SR Strike Rate -   ( Total runs / Total balls)*100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400" dirty="0"/>
              <a:t>  Number of 100s and 50s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400" dirty="0"/>
              <a:t>  Teams contribution - (Player runs/Team Runs)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algn="ctr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326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ABB-9F0B-4559-B8DC-9A3BDF60CAED}"/>
              </a:ext>
            </a:extLst>
          </p:cNvPr>
          <p:cNvSpPr txBox="1">
            <a:spLocks/>
          </p:cNvSpPr>
          <p:nvPr/>
        </p:nvSpPr>
        <p:spPr>
          <a:xfrm>
            <a:off x="3034480" y="477334"/>
            <a:ext cx="6123039" cy="82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/>
              <a:t>Years of Play Considered for comparison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300996-BEDA-49C2-B694-623EEC2458A7}"/>
              </a:ext>
            </a:extLst>
          </p:cNvPr>
          <p:cNvSpPr txBox="1">
            <a:spLocks/>
          </p:cNvSpPr>
          <p:nvPr/>
        </p:nvSpPr>
        <p:spPr>
          <a:xfrm>
            <a:off x="785635" y="1714640"/>
            <a:ext cx="4151671" cy="82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Sachin Tendulkar – 1994 to 2004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7804BE-0709-4DA2-9FF6-5804A7CB7E53}"/>
              </a:ext>
            </a:extLst>
          </p:cNvPr>
          <p:cNvSpPr txBox="1">
            <a:spLocks/>
          </p:cNvSpPr>
          <p:nvPr/>
        </p:nvSpPr>
        <p:spPr>
          <a:xfrm>
            <a:off x="7254696" y="1714640"/>
            <a:ext cx="3688325" cy="82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Virat Kohli – 2009 to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40BB7-480C-49B9-9B01-4BA08FEAEDC4}"/>
              </a:ext>
            </a:extLst>
          </p:cNvPr>
          <p:cNvSpPr/>
          <p:nvPr/>
        </p:nvSpPr>
        <p:spPr>
          <a:xfrm>
            <a:off x="1650536" y="2951946"/>
            <a:ext cx="88909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 – In 1994 Sachin Tendulkar had made his first century and for Virat Kohli his year of first century was 2009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F2480-3F72-46DA-A456-289C3058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6" y="4574991"/>
            <a:ext cx="975444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6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300E-06CE-4027-862E-90969293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994" y="256380"/>
            <a:ext cx="5332412" cy="823913"/>
          </a:xfrm>
        </p:spPr>
        <p:txBody>
          <a:bodyPr>
            <a:normAutofit/>
          </a:bodyPr>
          <a:lstStyle/>
          <a:p>
            <a:pPr algn="ctr"/>
            <a: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Values Obtained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79F7-A770-40EB-8A58-DD687FF8C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Virat Kohli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B0534-9872-424E-B2F2-255FBC37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160" y="2505075"/>
            <a:ext cx="5756415" cy="3684588"/>
          </a:xfrm>
        </p:spPr>
        <p:txBody>
          <a:bodyPr/>
          <a:lstStyle/>
          <a:p>
            <a:r>
              <a:rPr lang="en-IN" dirty="0"/>
              <a:t>Innings Per Runs - 50.20</a:t>
            </a:r>
          </a:p>
          <a:p>
            <a:r>
              <a:rPr lang="en-IN" dirty="0"/>
              <a:t>Strike Rate - 93.56</a:t>
            </a:r>
          </a:p>
          <a:p>
            <a:r>
              <a:rPr lang="en-IN" dirty="0"/>
              <a:t>Centuries – 42</a:t>
            </a:r>
          </a:p>
          <a:p>
            <a:r>
              <a:rPr lang="en-IN" dirty="0"/>
              <a:t>Half Centuries – 53</a:t>
            </a:r>
          </a:p>
          <a:p>
            <a:r>
              <a:rPr lang="en-IN" dirty="0"/>
              <a:t>Team Contribution – 17.61%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C867B-B423-4E57-B4DF-AB8918C2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Sachin Tendulkar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BB4E8-7B0A-4D25-829D-D2CA32F70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756415" cy="3684588"/>
          </a:xfrm>
        </p:spPr>
        <p:txBody>
          <a:bodyPr/>
          <a:lstStyle/>
          <a:p>
            <a:r>
              <a:rPr lang="en-IN" dirty="0"/>
              <a:t>Innings Per Runs – 43.60</a:t>
            </a:r>
          </a:p>
          <a:p>
            <a:r>
              <a:rPr lang="en-IN" dirty="0"/>
              <a:t>Strike Rate – 88.21</a:t>
            </a:r>
          </a:p>
          <a:p>
            <a:r>
              <a:rPr lang="en-IN" dirty="0"/>
              <a:t>Centuries – 37</a:t>
            </a:r>
          </a:p>
          <a:p>
            <a:r>
              <a:rPr lang="en-IN" dirty="0"/>
              <a:t>Half Centuries – 57</a:t>
            </a:r>
          </a:p>
          <a:p>
            <a:r>
              <a:rPr lang="en-IN" dirty="0"/>
              <a:t>Team Contribution – 16.95%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0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6998-1B96-4F1A-8467-8E011034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0058" cy="1021223"/>
          </a:xfrm>
        </p:spPr>
        <p:txBody>
          <a:bodyPr>
            <a:normAutofit/>
          </a:bodyPr>
          <a:lstStyle/>
          <a:p>
            <a:r>
              <a:rPr lang="en-IN" sz="3200" dirty="0"/>
              <a:t>Top 10 Scorer’s during Sachin’s Time period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C9EFB-8E05-4734-9323-343BC0AB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" y="1648456"/>
            <a:ext cx="6299803" cy="5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556BD-770C-47B3-87CF-FB753F0D7FE5}"/>
              </a:ext>
            </a:extLst>
          </p:cNvPr>
          <p:cNvSpPr/>
          <p:nvPr/>
        </p:nvSpPr>
        <p:spPr>
          <a:xfrm rot="16200000">
            <a:off x="16733" y="3595872"/>
            <a:ext cx="7954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DF304-401E-4A01-B36D-1256814DD85C}"/>
              </a:ext>
            </a:extLst>
          </p:cNvPr>
          <p:cNvSpPr/>
          <p:nvPr/>
        </p:nvSpPr>
        <p:spPr>
          <a:xfrm>
            <a:off x="6978008" y="1648456"/>
            <a:ext cx="5213991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Batsmen as per Total Runs Scored From 1994 to 2004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Sachin Tendulkar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Sourav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Ganguly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Sanath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Jayasuriya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Inzamam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-ul-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Haq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Rahul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Dravid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Ricky Ponting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Saeed Anwar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Jacques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Kallis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Marvan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Atapattu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Michael Bevan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48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AD85-93D6-4674-807B-6D6FCD8412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470058" cy="10212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Top 10 Scorer’s during </a:t>
            </a:r>
            <a:r>
              <a:rPr lang="en-IN" sz="3200" dirty="0" err="1"/>
              <a:t>Virats’s</a:t>
            </a:r>
            <a:r>
              <a:rPr lang="en-IN" sz="3200" dirty="0"/>
              <a:t> Time period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1B819-DFA7-462A-8364-8ECEBFDCA20B}"/>
              </a:ext>
            </a:extLst>
          </p:cNvPr>
          <p:cNvSpPr/>
          <p:nvPr/>
        </p:nvSpPr>
        <p:spPr>
          <a:xfrm rot="16200000">
            <a:off x="440496" y="4141047"/>
            <a:ext cx="7954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6C8F0-8B3B-4A30-BBDE-231B1046DED2}"/>
              </a:ext>
            </a:extLst>
          </p:cNvPr>
          <p:cNvSpPr/>
          <p:nvPr/>
        </p:nvSpPr>
        <p:spPr>
          <a:xfrm>
            <a:off x="6717564" y="1479867"/>
            <a:ext cx="521399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Batsmen as per Total Runs Scored From 1994 to 2004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Virat Kohli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Rohit Sharma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Hashim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Amla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Tillakaratne Dilshan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Kumar Sangakkara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 de Villiers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Ross Taylor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Dhoni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Eoin Morgan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Martin Guptill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E9C483-0954-4CB2-921B-1AE4BDF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8" y="1479867"/>
            <a:ext cx="5623501" cy="48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AA6-BCDD-4E4E-AF80-A173428F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204705"/>
            <a:ext cx="6011779" cy="72573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Sachin’s Performance Over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73A2-3E51-4C2A-A96F-9A743D1C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en-IN" dirty="0"/>
              <a:t>As per the graph we can observe the Sachin’s Run’s scored are bit inconsistent.</a:t>
            </a:r>
          </a:p>
          <a:p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 runs of 1995 are less than 1994. Similar observation can be drawn </a:t>
            </a:r>
            <a:r>
              <a:rPr lang="en-IN" dirty="0" err="1"/>
              <a:t>btwn</a:t>
            </a:r>
            <a:r>
              <a:rPr lang="en-IN" dirty="0"/>
              <a:t> the year 2002 and 2003</a:t>
            </a:r>
          </a:p>
          <a:p>
            <a:r>
              <a:rPr lang="en-IN" dirty="0"/>
              <a:t>1998 is the year when he has scored the most runs 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4C1DA4E5-72FD-44DF-ACD4-CFB62D438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205" y="1353344"/>
            <a:ext cx="3628390" cy="26479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E8E0E5A-EDCF-4593-92AD-3D8B4AEC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70" y="4256881"/>
            <a:ext cx="3629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82862-D934-4765-B0F6-634675C941A9}"/>
              </a:ext>
            </a:extLst>
          </p:cNvPr>
          <p:cNvSpPr/>
          <p:nvPr/>
        </p:nvSpPr>
        <p:spPr>
          <a:xfrm rot="16200000">
            <a:off x="6109266" y="2259412"/>
            <a:ext cx="6944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D5798-0AE5-4441-94E3-D89AE19E99C7}"/>
              </a:ext>
            </a:extLst>
          </p:cNvPr>
          <p:cNvSpPr/>
          <p:nvPr/>
        </p:nvSpPr>
        <p:spPr>
          <a:xfrm rot="16200000">
            <a:off x="6173436" y="5223838"/>
            <a:ext cx="6944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275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2896B35-0DC7-400D-8E3C-FB16CC0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04" y="1288560"/>
            <a:ext cx="5499929" cy="46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4AA6-B207-435B-804F-170001A51F11}"/>
              </a:ext>
            </a:extLst>
          </p:cNvPr>
          <p:cNvSpPr txBox="1">
            <a:spLocks/>
          </p:cNvSpPr>
          <p:nvPr/>
        </p:nvSpPr>
        <p:spPr>
          <a:xfrm>
            <a:off x="464574" y="1088648"/>
            <a:ext cx="503321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Same can be said for strike rate , with multiple maxima's and minima’s in graph his strike is also inconsistent</a:t>
            </a:r>
          </a:p>
          <a:p>
            <a:r>
              <a:rPr lang="en-IN" dirty="0"/>
              <a:t>1998 is the year of highest strike 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4A555B-2B82-493A-B11D-5982A9D09296}"/>
              </a:ext>
            </a:extLst>
          </p:cNvPr>
          <p:cNvSpPr/>
          <p:nvPr/>
        </p:nvSpPr>
        <p:spPr>
          <a:xfrm rot="16200000">
            <a:off x="5580654" y="3228944"/>
            <a:ext cx="13061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Strike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6F947-2E4D-41DF-A8BF-C9F58E9D92AC}"/>
              </a:ext>
            </a:extLst>
          </p:cNvPr>
          <p:cNvSpPr txBox="1"/>
          <p:nvPr/>
        </p:nvSpPr>
        <p:spPr>
          <a:xfrm>
            <a:off x="7059560" y="510654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Strike Rate over the year</a:t>
            </a:r>
          </a:p>
        </p:txBody>
      </p:sp>
    </p:spTree>
    <p:extLst>
      <p:ext uri="{BB962C8B-B14F-4D97-AF65-F5344CB8AC3E}">
        <p14:creationId xmlns:p14="http://schemas.microsoft.com/office/powerpoint/2010/main" val="366103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819B-A92F-40DA-AFBF-D57102D9A3AE}"/>
              </a:ext>
            </a:extLst>
          </p:cNvPr>
          <p:cNvSpPr txBox="1">
            <a:spLocks/>
          </p:cNvSpPr>
          <p:nvPr/>
        </p:nvSpPr>
        <p:spPr>
          <a:xfrm>
            <a:off x="244642" y="204705"/>
            <a:ext cx="6011779" cy="7257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Virat’s Performance Over the Year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4043EB-1688-4DD2-ABA0-68233AC3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88" y="98342"/>
            <a:ext cx="4564679" cy="33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00AB330-3B1F-4273-AB2E-10D46CF3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89" y="3429000"/>
            <a:ext cx="4564679" cy="31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04F391-AB29-4BB0-A003-7E4521CD24FF}"/>
              </a:ext>
            </a:extLst>
          </p:cNvPr>
          <p:cNvSpPr/>
          <p:nvPr/>
        </p:nvSpPr>
        <p:spPr>
          <a:xfrm rot="16200000">
            <a:off x="6525622" y="1472831"/>
            <a:ext cx="6944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CEBF1-C265-48F3-A645-6537501B212C}"/>
              </a:ext>
            </a:extLst>
          </p:cNvPr>
          <p:cNvSpPr/>
          <p:nvPr/>
        </p:nvSpPr>
        <p:spPr>
          <a:xfrm rot="16200000">
            <a:off x="6525623" y="4637847"/>
            <a:ext cx="6944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B21F26-0CFE-4186-A64B-3698482825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3321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 per the graph we can observe the Virat’s Runs scored are less inconsistent in comparison to Sachin Tendulkar.</a:t>
            </a:r>
          </a:p>
          <a:p>
            <a:r>
              <a:rPr lang="en-IN" dirty="0"/>
              <a:t>2009 is was the year of least number of runs</a:t>
            </a:r>
          </a:p>
          <a:p>
            <a:r>
              <a:rPr lang="en-IN" dirty="0"/>
              <a:t>2017 is the year when he has scored the most runs </a:t>
            </a:r>
          </a:p>
        </p:txBody>
      </p:sp>
    </p:spTree>
    <p:extLst>
      <p:ext uri="{BB962C8B-B14F-4D97-AF65-F5344CB8AC3E}">
        <p14:creationId xmlns:p14="http://schemas.microsoft.com/office/powerpoint/2010/main" val="5776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Cricket Analytics</vt:lpstr>
      <vt:lpstr>KPI’S Used for comparison</vt:lpstr>
      <vt:lpstr>PowerPoint Presentation</vt:lpstr>
      <vt:lpstr>KPI Values Obtained </vt:lpstr>
      <vt:lpstr>Top 10 Scorer’s during Sachin’s Time period</vt:lpstr>
      <vt:lpstr>PowerPoint Presentation</vt:lpstr>
      <vt:lpstr>Sachin’s Performance Over the Year</vt:lpstr>
      <vt:lpstr>PowerPoint Presentation</vt:lpstr>
      <vt:lpstr>PowerPoint Presentation</vt:lpstr>
      <vt:lpstr>PowerPoint Presentation</vt:lpstr>
      <vt:lpstr>Normalization</vt:lpstr>
      <vt:lpstr>Final Comparison</vt:lpstr>
      <vt:lpstr>On comparing the two players on the basis of five fields we can conclude that Virat Kohli is better than Sachin Tendulkar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Analytics</dc:title>
  <dc:creator>ankit kumar</dc:creator>
  <cp:lastModifiedBy>ankit kumar</cp:lastModifiedBy>
  <cp:revision>12</cp:revision>
  <dcterms:created xsi:type="dcterms:W3CDTF">2021-10-12T14:17:21Z</dcterms:created>
  <dcterms:modified xsi:type="dcterms:W3CDTF">2021-10-13T06:02:21Z</dcterms:modified>
</cp:coreProperties>
</file>