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065D-B90D-B302-A8C3-23DC0A2A5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25658-E43C-AAE0-B5EE-EFC066105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5E47-3369-68E8-7DD2-6167858E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424-DD04-47CD-83E7-3A80B31631F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A5EC-1DF9-04BB-640F-A85FDADE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910B1-E133-2ED4-1E74-3254DCA9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23E-E7E0-4990-AF80-DC4655A47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74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2BB5-EDFF-3E78-1CE0-983E1C6D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5F174-46D6-BCE5-2196-7A0BD8082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1839C-2BD8-E475-BE05-F256CB4E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424-DD04-47CD-83E7-3A80B31631F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A949-871F-DA82-0D0F-61AEACCC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3C6C-1CDD-267E-AD63-2DA0F0D5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23E-E7E0-4990-AF80-DC4655A47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43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52B3D-B8CC-D10B-64B9-F816FA6C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3A57F-0EF2-0B28-DC8D-D8D60C313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F9B6D-6035-6ECE-C4EE-30AFE2A3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424-DD04-47CD-83E7-3A80B31631F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58E3-9B71-1E3E-B474-6E970B39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13DB6-FEBB-130D-BFAD-91E28B8D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23E-E7E0-4990-AF80-DC4655A47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0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2936-EA89-4656-6A64-894DEE15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4746-BD5E-FA55-D795-8F7E24D7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5465B-FF41-1DD9-6107-E0F0345E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424-DD04-47CD-83E7-3A80B31631F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C1A5F-7F6F-4431-3AF1-19FBA26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1D175-08C0-A508-3CC3-B068309F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23E-E7E0-4990-AF80-DC4655A47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60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A197-F6D8-B37B-EF86-B3C30BE6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C9E33-D92A-FF1D-E4C8-2291830EC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9226-6D9C-C26D-F911-FA1D4EBE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424-DD04-47CD-83E7-3A80B31631F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9502D-753F-9B8E-A25D-962D1113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C39A-1213-A938-356E-CF2540E9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23E-E7E0-4990-AF80-DC4655A47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12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857D-4291-BCBF-0224-CAFB1DCB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2BC0-E578-E894-2059-FEDA91ED7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AEC55-4BB8-6BD4-5E1E-0171EB24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DF18-EB0B-0F3C-C0F1-A6A201DB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424-DD04-47CD-83E7-3A80B31631F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7AA99-D74A-149F-7EFE-07D36D4B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11A5B-F9EA-F17B-C05C-32754ACC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23E-E7E0-4990-AF80-DC4655A47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71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792C-9169-802C-C735-D185B712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476F4-1E11-C47A-A7B7-AAA2DD00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86FEE-7F97-11B6-6B86-341945BCD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FB1E3-ABD3-93E7-E8DC-DFA928A85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6AD32-A8C0-05EB-88A7-DF1F71F5D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73DDB-272E-616A-FF28-9E118046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424-DD04-47CD-83E7-3A80B31631F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0EFCB-035E-D984-B884-3CF2732A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462C1-3FF7-D879-E10C-18803613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23E-E7E0-4990-AF80-DC4655A47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54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591E-44AB-BE87-54E1-E6C01E24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30897-2E37-C429-15D9-9DA407DD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424-DD04-47CD-83E7-3A80B31631F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DC622-4D0D-3D98-DABB-12252597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FE739-2F61-ECAB-67A4-838C2A17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23E-E7E0-4990-AF80-DC4655A47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90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D91FA-3D13-E47D-2429-458BE596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424-DD04-47CD-83E7-3A80B31631F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9A660-F3B4-76E9-6F9B-AADD6161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E9498-FC80-8014-250B-344982B8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23E-E7E0-4990-AF80-DC4655A47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D9A2-F3E0-FF56-D470-4F9DA6E1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3329-FC7E-283E-9715-8A040CAB5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A43C4-D5FE-B6AF-2EA9-F3B9734E0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3D13B-8C34-3919-A945-6F6DD030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424-DD04-47CD-83E7-3A80B31631F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5BDBF-DA96-5D7C-FAA5-6E482ABA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7FB03-E6F6-A4EA-807D-190CD41E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23E-E7E0-4990-AF80-DC4655A47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37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1769-45F7-A371-43A2-70488F06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A61D8-7FF3-3F81-CD65-CB3273981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237AE-6A23-27D6-2311-EB4CF5453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18601-C167-1E7D-AC2A-55D12EAD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0424-DD04-47CD-83E7-3A80B31631F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192F7-CF46-0792-619E-661E19B8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A021A-6B83-2FFB-96C1-90290AC6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23E-E7E0-4990-AF80-DC4655A47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3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3C921-E343-1413-FFD0-1EB1DB58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B337-A521-FADB-8EF8-9A8F82048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317F1-4024-CE5A-CB22-8BB4F49D9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80424-DD04-47CD-83E7-3A80B31631F2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E8F3-CA8D-F7A4-C87D-03CAB55A4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1314E-4E96-316B-2F8F-14CF1AF56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E23E-E7E0-4990-AF80-DC4655A47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28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F145-B8FD-7A4C-EFA9-83E60178A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PROTECT VPN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28B94-E200-CB6A-61D9-A02BF5BCA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94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5592-B088-2E18-6389-1E2EE899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GP Portal 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09B4C-A786-ACF1-3B44-119959710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141" y="1690688"/>
            <a:ext cx="8095130" cy="4266359"/>
          </a:xfrm>
        </p:spPr>
      </p:pic>
    </p:spTree>
    <p:extLst>
      <p:ext uri="{BB962C8B-B14F-4D97-AF65-F5344CB8AC3E}">
        <p14:creationId xmlns:p14="http://schemas.microsoft.com/office/powerpoint/2010/main" val="110121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2ACF-83C4-0D8E-4E1D-57C57FEA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784"/>
            <a:ext cx="10515600" cy="1611592"/>
          </a:xfrm>
        </p:spPr>
        <p:txBody>
          <a:bodyPr>
            <a:normAutofit fontScale="90000"/>
          </a:bodyPr>
          <a:lstStyle/>
          <a:p>
            <a:r>
              <a:rPr lang="en-IN" dirty="0"/>
              <a:t>Client Configuration: Gateways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Internal                                           External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86E46-73B6-1D96-52E2-DDAE4B443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24" y="2282115"/>
            <a:ext cx="5449060" cy="36390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E9076C-AF65-1E21-B0B5-8B54FADC7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2115"/>
            <a:ext cx="5458587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8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6E3F3-71E7-3929-A1B7-526F96B52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53" y="376517"/>
            <a:ext cx="9826277" cy="36307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5AAE7C-7D32-959C-DE76-A913528F4E63}"/>
              </a:ext>
            </a:extLst>
          </p:cNvPr>
          <p:cNvSpPr txBox="1"/>
          <p:nvPr/>
        </p:nvSpPr>
        <p:spPr>
          <a:xfrm>
            <a:off x="672353" y="4201796"/>
            <a:ext cx="1008529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dirty="0">
                <a:solidFill>
                  <a:srgbClr val="141414"/>
                </a:solidFill>
                <a:effectLst/>
                <a:latin typeface="Decimal-Medium"/>
              </a:rPr>
              <a:t>User-ID Deployments ​</a:t>
            </a:r>
          </a:p>
          <a:p>
            <a:pPr algn="l"/>
            <a:r>
              <a:rPr lang="en-US" sz="2600" b="0" dirty="0">
                <a:solidFill>
                  <a:srgbClr val="141414"/>
                </a:solidFill>
                <a:effectLst/>
                <a:latin typeface="Decimal-Book"/>
              </a:rPr>
              <a:t>For deployments using User-ID technology, pre-login conditions are marked with the user identifier of "pre-login" rather than a distinct user. After a user logs in to the client, the user information is changed to that username.</a:t>
            </a:r>
          </a:p>
          <a:p>
            <a:pPr algn="l"/>
            <a:r>
              <a:rPr lang="en-US" sz="2800" b="1" i="0" dirty="0">
                <a:solidFill>
                  <a:srgbClr val="141414"/>
                </a:solidFill>
                <a:effectLst/>
                <a:latin typeface="Decimal-Book"/>
              </a:rPr>
              <a:t>Note</a:t>
            </a:r>
            <a:r>
              <a:rPr lang="en-US" sz="2800" b="0" i="0" dirty="0">
                <a:solidFill>
                  <a:srgbClr val="141414"/>
                </a:solidFill>
                <a:effectLst/>
                <a:latin typeface="Decimal-Book"/>
              </a:rPr>
              <a:t>: Internal gateways support only always-on connection methods (user-logon or pre-logon)</a:t>
            </a:r>
            <a:endParaRPr lang="en-US" sz="2600" b="0" dirty="0">
              <a:solidFill>
                <a:srgbClr val="141414"/>
              </a:solidFill>
              <a:effectLst/>
              <a:latin typeface="Decimal-Book"/>
            </a:endParaRPr>
          </a:p>
        </p:txBody>
      </p:sp>
    </p:spTree>
    <p:extLst>
      <p:ext uri="{BB962C8B-B14F-4D97-AF65-F5344CB8AC3E}">
        <p14:creationId xmlns:p14="http://schemas.microsoft.com/office/powerpoint/2010/main" val="97064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E421-A55D-04AE-3A5C-E5CAEE96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Clientless VPN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C4154-9AF7-7A16-781F-F5748CC4F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572" y="1573306"/>
            <a:ext cx="9716856" cy="3980779"/>
          </a:xfrm>
        </p:spPr>
      </p:pic>
    </p:spTree>
    <p:extLst>
      <p:ext uri="{BB962C8B-B14F-4D97-AF65-F5344CB8AC3E}">
        <p14:creationId xmlns:p14="http://schemas.microsoft.com/office/powerpoint/2010/main" val="330449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5D39-4D06-E54D-0FC1-B7D30F16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2E752A-6728-A95A-13AB-C52133EE6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626" y="2372291"/>
            <a:ext cx="7506748" cy="3258005"/>
          </a:xfrm>
        </p:spPr>
      </p:pic>
    </p:spTree>
    <p:extLst>
      <p:ext uri="{BB962C8B-B14F-4D97-AF65-F5344CB8AC3E}">
        <p14:creationId xmlns:p14="http://schemas.microsoft.com/office/powerpoint/2010/main" val="29735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90C5-F847-1454-CDFB-3D220ED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 Gateway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C70EEE-482E-5CAC-A821-782B3A818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414" y="1519518"/>
            <a:ext cx="9831172" cy="4072673"/>
          </a:xfrm>
        </p:spPr>
      </p:pic>
    </p:spTree>
    <p:extLst>
      <p:ext uri="{BB962C8B-B14F-4D97-AF65-F5344CB8AC3E}">
        <p14:creationId xmlns:p14="http://schemas.microsoft.com/office/powerpoint/2010/main" val="1071939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B0EF5F-48A1-81C7-E7C1-D32DEDABB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788" y="0"/>
            <a:ext cx="9695330" cy="6858000"/>
          </a:xfrm>
        </p:spPr>
      </p:pic>
    </p:spTree>
    <p:extLst>
      <p:ext uri="{BB962C8B-B14F-4D97-AF65-F5344CB8AC3E}">
        <p14:creationId xmlns:p14="http://schemas.microsoft.com/office/powerpoint/2010/main" val="349108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7F20-BEE7-E67D-8AAB-6F62681D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Smart Card SSO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35EF8-3157-F241-88E2-C15108004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166" y="1425388"/>
            <a:ext cx="6091516" cy="5163671"/>
          </a:xfrm>
        </p:spPr>
      </p:pic>
    </p:spTree>
    <p:extLst>
      <p:ext uri="{BB962C8B-B14F-4D97-AF65-F5344CB8AC3E}">
        <p14:creationId xmlns:p14="http://schemas.microsoft.com/office/powerpoint/2010/main" val="155258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9281-8598-1407-73AE-8BF01B09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0B92-34B8-CEBE-D83F-C4A1B9C8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68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D0E3-A07F-DD2B-B961-AC69F14B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VPN on mobile devices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631D-875C-8410-3EAB-10535403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 </a:t>
            </a:r>
            <a:r>
              <a:rPr lang="en-US" dirty="0" err="1"/>
              <a:t>Demand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sz="2200" dirty="0" err="1">
                <a:sym typeface="Wingdings" panose="05000000000000000000" pitchFamily="2" charset="2"/>
              </a:rPr>
              <a:t>In</a:t>
            </a:r>
            <a:r>
              <a:rPr lang="en-US" sz="2200" dirty="0">
                <a:sym typeface="Wingdings" panose="05000000000000000000" pitchFamily="2" charset="2"/>
              </a:rPr>
              <a:t> a remote access (On-Demand) VPN configuration, users must manually launch the </a:t>
            </a:r>
            <a:r>
              <a:rPr lang="en-US" sz="2200" dirty="0" err="1">
                <a:sym typeface="Wingdings" panose="05000000000000000000" pitchFamily="2" charset="2"/>
              </a:rPr>
              <a:t>GlobalProtect</a:t>
            </a:r>
            <a:r>
              <a:rPr lang="en-US" sz="2200" dirty="0">
                <a:sym typeface="Wingdings" panose="05000000000000000000" pitchFamily="2" charset="2"/>
              </a:rPr>
              <a:t> app to establish the secure </a:t>
            </a:r>
            <a:r>
              <a:rPr lang="en-US" sz="2200" dirty="0" err="1">
                <a:sym typeface="Wingdings" panose="05000000000000000000" pitchFamily="2" charset="2"/>
              </a:rPr>
              <a:t>GlobalProtect</a:t>
            </a:r>
            <a:r>
              <a:rPr lang="en-US" sz="2200" dirty="0">
                <a:sym typeface="Wingdings" panose="05000000000000000000" pitchFamily="2" charset="2"/>
              </a:rPr>
              <a:t> connection. The </a:t>
            </a:r>
            <a:r>
              <a:rPr lang="en-US" sz="2200" dirty="0" err="1">
                <a:sym typeface="Wingdings" panose="05000000000000000000" pitchFamily="2" charset="2"/>
              </a:rPr>
              <a:t>GlobalProtect</a:t>
            </a:r>
            <a:r>
              <a:rPr lang="en-US" sz="2200" dirty="0">
                <a:sym typeface="Wingdings" panose="05000000000000000000" pitchFamily="2" charset="2"/>
              </a:rPr>
              <a:t> app connects to the </a:t>
            </a:r>
            <a:r>
              <a:rPr lang="en-US" sz="2200" dirty="0" err="1">
                <a:sym typeface="Wingdings" panose="05000000000000000000" pitchFamily="2" charset="2"/>
              </a:rPr>
              <a:t>GlobalProtect</a:t>
            </a:r>
            <a:r>
              <a:rPr lang="en-US" sz="2200" dirty="0">
                <a:sym typeface="Wingdings" panose="05000000000000000000" pitchFamily="2" charset="2"/>
              </a:rPr>
              <a:t> portal (upon user login) to submit user and host information and retrieve the agent configuration. After the app receives the agent configuration from the portal, it connects and establishes a VPN tunnel to the </a:t>
            </a:r>
            <a:r>
              <a:rPr lang="en-US" sz="2200" dirty="0" err="1">
                <a:sym typeface="Wingdings" panose="05000000000000000000" pitchFamily="2" charset="2"/>
              </a:rPr>
              <a:t>GlobalProtect</a:t>
            </a:r>
            <a:r>
              <a:rPr lang="en-US" sz="2200" dirty="0">
                <a:sym typeface="Wingdings" panose="05000000000000000000" pitchFamily="2" charset="2"/>
              </a:rPr>
              <a:t> gateway that was specified in the agent configuration.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Always </a:t>
            </a:r>
            <a:r>
              <a:rPr lang="en-US" dirty="0" err="1">
                <a:sym typeface="Wingdings" panose="05000000000000000000" pitchFamily="2" charset="2"/>
              </a:rPr>
              <a:t>On</a:t>
            </a:r>
            <a:r>
              <a:rPr lang="en-US" sz="2200" dirty="0" err="1">
                <a:sym typeface="Wingdings" panose="05000000000000000000" pitchFamily="2" charset="2"/>
              </a:rPr>
              <a:t>In</a:t>
            </a:r>
            <a:r>
              <a:rPr lang="en-US" sz="2200" dirty="0">
                <a:sym typeface="Wingdings" panose="05000000000000000000" pitchFamily="2" charset="2"/>
              </a:rPr>
              <a:t> an Always-On VPN configuration, the secure </a:t>
            </a:r>
            <a:r>
              <a:rPr lang="en-US" sz="2200" dirty="0" err="1">
                <a:sym typeface="Wingdings" panose="05000000000000000000" pitchFamily="2" charset="2"/>
              </a:rPr>
              <a:t>GlobalProtect</a:t>
            </a:r>
            <a:r>
              <a:rPr lang="en-US" sz="2200" dirty="0">
                <a:sym typeface="Wingdings" panose="05000000000000000000" pitchFamily="2" charset="2"/>
              </a:rPr>
              <a:t> connection is always on. The </a:t>
            </a:r>
            <a:r>
              <a:rPr lang="en-US" sz="2200" dirty="0" err="1">
                <a:sym typeface="Wingdings" panose="05000000000000000000" pitchFamily="2" charset="2"/>
              </a:rPr>
              <a:t>GlobalProtect</a:t>
            </a:r>
            <a:r>
              <a:rPr lang="en-US" sz="2200" dirty="0">
                <a:sym typeface="Wingdings" panose="05000000000000000000" pitchFamily="2" charset="2"/>
              </a:rPr>
              <a:t> app connects to the </a:t>
            </a:r>
            <a:r>
              <a:rPr lang="en-US" sz="2200" dirty="0" err="1">
                <a:sym typeface="Wingdings" panose="05000000000000000000" pitchFamily="2" charset="2"/>
              </a:rPr>
              <a:t>GlobalProtect</a:t>
            </a:r>
            <a:r>
              <a:rPr lang="en-US" sz="2200" dirty="0">
                <a:sym typeface="Wingdings" panose="05000000000000000000" pitchFamily="2" charset="2"/>
              </a:rPr>
              <a:t> portal (upon user login) to submit user and host information and retrieve the agent configuration. After the app receives the agent configuration from the portal, it automatically connects and establishes a VPN tunnel to the </a:t>
            </a:r>
            <a:r>
              <a:rPr lang="en-US" sz="2200" dirty="0" err="1">
                <a:sym typeface="Wingdings" panose="05000000000000000000" pitchFamily="2" charset="2"/>
              </a:rPr>
              <a:t>GlobalProtect</a:t>
            </a:r>
            <a:r>
              <a:rPr lang="en-US" sz="2200" dirty="0">
                <a:sym typeface="Wingdings" panose="05000000000000000000" pitchFamily="2" charset="2"/>
              </a:rPr>
              <a:t> gateway that was specified in the agent configuration.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75792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ABB8-E7C9-9F01-1914-50A294C5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GlobalProtect</a:t>
            </a:r>
            <a:r>
              <a:rPr lang="en-IN" dirty="0"/>
              <a:t> Simple Topology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74CE72-6B19-FE68-216E-17BE17AD7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835" y="2299447"/>
            <a:ext cx="6081511" cy="2621138"/>
          </a:xfrm>
        </p:spPr>
      </p:pic>
    </p:spTree>
    <p:extLst>
      <p:ext uri="{BB962C8B-B14F-4D97-AF65-F5344CB8AC3E}">
        <p14:creationId xmlns:p14="http://schemas.microsoft.com/office/powerpoint/2010/main" val="51997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5FAF-E98D-E45D-2A8D-B70C0FF5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Internal or External Gateways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E5ED5-5550-56E6-9FEF-16BF7ADC7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082" y="2164976"/>
            <a:ext cx="7584142" cy="3321424"/>
          </a:xfrm>
        </p:spPr>
      </p:pic>
    </p:spTree>
    <p:extLst>
      <p:ext uri="{BB962C8B-B14F-4D97-AF65-F5344CB8AC3E}">
        <p14:creationId xmlns:p14="http://schemas.microsoft.com/office/powerpoint/2010/main" val="402001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1294-837C-BD5F-E602-A4A100F1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 Server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00A81-FFE1-94CC-3A76-15E1127FC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533" y="1825625"/>
            <a:ext cx="8750934" cy="4351338"/>
          </a:xfrm>
        </p:spPr>
      </p:pic>
    </p:spTree>
    <p:extLst>
      <p:ext uri="{BB962C8B-B14F-4D97-AF65-F5344CB8AC3E}">
        <p14:creationId xmlns:p14="http://schemas.microsoft.com/office/powerpoint/2010/main" val="205046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468E-EC61-65BC-4651-47C05637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Agent software on the portal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76EEE-9909-6599-74B7-9F1F1AFD0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95" y="1788459"/>
            <a:ext cx="9507070" cy="4141694"/>
          </a:xfrm>
        </p:spPr>
      </p:pic>
    </p:spTree>
    <p:extLst>
      <p:ext uri="{BB962C8B-B14F-4D97-AF65-F5344CB8AC3E}">
        <p14:creationId xmlns:p14="http://schemas.microsoft.com/office/powerpoint/2010/main" val="348677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2AFC-3706-EB3D-953F-0D0E393B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creation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122FA3-FE9F-185A-4517-F5491A481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294" y="1344706"/>
            <a:ext cx="4308533" cy="5148169"/>
          </a:xfrm>
        </p:spPr>
      </p:pic>
    </p:spTree>
    <p:extLst>
      <p:ext uri="{BB962C8B-B14F-4D97-AF65-F5344CB8AC3E}">
        <p14:creationId xmlns:p14="http://schemas.microsoft.com/office/powerpoint/2010/main" val="21035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CEAC-9F39-4A3F-AC14-B255ACA5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SSL/TLS service Profile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ED6D1-CE3E-63AE-E2E8-8321E7105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519" y="1690688"/>
            <a:ext cx="5586432" cy="3634766"/>
          </a:xfrm>
        </p:spPr>
      </p:pic>
    </p:spTree>
    <p:extLst>
      <p:ext uri="{BB962C8B-B14F-4D97-AF65-F5344CB8AC3E}">
        <p14:creationId xmlns:p14="http://schemas.microsoft.com/office/powerpoint/2010/main" val="96516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6CE-2105-A064-E8AE-33CDFAB6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Authentication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ED52E-9FF7-71E2-A16E-F60A7F02A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048" y="2172238"/>
            <a:ext cx="6477904" cy="3658111"/>
          </a:xfrm>
        </p:spPr>
      </p:pic>
    </p:spTree>
    <p:extLst>
      <p:ext uri="{BB962C8B-B14F-4D97-AF65-F5344CB8AC3E}">
        <p14:creationId xmlns:p14="http://schemas.microsoft.com/office/powerpoint/2010/main" val="238763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Decimal-Book</vt:lpstr>
      <vt:lpstr>Decimal-Medium</vt:lpstr>
      <vt:lpstr>Office Theme</vt:lpstr>
      <vt:lpstr>GLOBAL PROTECT VPN</vt:lpstr>
      <vt:lpstr>Types of VPN on mobile devices</vt:lpstr>
      <vt:lpstr>GlobalProtect Simple Topology</vt:lpstr>
      <vt:lpstr>Determining Internal or External Gateways</vt:lpstr>
      <vt:lpstr>Authentication Server Profile</vt:lpstr>
      <vt:lpstr>Activate Agent software on the portal</vt:lpstr>
      <vt:lpstr>Certificate creation</vt:lpstr>
      <vt:lpstr>SSL/TLS service Profile</vt:lpstr>
      <vt:lpstr>Local Authentication</vt:lpstr>
      <vt:lpstr>GP Portal Configuration</vt:lpstr>
      <vt:lpstr>Client Configuration: Gateways  Internal                                           External</vt:lpstr>
      <vt:lpstr>PowerPoint Presentation</vt:lpstr>
      <vt:lpstr>Clientless VPN</vt:lpstr>
      <vt:lpstr>Tunnel Interface</vt:lpstr>
      <vt:lpstr>GP Gateway</vt:lpstr>
      <vt:lpstr>PowerPoint Presentation</vt:lpstr>
      <vt:lpstr>Configuring Smart Card SSO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PROTECT VPN</dc:title>
  <dc:creator>Ankit Kulshrestha</dc:creator>
  <cp:lastModifiedBy>Ankit Kulshrestha</cp:lastModifiedBy>
  <cp:revision>1</cp:revision>
  <dcterms:created xsi:type="dcterms:W3CDTF">2023-08-21T11:22:03Z</dcterms:created>
  <dcterms:modified xsi:type="dcterms:W3CDTF">2023-08-21T11:22:10Z</dcterms:modified>
</cp:coreProperties>
</file>