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7FC-71B2-8A4B-9A3F-BB48B9702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ECFF7-6FED-7FF6-5246-9582C723B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AD52-1C9C-31C4-DF2C-6958EFD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5028-4C75-19AC-5503-20B1BB96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2B1-B2FA-3821-D909-AB1A13F7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3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5B82-8CDA-CB7D-A524-EC56AF00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A1A1-849C-1E0A-0953-A1331BA5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0756-6BEE-EC44-3B85-6A613F70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FCF8-E7DD-C921-E908-83D557E3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4E8E-D8E2-99A5-CEC2-E4C69E81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6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305CB-04A2-96E5-3761-D08E9FCAC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CEE1A-C5DE-E3EF-84CB-C50C59E56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3A2A-0842-7FEE-8305-2384AFCF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BBC6-F3D7-97C7-EE59-C21A9654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00AB-53CF-C3FA-BC8A-82D2292A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6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BADE-D49C-3F18-8C9B-0153C567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607E-3B74-429C-6DB2-E7D06A4E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A335-4307-31CE-A770-BCB83E85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F4C-7FEB-8920-DEBC-75AC15EF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7028-9D19-5994-6854-FBE7517A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DEF4-BE8A-BF08-147E-599B495E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0A5D-B700-2EB9-B173-66C3903F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6E05-7800-5905-8CB6-BF9C384D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D5FF-784D-56B1-E6CE-828F8552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59D4-53FB-FAB3-154F-0375FCA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789-5987-D00A-0B7B-74857800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3763-824C-1EEF-5378-C29B9ACC3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E36E-9295-67ED-BB06-228B689D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10327-D08D-13A6-AE64-10FE9BC9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9FC0-ADE8-C602-23EC-9ABE1F5D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0323-CF59-5A7B-E4C9-344007EB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FACB-0618-72E9-1C3D-9F012D2B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5D63-D138-E732-B018-8C25C2AE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53F4-5E48-5F78-D49A-DBF97E8F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2DE63-87EA-6845-6B9C-40154F381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29587-C687-504C-711E-7AFD98F2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C49B3-77C0-D681-C983-6B34B239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4B426-6CDA-7607-710F-8568C18B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7A312-2F4B-D264-4848-B615A431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3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E6B-9BA2-969F-6732-14791587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71530-5AF0-B524-AD43-F8911DA9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12589-3167-D7FE-8CE5-35DD8AC0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05F22-66DA-A143-D23E-C7CDC13B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8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5EA13-3F56-300B-6FBF-2F6DE8DE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01058-B954-8E35-337E-1E70B8BD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94C3B-0741-4F1F-3E32-4D1D83F3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6E02-46E0-A92C-B57E-56163B53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428D-2D37-7E9A-B353-8BD9309A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2E13B-B70A-0C73-929A-DBD11873B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8459-897C-43EF-6B26-FCD9E644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0E09F-0868-E1A5-77EE-0207D797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1AD0-64D5-5752-3D7D-33E794C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43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A0AC-35FC-8E2C-6211-4A26A3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4637A-BA89-0BAF-007E-4501D0DE1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0F9E-AA3B-B394-F5C7-A47AEDE0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75A0A-C1E7-8997-507F-87E3E1E3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1148C-384B-9C7F-8723-F81FE78C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9CD45-2198-D355-FBDE-6D61667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ADF79-4A34-F118-9556-C3223A8D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6B70-C27E-E8E6-C9EB-98B5FFA0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B96B-5D98-3255-40F7-C0E065DBB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7C3F-64A5-4A4A-A57D-4F2630686EA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0036-00AB-D181-57C5-1A9F642C1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4DB6-3CD8-C195-262E-BA99329B3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EC5F-289D-40B1-9500-E72B4623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7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0D41-531E-C3DF-DCF7-C73CEC710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PALO ALTO FUNDAMENTALS AND ITS USE CASES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163D-7A4B-C369-5166-6664CA604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1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CD5C-6D51-F16F-08A5-75D48D8B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b="1" dirty="0"/>
              <a:t>What We Have Done on FW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EF70-48ED-C374-D958-025F5B98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04740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Zone</a:t>
            </a:r>
            <a:r>
              <a:rPr lang="en-IN" dirty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V-Wire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V-Router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DHCP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Certificate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Zone Protection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MGMT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VPN(IPsec, GRE)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Decryption Policies and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Local Authentication and its Profile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Addresses and Address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7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A432-4C26-F699-40C1-256D3D89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dirty="0"/>
              <a:t>Application And Application Groups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/>
              <a:t>Services and Service Groups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/>
              <a:t>File Blocking, URL Filtering(URL Category)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/>
              <a:t>Security Policies, NAT Policies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/>
              <a:t>LOGS(Traffic Logs, Threat Logs, Session Browser)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/>
              <a:t>Administrator and Admin Roles/Profiles</a:t>
            </a:r>
          </a:p>
          <a:p>
            <a:pPr marL="514350" indent="-514350">
              <a:buFont typeface="+mj-lt"/>
              <a:buAutoNum type="arabicPeriod" startAt="13"/>
            </a:pPr>
            <a:endParaRPr lang="en-US" dirty="0"/>
          </a:p>
          <a:p>
            <a:pPr marL="514350" indent="-514350">
              <a:buFont typeface="+mj-lt"/>
              <a:buAutoNum type="arabicPeriod" startAt="1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60B9-92B3-4C14-89BB-F6906907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61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Things we need to do on FW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dirty="0"/>
              <a:t>Wildfire  </a:t>
            </a:r>
            <a:r>
              <a:rPr lang="en-US" dirty="0">
                <a:sym typeface="Wingdings" panose="05000000000000000000" pitchFamily="2" charset="2"/>
              </a:rPr>
              <a:t> License Required</a:t>
            </a:r>
            <a:endParaRPr lang="en-US" dirty="0"/>
          </a:p>
          <a:p>
            <a:r>
              <a:rPr lang="en-US" dirty="0"/>
              <a:t>Global Protect</a:t>
            </a:r>
            <a:r>
              <a:rPr lang="en-US" dirty="0">
                <a:sym typeface="Wingdings" panose="05000000000000000000" pitchFamily="2" charset="2"/>
              </a:rPr>
              <a:t>  License Required</a:t>
            </a:r>
            <a:endParaRPr lang="en-US" dirty="0"/>
          </a:p>
          <a:p>
            <a:r>
              <a:rPr lang="en-US" dirty="0"/>
              <a:t>Auto Focus</a:t>
            </a:r>
            <a:r>
              <a:rPr lang="en-US" dirty="0">
                <a:sym typeface="Wingdings" panose="05000000000000000000" pitchFamily="2" charset="2"/>
              </a:rPr>
              <a:t>  License Required</a:t>
            </a:r>
            <a:endParaRPr lang="en-US" dirty="0"/>
          </a:p>
          <a:p>
            <a:r>
              <a:rPr lang="en-US" dirty="0"/>
              <a:t>URL filtering</a:t>
            </a:r>
            <a:r>
              <a:rPr lang="en-US" dirty="0">
                <a:sym typeface="Wingdings" panose="05000000000000000000" pitchFamily="2" charset="2"/>
              </a:rPr>
              <a:t>  License Required</a:t>
            </a:r>
            <a:endParaRPr lang="en-US" dirty="0"/>
          </a:p>
          <a:p>
            <a:r>
              <a:rPr lang="en-US" dirty="0"/>
              <a:t>Threat Prevention</a:t>
            </a:r>
            <a:r>
              <a:rPr lang="en-US" dirty="0">
                <a:sym typeface="Wingdings" panose="05000000000000000000" pitchFamily="2" charset="2"/>
              </a:rPr>
              <a:t>  License Required</a:t>
            </a:r>
            <a:endParaRPr lang="en-US" dirty="0"/>
          </a:p>
          <a:p>
            <a:r>
              <a:rPr lang="en-US" dirty="0"/>
              <a:t>DNS Security</a:t>
            </a:r>
            <a:r>
              <a:rPr lang="en-US" dirty="0">
                <a:sym typeface="Wingdings" panose="05000000000000000000" pitchFamily="2" charset="2"/>
              </a:rPr>
              <a:t>  License Required</a:t>
            </a:r>
          </a:p>
          <a:p>
            <a:r>
              <a:rPr lang="en-US" dirty="0">
                <a:sym typeface="Wingdings" panose="05000000000000000000" pitchFamily="2" charset="2"/>
              </a:rPr>
              <a:t>Antivirus  License Required</a:t>
            </a:r>
          </a:p>
          <a:p>
            <a:r>
              <a:rPr lang="en-US" dirty="0">
                <a:sym typeface="Wingdings" panose="05000000000000000000" pitchFamily="2" charset="2"/>
              </a:rPr>
              <a:t>Anti-Spyware  License Required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1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PALO ALTO FUNDAMENTALS AND ITS USE CASES</vt:lpstr>
      <vt:lpstr>What We Have Done on FW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PALO ALTO FUNDAMENTALS AND ITS USE CASES</dc:title>
  <dc:creator>Ankit Kulshrestha</dc:creator>
  <cp:lastModifiedBy>Ankit Kulshrestha</cp:lastModifiedBy>
  <cp:revision>2</cp:revision>
  <dcterms:created xsi:type="dcterms:W3CDTF">2023-08-17T09:10:32Z</dcterms:created>
  <dcterms:modified xsi:type="dcterms:W3CDTF">2023-08-17T13:26:22Z</dcterms:modified>
</cp:coreProperties>
</file>