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343F-7A8F-F7A1-6287-2BEBF02CF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B9F9-17AB-1452-DA93-3E8D8140D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5E3-0175-E7AD-E53C-D478E794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F013-6065-C112-3652-228CFA0A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8529-0CAD-9993-6B86-238156FD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7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2BA-FEC2-01AE-5F25-F5692099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3928B-1893-10CC-5AAD-93697654D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E6D0-F90E-DF3A-3412-F5DA8479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DA83D-4461-D0F6-5FD6-B66D59FF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B629-77E7-E217-57A9-ADB0B2AA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6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6FB50-55D1-9337-E1B5-500B7C721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418A-2861-5ACA-4E2E-88B07608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E760-A247-B31E-B8E3-03F0EF9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29E3-1672-0B13-64D6-CF27F337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FA4C-2952-2C23-1D09-3117924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0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CA26-6143-5388-DD36-EA0F4F8C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8C6E-D4D0-78DC-A248-63C29728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410C-2BC1-604C-80B5-E18E4C71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47D7-BCC2-8A6C-C778-C9B10F2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351-AC5D-3227-7732-CDDFAA8E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FA0-37FC-7B1E-7E2B-58003558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56C16-2F9B-D77D-ED3F-352F0ABF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5C56-C9AB-AEED-9782-037FF06D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B300-0BA9-922A-B2BC-879F5F0D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26E1-3601-C7D7-8E39-9940E96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5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21E-587E-272C-89E8-34983ABD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1F78-63C9-FE33-E3E4-1CCBAADBD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0428-3707-4A7C-EA2E-06BC7AE7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715C-1276-1145-4180-166CDEE5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D374-C595-8254-2759-B7BAFDC6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CA25E-B35A-79EA-DE25-45EB9176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7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031-AE65-0FF5-5DEE-ED81467B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A22D-A545-3830-07AC-8F43C2B1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217A4-1A4B-9B37-97AB-21A8AF20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8EE9C-D3B2-B0E7-FEB2-E5843F05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07A99-620B-3394-603D-AFC69E4F8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E104A-1819-8022-6C0F-40EDBDC0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2602A-F00F-AC3D-40F0-FA5448A8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23D7-136E-9A5E-E4F1-103585B5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58A-1110-3F75-0E4B-A93BBB51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427F5-EE33-DF44-1E9E-A6C517D8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22075-2896-7EBE-3395-C163049D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8791B-C299-1A36-9364-507D3FAA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0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45826-C6CF-3D53-A9A3-5DC50035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7A34-AAFC-C94B-840D-576265B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9AD3-D604-3E6F-DCAF-391FB4C9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9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C97F-6C6D-DCAF-8331-EF0B9214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33E1-316C-AA37-1327-256882F9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99D2E-8418-4D6B-EFD7-F1CF0259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85D6-5A8C-C2D3-F372-EDC98F6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32C4-2DE6-55ED-58D7-B1ACA3B1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5688-5620-BF8D-B2AF-20DB8E34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8ADB-6714-FBBC-B5A1-0C335E4A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B6980-6CCF-7483-C346-35BA102DE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FAEA3-8A19-B0D8-E15E-A7C884EF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19E4B-1F41-214C-C032-26E1E64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3CA7C-F083-B5FC-53DB-D414B0C7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4FB5-435F-687A-092F-39FA130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6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4DF29-2983-94C2-395E-C1CB4323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1C4BF-1162-3719-DCE1-E6CAA0C7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E260-3DB8-53D4-D953-A0466EE8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2F03-A5F2-4958-9B1B-58E13642DB6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77AA-3704-E252-1ADA-7F96DC77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5AA5-7F4F-990E-8685-E208384DD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846F-AA29-458D-A48F-8631AC03B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C63B-70B5-9B75-4E9B-E096A12FC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WildFire</a:t>
            </a:r>
            <a:r>
              <a:rPr lang="en-IN" b="1" dirty="0"/>
              <a:t> Verdict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5562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87CE-A1F7-DEC7-4A15-311097AF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WildFire</a:t>
            </a:r>
            <a:r>
              <a:rPr lang="en-IN" b="1" dirty="0"/>
              <a:t> Reporting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A50A9-A004-35C7-5091-566680E90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28700"/>
            <a:ext cx="10096500" cy="4914900"/>
          </a:xfrm>
        </p:spPr>
      </p:pic>
    </p:spTree>
    <p:extLst>
      <p:ext uri="{BB962C8B-B14F-4D97-AF65-F5344CB8AC3E}">
        <p14:creationId xmlns:p14="http://schemas.microsoft.com/office/powerpoint/2010/main" val="14061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CB90-9236-E853-B7A5-30E171E9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IN" b="1" dirty="0" err="1"/>
              <a:t>WildFire</a:t>
            </a:r>
            <a:r>
              <a:rPr lang="en-IN" b="1" dirty="0"/>
              <a:t> Analysis Verdict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19BA3-2D1A-B542-8556-17CF1BD3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4" y="1128714"/>
            <a:ext cx="10515600" cy="5214936"/>
          </a:xfrm>
        </p:spPr>
      </p:pic>
    </p:spTree>
    <p:extLst>
      <p:ext uri="{BB962C8B-B14F-4D97-AF65-F5344CB8AC3E}">
        <p14:creationId xmlns:p14="http://schemas.microsoft.com/office/powerpoint/2010/main" val="356189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597-F838-C9CD-5181-B135EDD6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b="1" dirty="0"/>
              <a:t>Report Incorrect Verdict: Web Interface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DE218-436B-F80F-0E7A-8511343B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6" y="1071563"/>
            <a:ext cx="10672762" cy="5300662"/>
          </a:xfrm>
        </p:spPr>
      </p:pic>
    </p:spTree>
    <p:extLst>
      <p:ext uri="{BB962C8B-B14F-4D97-AF65-F5344CB8AC3E}">
        <p14:creationId xmlns:p14="http://schemas.microsoft.com/office/powerpoint/2010/main" val="14623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F53-CC08-DC97-1F52-22274841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28E4-612F-124C-0B37-7F9D608E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C4E16-5193-6991-0146-3CD92644A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715125"/>
          </a:xfrm>
        </p:spPr>
      </p:pic>
    </p:spTree>
    <p:extLst>
      <p:ext uri="{BB962C8B-B14F-4D97-AF65-F5344CB8AC3E}">
        <p14:creationId xmlns:p14="http://schemas.microsoft.com/office/powerpoint/2010/main" val="16822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2902-D1A1-91B2-17D8-265B4749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WildFire</a:t>
            </a:r>
            <a:r>
              <a:rPr lang="en-IN" b="1" dirty="0"/>
              <a:t> Protects Email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35010-4A29-AC1B-C926-BB295DA2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681037"/>
            <a:ext cx="11501437" cy="5548313"/>
          </a:xfrm>
        </p:spPr>
      </p:pic>
    </p:spTree>
    <p:extLst>
      <p:ext uri="{BB962C8B-B14F-4D97-AF65-F5344CB8AC3E}">
        <p14:creationId xmlns:p14="http://schemas.microsoft.com/office/powerpoint/2010/main" val="242254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7C40-1C14-AC5B-F54E-14B67961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62864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Basic and Licensed 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73DA5-7ECB-8EC3-9E8F-603442467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72" y="1411288"/>
            <a:ext cx="454318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0F5A2-4CD2-5F66-23BE-168F0A24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411289"/>
            <a:ext cx="6943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B0CBA-8178-91E5-730C-A78D8869E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28588"/>
            <a:ext cx="11301413" cy="6443662"/>
          </a:xfrm>
        </p:spPr>
      </p:pic>
    </p:spTree>
    <p:extLst>
      <p:ext uri="{BB962C8B-B14F-4D97-AF65-F5344CB8AC3E}">
        <p14:creationId xmlns:p14="http://schemas.microsoft.com/office/powerpoint/2010/main" val="117326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6D1A-8D80-D1D0-C583-C6691C6A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538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a </a:t>
            </a:r>
            <a:r>
              <a:rPr lang="en-US" b="1" dirty="0" err="1"/>
              <a:t>WildFire</a:t>
            </a:r>
            <a:r>
              <a:rPr lang="en-US" b="1" dirty="0"/>
              <a:t> Analysis Profile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7F058-B36D-68F7-9876-F216E971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3" y="681037"/>
            <a:ext cx="10396537" cy="5362575"/>
          </a:xfrm>
        </p:spPr>
      </p:pic>
    </p:spTree>
    <p:extLst>
      <p:ext uri="{BB962C8B-B14F-4D97-AF65-F5344CB8AC3E}">
        <p14:creationId xmlns:p14="http://schemas.microsoft.com/office/powerpoint/2010/main" val="321207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4912-F59C-B569-6A79-FA03EAA2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700088"/>
          </a:xfrm>
        </p:spPr>
        <p:txBody>
          <a:bodyPr>
            <a:normAutofit/>
          </a:bodyPr>
          <a:lstStyle/>
          <a:p>
            <a:r>
              <a:rPr lang="en-IN" b="1" dirty="0"/>
              <a:t>Configure Real-Time </a:t>
            </a:r>
            <a:r>
              <a:rPr lang="en-IN" b="1" dirty="0" err="1"/>
              <a:t>WildFire</a:t>
            </a:r>
            <a:r>
              <a:rPr lang="en-IN" b="1" dirty="0"/>
              <a:t>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2D35C-89AD-2971-0BA9-E16A60E6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128713"/>
            <a:ext cx="10258425" cy="4914900"/>
          </a:xfrm>
        </p:spPr>
      </p:pic>
    </p:spTree>
    <p:extLst>
      <p:ext uri="{BB962C8B-B14F-4D97-AF65-F5344CB8AC3E}">
        <p14:creationId xmlns:p14="http://schemas.microsoft.com/office/powerpoint/2010/main" val="270741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F31C-5848-1EA8-8432-063AA69D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65126"/>
            <a:ext cx="11572875" cy="706438"/>
          </a:xfrm>
        </p:spPr>
        <p:txBody>
          <a:bodyPr/>
          <a:lstStyle/>
          <a:p>
            <a:r>
              <a:rPr lang="en-US" dirty="0"/>
              <a:t>Attach </a:t>
            </a:r>
            <a:r>
              <a:rPr lang="en-US" dirty="0" err="1"/>
              <a:t>WildFire</a:t>
            </a:r>
            <a:r>
              <a:rPr lang="en-US" dirty="0"/>
              <a:t> Analysis Profiles to Security Rules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382C9-7919-ECBE-8238-0108ECB92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71565"/>
            <a:ext cx="10915650" cy="4786310"/>
          </a:xfrm>
        </p:spPr>
      </p:pic>
    </p:spTree>
    <p:extLst>
      <p:ext uri="{BB962C8B-B14F-4D97-AF65-F5344CB8AC3E}">
        <p14:creationId xmlns:p14="http://schemas.microsoft.com/office/powerpoint/2010/main" val="146018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B127-976D-ED5D-25D8-D8BB779F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Profile Groups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36711-9894-8593-E849-924AC40C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3" y="1414462"/>
            <a:ext cx="7600950" cy="4429125"/>
          </a:xfrm>
        </p:spPr>
      </p:pic>
    </p:spTree>
    <p:extLst>
      <p:ext uri="{BB962C8B-B14F-4D97-AF65-F5344CB8AC3E}">
        <p14:creationId xmlns:p14="http://schemas.microsoft.com/office/powerpoint/2010/main" val="127002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42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WildFire Verdict Descriptions</vt:lpstr>
      <vt:lpstr>PowerPoint Presentation</vt:lpstr>
      <vt:lpstr>WildFire Protects Email</vt:lpstr>
      <vt:lpstr>Basic and Licensed Functionality</vt:lpstr>
      <vt:lpstr>PowerPoint Presentation</vt:lpstr>
      <vt:lpstr>Creating a WildFire Analysis Profile</vt:lpstr>
      <vt:lpstr>Configure Real-Time WildFire Analysis</vt:lpstr>
      <vt:lpstr>Attach WildFire Analysis Profiles to Security Rules</vt:lpstr>
      <vt:lpstr>Security Profile Groups</vt:lpstr>
      <vt:lpstr>WildFire Reporting Overview</vt:lpstr>
      <vt:lpstr>WildFire Analysis Verdict Example</vt:lpstr>
      <vt:lpstr>Report Incorrect Verdict: Web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Verdict Descriptions</dc:title>
  <dc:creator>Ankit Kulshrestha</dc:creator>
  <cp:lastModifiedBy>Ankit Kulshrestha</cp:lastModifiedBy>
  <cp:revision>1</cp:revision>
  <dcterms:created xsi:type="dcterms:W3CDTF">2023-08-28T05:23:12Z</dcterms:created>
  <dcterms:modified xsi:type="dcterms:W3CDTF">2023-08-30T08:02:23Z</dcterms:modified>
</cp:coreProperties>
</file>