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CFD7-2DD5-4C97-BFEA-9C7DD917B1EE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106217-7334-41E6-A33F-C4C5622B4C3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33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CFD7-2DD5-4C97-BFEA-9C7DD917B1EE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217-7334-41E6-A33F-C4C5622B4C3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98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CFD7-2DD5-4C97-BFEA-9C7DD917B1EE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217-7334-41E6-A33F-C4C5622B4C3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2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CFD7-2DD5-4C97-BFEA-9C7DD917B1EE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217-7334-41E6-A33F-C4C5622B4C3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CFD7-2DD5-4C97-BFEA-9C7DD917B1EE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217-7334-41E6-A33F-C4C5622B4C3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11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CFD7-2DD5-4C97-BFEA-9C7DD917B1EE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217-7334-41E6-A33F-C4C5622B4C3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5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CFD7-2DD5-4C97-BFEA-9C7DD917B1EE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217-7334-41E6-A33F-C4C5622B4C3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4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CFD7-2DD5-4C97-BFEA-9C7DD917B1EE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217-7334-41E6-A33F-C4C5622B4C3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3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CFD7-2DD5-4C97-BFEA-9C7DD917B1EE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217-7334-41E6-A33F-C4C5622B4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66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CFD7-2DD5-4C97-BFEA-9C7DD917B1EE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217-7334-41E6-A33F-C4C5622B4C3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0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47CFD7-2DD5-4C97-BFEA-9C7DD917B1EE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217-7334-41E6-A33F-C4C5622B4C3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7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CFD7-2DD5-4C97-BFEA-9C7DD917B1EE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106217-7334-41E6-A33F-C4C5622B4C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2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0E62-6E7E-2DBD-1D83-1C6947DA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7508099" cy="1397563"/>
          </a:xfrm>
        </p:spPr>
        <p:txBody>
          <a:bodyPr/>
          <a:lstStyle/>
          <a:p>
            <a:r>
              <a:rPr lang="en-US" dirty="0"/>
              <a:t>What is Firewall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E0DC8-22D4-835D-ABBE-42A552839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478" y="3687644"/>
            <a:ext cx="10259722" cy="1798755"/>
          </a:xfrm>
        </p:spPr>
        <p:txBody>
          <a:bodyPr>
            <a:normAutofit/>
          </a:bodyPr>
          <a:lstStyle/>
          <a:p>
            <a:r>
              <a:rPr lang="en-US" dirty="0"/>
              <a:t>A firewall can be defined as a special type of network security device or a software program that monitors and filters incoming and outgoing network traffic based on a defined set of security rules.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86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8FDC-D6E7-569D-F1C3-1EDD6609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firewall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9339-7FCB-2914-7715-139F0797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access</a:t>
            </a:r>
          </a:p>
          <a:p>
            <a:r>
              <a:rPr lang="en-US" dirty="0"/>
              <a:t>Compromised data</a:t>
            </a:r>
          </a:p>
          <a:p>
            <a:r>
              <a:rPr lang="en-US" dirty="0"/>
              <a:t>Network crashes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69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A9CA-B2A8-AA39-4186-0FD22928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firewall work</a:t>
            </a:r>
            <a:endParaRPr lang="en-IN" dirty="0"/>
          </a:p>
        </p:txBody>
      </p:sp>
      <p:pic>
        <p:nvPicPr>
          <p:cNvPr id="6" name="Content Placeholder 5" descr="Firewall">
            <a:extLst>
              <a:ext uri="{FF2B5EF4-FFF2-40B4-BE49-F238E27FC236}">
                <a16:creationId xmlns:a16="http://schemas.microsoft.com/office/drawing/2014/main" id="{3094BA55-1E62-625D-4F46-1023A1C26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65" y="2135981"/>
            <a:ext cx="7156174" cy="391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11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33F-DB75-C323-74EF-916886F4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firewall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C649-62CC-5C76-9A30-F71BC25CA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filtering</a:t>
            </a:r>
          </a:p>
          <a:p>
            <a:r>
              <a:rPr lang="en-US" dirty="0"/>
              <a:t>Sandboxing</a:t>
            </a:r>
          </a:p>
          <a:p>
            <a:r>
              <a:rPr lang="en-US" dirty="0"/>
              <a:t>App filtering</a:t>
            </a:r>
          </a:p>
          <a:p>
            <a:r>
              <a:rPr lang="en-US" dirty="0"/>
              <a:t>Threat prevention</a:t>
            </a:r>
          </a:p>
          <a:p>
            <a:r>
              <a:rPr lang="en-US" dirty="0"/>
              <a:t>Monitoring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0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7851-C0A7-7236-1733-841648F9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 of firewall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E378-2EAA-3771-7C84-C0CCE385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Misuse of credentials</a:t>
            </a:r>
          </a:p>
          <a:p>
            <a:r>
              <a:rPr lang="en-US" dirty="0"/>
              <a:t>Already infected</a:t>
            </a:r>
          </a:p>
          <a:p>
            <a:r>
              <a:rPr lang="en-US" dirty="0"/>
              <a:t>Rules misconfigured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1803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71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What is Firewall</vt:lpstr>
      <vt:lpstr>Why firewall</vt:lpstr>
      <vt:lpstr>How does firewall work</vt:lpstr>
      <vt:lpstr>Features of firewall</vt:lpstr>
      <vt:lpstr>Limitations of firewall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Firewall</dc:title>
  <dc:creator>Ankit Kulshrestha</dc:creator>
  <cp:lastModifiedBy>Ankit Kulshrestha</cp:lastModifiedBy>
  <cp:revision>1</cp:revision>
  <dcterms:created xsi:type="dcterms:W3CDTF">2023-06-15T04:05:33Z</dcterms:created>
  <dcterms:modified xsi:type="dcterms:W3CDTF">2023-06-15T04:28:44Z</dcterms:modified>
</cp:coreProperties>
</file>