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1" r:id="rId7"/>
    <p:sldId id="264" r:id="rId8"/>
    <p:sldId id="262"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770580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CDD3DC-7351-4171-BF9D-BEAA4E529AE2}"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386060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99132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5278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1333595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2463415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2099555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2487222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66767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119047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64050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CDD3DC-7351-4171-BF9D-BEAA4E529AE2}"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398306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CDD3DC-7351-4171-BF9D-BEAA4E529AE2}"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368152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42464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28091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0CDD3DC-7351-4171-BF9D-BEAA4E529AE2}" type="datetimeFigureOut">
              <a:rPr lang="en-US" smtClean="0"/>
              <a:t>6/22/2020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359471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CDD3DC-7351-4171-BF9D-BEAA4E529AE2}"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CED88-DD9A-4B7B-A96A-ECDADC8A4991}" type="slidenum">
              <a:rPr lang="en-US" smtClean="0"/>
              <a:t>‹#›</a:t>
            </a:fld>
            <a:endParaRPr lang="en-US"/>
          </a:p>
        </p:txBody>
      </p:sp>
    </p:spTree>
    <p:extLst>
      <p:ext uri="{BB962C8B-B14F-4D97-AF65-F5344CB8AC3E}">
        <p14:creationId xmlns:p14="http://schemas.microsoft.com/office/powerpoint/2010/main" val="248688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CDD3DC-7351-4171-BF9D-BEAA4E529AE2}" type="datetimeFigureOut">
              <a:rPr lang="en-US" smtClean="0"/>
              <a:t>6/22/2020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FCED88-DD9A-4B7B-A96A-ECDADC8A4991}" type="slidenum">
              <a:rPr lang="en-US" smtClean="0"/>
              <a:t>‹#›</a:t>
            </a:fld>
            <a:endParaRPr lang="en-US"/>
          </a:p>
        </p:txBody>
      </p:sp>
    </p:spTree>
    <p:extLst>
      <p:ext uri="{BB962C8B-B14F-4D97-AF65-F5344CB8AC3E}">
        <p14:creationId xmlns:p14="http://schemas.microsoft.com/office/powerpoint/2010/main" val="14642614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br>
              <a:rPr lang="en-US" dirty="0" smtClean="0"/>
            </a:br>
            <a:r>
              <a:rPr lang="en-US" sz="3600" dirty="0" smtClean="0"/>
              <a:t>The Battle of Neighborhoods</a:t>
            </a:r>
            <a:endParaRPr lang="en-US" sz="3600" dirty="0"/>
          </a:p>
        </p:txBody>
      </p:sp>
      <p:sp>
        <p:nvSpPr>
          <p:cNvPr id="3" name="Subtitle 2"/>
          <p:cNvSpPr>
            <a:spLocks noGrp="1"/>
          </p:cNvSpPr>
          <p:nvPr>
            <p:ph type="subTitle" idx="1"/>
          </p:nvPr>
        </p:nvSpPr>
        <p:spPr/>
        <p:txBody>
          <a:bodyPr/>
          <a:lstStyle/>
          <a:p>
            <a:r>
              <a:rPr lang="en-US" dirty="0" smtClean="0"/>
              <a:t>Presentation By:- Ankit Agrawal</a:t>
            </a:r>
            <a:endParaRPr lang="en-US" dirty="0"/>
          </a:p>
        </p:txBody>
      </p:sp>
    </p:spTree>
    <p:extLst>
      <p:ext uri="{BB962C8B-B14F-4D97-AF65-F5344CB8AC3E}">
        <p14:creationId xmlns:p14="http://schemas.microsoft.com/office/powerpoint/2010/main" val="366412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In this project, I am interested in New York City data. First, we will find the most visited commercial shop according to the number of check-ins, then we will try to find the neighborhoods that are lacking the selected type of shop which could be potential business opportunity.</a:t>
            </a:r>
          </a:p>
        </p:txBody>
      </p:sp>
    </p:spTree>
    <p:extLst>
      <p:ext uri="{BB962C8B-B14F-4D97-AF65-F5344CB8AC3E}">
        <p14:creationId xmlns:p14="http://schemas.microsoft.com/office/powerpoint/2010/main" val="323016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Section</a:t>
            </a:r>
          </a:p>
        </p:txBody>
      </p:sp>
      <p:sp>
        <p:nvSpPr>
          <p:cNvPr id="3" name="Content Placeholder 2"/>
          <p:cNvSpPr>
            <a:spLocks noGrp="1"/>
          </p:cNvSpPr>
          <p:nvPr>
            <p:ph idx="1"/>
          </p:nvPr>
        </p:nvSpPr>
        <p:spPr/>
        <p:txBody>
          <a:bodyPr>
            <a:normAutofit/>
          </a:bodyPr>
          <a:lstStyle/>
          <a:p>
            <a:pPr marL="0" indent="0">
              <a:buNone/>
            </a:pPr>
            <a:r>
              <a:rPr lang="en-US" sz="2800" dirty="0"/>
              <a:t>It contains 227,428 check-ins in New York city. The data contains two files in </a:t>
            </a:r>
            <a:r>
              <a:rPr lang="en-US" sz="2800" dirty="0" err="1"/>
              <a:t>tsv</a:t>
            </a:r>
            <a:r>
              <a:rPr lang="en-US" sz="2800" dirty="0"/>
              <a:t> format. Each file contains 8 columns, which are: 1. User ID (</a:t>
            </a:r>
            <a:r>
              <a:rPr lang="en-US" sz="2800" dirty="0" err="1"/>
              <a:t>anonymized</a:t>
            </a:r>
            <a:r>
              <a:rPr lang="en-US" sz="2800" dirty="0"/>
              <a:t>) 2. Venue ID (Foursquare) 3. Venue category ID (Foursquare) 4. Venue category name (Foursquare) 5. Latitude 6. Longitude </a:t>
            </a:r>
            <a:r>
              <a:rPr lang="en-US" sz="2800" dirty="0" err="1"/>
              <a:t>Salim</a:t>
            </a:r>
            <a:r>
              <a:rPr lang="en-US" sz="2800" dirty="0"/>
              <a:t> T. | 2 7. Time zone offset in minutes (The offset in minutes between when this check-in occurred and the same time in UTC) 8. UTC time</a:t>
            </a:r>
          </a:p>
        </p:txBody>
      </p:sp>
    </p:spTree>
    <p:extLst>
      <p:ext uri="{BB962C8B-B14F-4D97-AF65-F5344CB8AC3E}">
        <p14:creationId xmlns:p14="http://schemas.microsoft.com/office/powerpoint/2010/main" val="296794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6068" y="1648496"/>
            <a:ext cx="8993785" cy="4599903"/>
          </a:xfrm>
        </p:spPr>
        <p:txBody>
          <a:bodyPr>
            <a:normAutofit/>
          </a:bodyPr>
          <a:lstStyle/>
          <a:p>
            <a:pPr marL="0" indent="0">
              <a:buNone/>
            </a:pPr>
            <a:r>
              <a:rPr lang="en-US" sz="2800" dirty="0"/>
              <a:t>After extracting and reading the data, we will translate the above data into a Pandas data frame for processing which would look like this. These are the data elements that are needed when we call Foursquare web service call in order to get the venues available in that neighborhood (Neighborhoods are not included here)</a:t>
            </a:r>
          </a:p>
        </p:txBody>
      </p:sp>
    </p:spTree>
    <p:extLst>
      <p:ext uri="{BB962C8B-B14F-4D97-AF65-F5344CB8AC3E}">
        <p14:creationId xmlns:p14="http://schemas.microsoft.com/office/powerpoint/2010/main" val="415196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a:picLocks noGrp="1"/>
          </p:cNvPicPr>
          <p:nvPr>
            <p:ph idx="1"/>
          </p:nvPr>
        </p:nvPicPr>
        <p:blipFill>
          <a:blip r:embed="rId2" cstate="print"/>
          <a:stretch>
            <a:fillRect/>
          </a:stretch>
        </p:blipFill>
        <p:spPr>
          <a:xfrm>
            <a:off x="1700012" y="1300766"/>
            <a:ext cx="8487177" cy="4172755"/>
          </a:xfrm>
          <a:prstGeom prst="rect">
            <a:avLst/>
          </a:prstGeom>
        </p:spPr>
      </p:pic>
    </p:spTree>
    <p:extLst>
      <p:ext uri="{BB962C8B-B14F-4D97-AF65-F5344CB8AC3E}">
        <p14:creationId xmlns:p14="http://schemas.microsoft.com/office/powerpoint/2010/main" val="417872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3341" y="1365162"/>
            <a:ext cx="8916512" cy="4883238"/>
          </a:xfrm>
        </p:spPr>
        <p:txBody>
          <a:bodyPr>
            <a:normAutofit/>
          </a:bodyPr>
          <a:lstStyle/>
          <a:p>
            <a:pPr marL="0" indent="0">
              <a:buNone/>
            </a:pPr>
            <a:r>
              <a:rPr lang="en-US" sz="2800" dirty="0" smtClean="0"/>
              <a:t>Bar is the most visited commercial category according to given data.</a:t>
            </a:r>
          </a:p>
          <a:p>
            <a:pPr marL="0" indent="0">
              <a:buNone/>
            </a:pPr>
            <a:r>
              <a:rPr lang="en-US" sz="2800" dirty="0"/>
              <a:t>After all this, we will check the coordinates within given n number of kilometers and count how many ‘Bar’ are there (venues selected as 2000 as a trial) Find the two neighborhoods that are closest to the coordinate which has the most number of the specific shop type but lacking that within 4 kilometers</a:t>
            </a:r>
          </a:p>
        </p:txBody>
      </p:sp>
    </p:spTree>
    <p:extLst>
      <p:ext uri="{BB962C8B-B14F-4D97-AF65-F5344CB8AC3E}">
        <p14:creationId xmlns:p14="http://schemas.microsoft.com/office/powerpoint/2010/main" val="160590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jpeg"/>
          <p:cNvPicPr>
            <a:picLocks noGrp="1"/>
          </p:cNvPicPr>
          <p:nvPr>
            <p:ph idx="1"/>
          </p:nvPr>
        </p:nvPicPr>
        <p:blipFill>
          <a:blip r:embed="rId2" cstate="print"/>
          <a:stretch>
            <a:fillRect/>
          </a:stretch>
        </p:blipFill>
        <p:spPr>
          <a:xfrm>
            <a:off x="2068740" y="695459"/>
            <a:ext cx="7719204" cy="5552941"/>
          </a:xfrm>
          <a:prstGeom prst="rect">
            <a:avLst/>
          </a:prstGeom>
        </p:spPr>
      </p:pic>
    </p:spTree>
    <p:extLst>
      <p:ext uri="{BB962C8B-B14F-4D97-AF65-F5344CB8AC3E}">
        <p14:creationId xmlns:p14="http://schemas.microsoft.com/office/powerpoint/2010/main" val="168469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br>
              <a:rPr lang="en-US" dirty="0"/>
            </a:br>
            <a:endParaRPr lang="en-US" dirty="0"/>
          </a:p>
        </p:txBody>
      </p:sp>
      <p:sp>
        <p:nvSpPr>
          <p:cNvPr id="3" name="Content Placeholder 2"/>
          <p:cNvSpPr>
            <a:spLocks noGrp="1"/>
          </p:cNvSpPr>
          <p:nvPr>
            <p:ph idx="1"/>
          </p:nvPr>
        </p:nvSpPr>
        <p:spPr/>
        <p:txBody>
          <a:bodyPr/>
          <a:lstStyle/>
          <a:p>
            <a:r>
              <a:rPr lang="en-US" dirty="0" smtClean="0"/>
              <a:t>We </a:t>
            </a:r>
            <a:r>
              <a:rPr lang="en-US" dirty="0"/>
              <a:t>will find the most visited type of shop (commercial) according to the number of check-ins given in the data, then we will try to find neighborhoods that has none of this type of shop.</a:t>
            </a:r>
          </a:p>
          <a:p>
            <a:r>
              <a:rPr lang="en-US" dirty="0"/>
              <a:t>Examples are for 2000 venues, and the red dot is the center neighborhood which has the most number of Bars between selected coordinates. We did find two neighborhoods that are closest to it having none Bars within 4 kilometers.</a:t>
            </a:r>
          </a:p>
          <a:p>
            <a:endParaRPr lang="en-US" dirty="0"/>
          </a:p>
        </p:txBody>
      </p:sp>
    </p:spTree>
    <p:extLst>
      <p:ext uri="{BB962C8B-B14F-4D97-AF65-F5344CB8AC3E}">
        <p14:creationId xmlns:p14="http://schemas.microsoft.com/office/powerpoint/2010/main" val="246922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&amp; Conclusion</a:t>
            </a:r>
          </a:p>
        </p:txBody>
      </p:sp>
      <p:sp>
        <p:nvSpPr>
          <p:cNvPr id="3" name="Content Placeholder 2"/>
          <p:cNvSpPr>
            <a:spLocks noGrp="1"/>
          </p:cNvSpPr>
          <p:nvPr>
            <p:ph idx="1"/>
          </p:nvPr>
        </p:nvSpPr>
        <p:spPr/>
        <p:txBody>
          <a:bodyPr>
            <a:normAutofit/>
          </a:bodyPr>
          <a:lstStyle/>
          <a:p>
            <a:pPr marL="0" indent="0">
              <a:buNone/>
            </a:pPr>
            <a:r>
              <a:rPr lang="en-US" sz="2400" dirty="0"/>
              <a:t>In our sample of 2000 venues, we did find more than 10 coordinates that has no Bar (the most visited shop type according to sample) within four-kilometer sphere. And we did manage to get the neighborhoods’ names from foursquare database and pin down the two closest neighborhoods, ‘Bedford-Stuyvesant’, and ‘Turtle Bay’, into the map. Of course, it should not be forgotten that the data used above is almost 6-year old so further research might be needed. Anyways, the results according to the data in hand can be checked from the map and analysis above can be of use for future entrepreneurs.</a:t>
            </a:r>
          </a:p>
        </p:txBody>
      </p:sp>
    </p:spTree>
    <p:extLst>
      <p:ext uri="{BB962C8B-B14F-4D97-AF65-F5344CB8AC3E}">
        <p14:creationId xmlns:p14="http://schemas.microsoft.com/office/powerpoint/2010/main" val="2265565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TotalTime>
  <Words>491</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Capstone Project- The Battle of Neighborhoods</vt:lpstr>
      <vt:lpstr>1. Introduction</vt:lpstr>
      <vt:lpstr>Data Section</vt:lpstr>
      <vt:lpstr>PowerPoint Presentation</vt:lpstr>
      <vt:lpstr>PowerPoint Presentation</vt:lpstr>
      <vt:lpstr>PowerPoint Presentation</vt:lpstr>
      <vt:lpstr>PowerPoint Presentation</vt:lpstr>
      <vt:lpstr>Application </vt:lpstr>
      <vt:lpstr>Results &amp;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dc:title>
  <dc:creator>ankit agrawal</dc:creator>
  <cp:lastModifiedBy>ankit agrawal</cp:lastModifiedBy>
  <cp:revision>3</cp:revision>
  <dcterms:created xsi:type="dcterms:W3CDTF">2020-06-22T10:56:53Z</dcterms:created>
  <dcterms:modified xsi:type="dcterms:W3CDTF">2020-06-22T11:18:48Z</dcterms:modified>
</cp:coreProperties>
</file>