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1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2"/>
    <p:restoredTop sz="93350"/>
  </p:normalViewPr>
  <p:slideViewPr>
    <p:cSldViewPr snapToGrid="0" snapToObjects="1">
      <p:cViewPr varScale="1">
        <p:scale>
          <a:sx n="62" d="100"/>
          <a:sy n="62" d="100"/>
        </p:scale>
        <p:origin x="1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2:1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1:30:2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4002-0C66-0245-8FEE-9B59C1357D3C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685B7-BF67-6544-8411-FF34D17A1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685B7-BF67-6544-8411-FF34D17A11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5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9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300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January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2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4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19,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January 19,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035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19,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27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19,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9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4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January 19,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216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790" r:id="rId7"/>
    <p:sldLayoutId id="2147483791" r:id="rId8"/>
    <p:sldLayoutId id="2147483792" r:id="rId9"/>
    <p:sldLayoutId id="2147483793" r:id="rId10"/>
    <p:sldLayoutId id="2147483800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ountyhealthranking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5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shot of a representation of networks with stick figures.">
            <a:extLst>
              <a:ext uri="{FF2B5EF4-FFF2-40B4-BE49-F238E27FC236}">
                <a16:creationId xmlns:a16="http://schemas.microsoft.com/office/drawing/2014/main" id="{9EB552F4-1A91-441E-996C-9539EAC33E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21" r="376" b="-1"/>
          <a:stretch/>
        </p:blipFill>
        <p:spPr>
          <a:xfrm>
            <a:off x="3584196" y="-2"/>
            <a:ext cx="8613621" cy="6876288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485C2-D416-EB46-B54B-FEB003EF2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77" y="770021"/>
            <a:ext cx="4221571" cy="3826042"/>
          </a:xfrm>
        </p:spPr>
        <p:txBody>
          <a:bodyPr anchor="ctr" anchorCtr="1">
            <a:normAutofit/>
          </a:bodyPr>
          <a:lstStyle/>
          <a:p>
            <a:pPr algn="l"/>
            <a:r>
              <a:rPr lang="en-US" cap="none" dirty="0"/>
              <a:t>United States Health Rankings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BF63E-914A-6F45-893A-42CC4AB06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347" y="4596063"/>
            <a:ext cx="2552032" cy="2036153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tx1"/>
                </a:solidFill>
              </a:rPr>
              <a:t>Presented by: Manuel Cervantes, Ankita Gautam, Stephen Lane, Lorena Martinez, Joel Navarro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738B8-79CD-084D-B99D-9D588D6D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Data 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4382-74F5-D84F-9CEB-BE7D98A3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County Health Rankings by University of Wisconsin Population Health Institute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https://www.countyhealthrankings.org/</a:t>
            </a:r>
            <a:endParaRPr lang="en-US" dirty="0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2971236-E2F8-9148-94FB-A26AAE597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26" y="2464627"/>
            <a:ext cx="4788505" cy="2873101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35C685BF-E9A7-4525-ABF3-CCC2EAC37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2687005"/>
          </a:xfrm>
          <a:custGeom>
            <a:avLst/>
            <a:gdLst>
              <a:gd name="connsiteX0" fmla="*/ 12192000 w 12192000"/>
              <a:gd name="connsiteY0" fmla="*/ 0 h 2785707"/>
              <a:gd name="connsiteX1" fmla="*/ 0 w 12192000"/>
              <a:gd name="connsiteY1" fmla="*/ 0 h 2785707"/>
              <a:gd name="connsiteX2" fmla="*/ 0 w 12192000"/>
              <a:gd name="connsiteY2" fmla="*/ 591237 h 2785707"/>
              <a:gd name="connsiteX3" fmla="*/ 7462 w 12192000"/>
              <a:gd name="connsiteY3" fmla="*/ 596097 h 2785707"/>
              <a:gd name="connsiteX4" fmla="*/ 65949 w 12192000"/>
              <a:gd name="connsiteY4" fmla="*/ 623063 h 2785707"/>
              <a:gd name="connsiteX5" fmla="*/ 174040 w 12192000"/>
              <a:gd name="connsiteY5" fmla="*/ 614935 h 2785707"/>
              <a:gd name="connsiteX6" fmla="*/ 331354 w 12192000"/>
              <a:gd name="connsiteY6" fmla="*/ 605310 h 2785707"/>
              <a:gd name="connsiteX7" fmla="*/ 437701 w 12192000"/>
              <a:gd name="connsiteY7" fmla="*/ 649169 h 2785707"/>
              <a:gd name="connsiteX8" fmla="*/ 570985 w 12192000"/>
              <a:gd name="connsiteY8" fmla="*/ 634864 h 2785707"/>
              <a:gd name="connsiteX9" fmla="*/ 660488 w 12192000"/>
              <a:gd name="connsiteY9" fmla="*/ 637694 h 2785707"/>
              <a:gd name="connsiteX10" fmla="*/ 862240 w 12192000"/>
              <a:gd name="connsiteY10" fmla="*/ 647402 h 2785707"/>
              <a:gd name="connsiteX11" fmla="*/ 1055198 w 12192000"/>
              <a:gd name="connsiteY11" fmla="*/ 658414 h 2785707"/>
              <a:gd name="connsiteX12" fmla="*/ 1161490 w 12192000"/>
              <a:gd name="connsiteY12" fmla="*/ 664553 h 2785707"/>
              <a:gd name="connsiteX13" fmla="*/ 1335488 w 12192000"/>
              <a:gd name="connsiteY13" fmla="*/ 684838 h 2785707"/>
              <a:gd name="connsiteX14" fmla="*/ 1384901 w 12192000"/>
              <a:gd name="connsiteY14" fmla="*/ 684207 h 2785707"/>
              <a:gd name="connsiteX15" fmla="*/ 1414557 w 12192000"/>
              <a:gd name="connsiteY15" fmla="*/ 685540 h 2785707"/>
              <a:gd name="connsiteX16" fmla="*/ 1479073 w 12192000"/>
              <a:gd name="connsiteY16" fmla="*/ 708783 h 2785707"/>
              <a:gd name="connsiteX17" fmla="*/ 1760498 w 12192000"/>
              <a:gd name="connsiteY17" fmla="*/ 700683 h 2785707"/>
              <a:gd name="connsiteX18" fmla="*/ 1971386 w 12192000"/>
              <a:gd name="connsiteY18" fmla="*/ 726403 h 2785707"/>
              <a:gd name="connsiteX19" fmla="*/ 2050659 w 12192000"/>
              <a:gd name="connsiteY19" fmla="*/ 720928 h 2785707"/>
              <a:gd name="connsiteX20" fmla="*/ 2220475 w 12192000"/>
              <a:gd name="connsiteY20" fmla="*/ 749487 h 2785707"/>
              <a:gd name="connsiteX21" fmla="*/ 2272406 w 12192000"/>
              <a:gd name="connsiteY21" fmla="*/ 777021 h 2785707"/>
              <a:gd name="connsiteX22" fmla="*/ 2297410 w 12192000"/>
              <a:gd name="connsiteY22" fmla="*/ 791240 h 2785707"/>
              <a:gd name="connsiteX23" fmla="*/ 2377393 w 12192000"/>
              <a:gd name="connsiteY23" fmla="*/ 838529 h 2785707"/>
              <a:gd name="connsiteX24" fmla="*/ 2389325 w 12192000"/>
              <a:gd name="connsiteY24" fmla="*/ 847736 h 2785707"/>
              <a:gd name="connsiteX25" fmla="*/ 2418508 w 12192000"/>
              <a:gd name="connsiteY25" fmla="*/ 847030 h 2785707"/>
              <a:gd name="connsiteX26" fmla="*/ 2435377 w 12192000"/>
              <a:gd name="connsiteY26" fmla="*/ 837345 h 2785707"/>
              <a:gd name="connsiteX27" fmla="*/ 2439620 w 12192000"/>
              <a:gd name="connsiteY27" fmla="*/ 840860 h 2785707"/>
              <a:gd name="connsiteX28" fmla="*/ 2451797 w 12192000"/>
              <a:gd name="connsiteY28" fmla="*/ 846508 h 2785707"/>
              <a:gd name="connsiteX29" fmla="*/ 2505861 w 12192000"/>
              <a:gd name="connsiteY29" fmla="*/ 882666 h 2785707"/>
              <a:gd name="connsiteX30" fmla="*/ 2528621 w 12192000"/>
              <a:gd name="connsiteY30" fmla="*/ 883310 h 2785707"/>
              <a:gd name="connsiteX31" fmla="*/ 2615876 w 12192000"/>
              <a:gd name="connsiteY31" fmla="*/ 913568 h 2785707"/>
              <a:gd name="connsiteX32" fmla="*/ 2633076 w 12192000"/>
              <a:gd name="connsiteY32" fmla="*/ 918384 h 2785707"/>
              <a:gd name="connsiteX33" fmla="*/ 2665101 w 12192000"/>
              <a:gd name="connsiteY33" fmla="*/ 936714 h 2785707"/>
              <a:gd name="connsiteX34" fmla="*/ 2675173 w 12192000"/>
              <a:gd name="connsiteY34" fmla="*/ 938458 h 2785707"/>
              <a:gd name="connsiteX35" fmla="*/ 2707978 w 12192000"/>
              <a:gd name="connsiteY35" fmla="*/ 955182 h 2785707"/>
              <a:gd name="connsiteX36" fmla="*/ 2778669 w 12192000"/>
              <a:gd name="connsiteY36" fmla="*/ 991480 h 2785707"/>
              <a:gd name="connsiteX37" fmla="*/ 2796452 w 12192000"/>
              <a:gd name="connsiteY37" fmla="*/ 1000372 h 2785707"/>
              <a:gd name="connsiteX38" fmla="*/ 2813495 w 12192000"/>
              <a:gd name="connsiteY38" fmla="*/ 1001982 h 2785707"/>
              <a:gd name="connsiteX39" fmla="*/ 2904193 w 12192000"/>
              <a:gd name="connsiteY39" fmla="*/ 1024123 h 2785707"/>
              <a:gd name="connsiteX40" fmla="*/ 2926826 w 12192000"/>
              <a:gd name="connsiteY40" fmla="*/ 1025558 h 2785707"/>
              <a:gd name="connsiteX41" fmla="*/ 2937629 w 12192000"/>
              <a:gd name="connsiteY41" fmla="*/ 1021496 h 2785707"/>
              <a:gd name="connsiteX42" fmla="*/ 2970190 w 12192000"/>
              <a:gd name="connsiteY42" fmla="*/ 1039341 h 2785707"/>
              <a:gd name="connsiteX43" fmla="*/ 3023036 w 12192000"/>
              <a:gd name="connsiteY43" fmla="*/ 1057429 h 2785707"/>
              <a:gd name="connsiteX44" fmla="*/ 3047640 w 12192000"/>
              <a:gd name="connsiteY44" fmla="*/ 1067886 h 2785707"/>
              <a:gd name="connsiteX45" fmla="*/ 3069615 w 12192000"/>
              <a:gd name="connsiteY45" fmla="*/ 1068623 h 2785707"/>
              <a:gd name="connsiteX46" fmla="*/ 3189718 w 12192000"/>
              <a:gd name="connsiteY46" fmla="*/ 1090790 h 2785707"/>
              <a:gd name="connsiteX47" fmla="*/ 3234683 w 12192000"/>
              <a:gd name="connsiteY47" fmla="*/ 1082861 h 2785707"/>
              <a:gd name="connsiteX48" fmla="*/ 3243889 w 12192000"/>
              <a:gd name="connsiteY48" fmla="*/ 1088560 h 2785707"/>
              <a:gd name="connsiteX49" fmla="*/ 3316289 w 12192000"/>
              <a:gd name="connsiteY49" fmla="*/ 1102846 h 2785707"/>
              <a:gd name="connsiteX50" fmla="*/ 3363255 w 12192000"/>
              <a:gd name="connsiteY50" fmla="*/ 1113121 h 2785707"/>
              <a:gd name="connsiteX51" fmla="*/ 3450298 w 12192000"/>
              <a:gd name="connsiteY51" fmla="*/ 1140641 h 2785707"/>
              <a:gd name="connsiteX52" fmla="*/ 3502843 w 12192000"/>
              <a:gd name="connsiteY52" fmla="*/ 1152088 h 2785707"/>
              <a:gd name="connsiteX53" fmla="*/ 3534327 w 12192000"/>
              <a:gd name="connsiteY53" fmla="*/ 1158780 h 2785707"/>
              <a:gd name="connsiteX54" fmla="*/ 3613707 w 12192000"/>
              <a:gd name="connsiteY54" fmla="*/ 1188135 h 2785707"/>
              <a:gd name="connsiteX55" fmla="*/ 3734447 w 12192000"/>
              <a:gd name="connsiteY55" fmla="*/ 1264997 h 2785707"/>
              <a:gd name="connsiteX56" fmla="*/ 3774777 w 12192000"/>
              <a:gd name="connsiteY56" fmla="*/ 1280345 h 2785707"/>
              <a:gd name="connsiteX57" fmla="*/ 3782987 w 12192000"/>
              <a:gd name="connsiteY57" fmla="*/ 1278825 h 2785707"/>
              <a:gd name="connsiteX58" fmla="*/ 3829525 w 12192000"/>
              <a:gd name="connsiteY58" fmla="*/ 1314650 h 2785707"/>
              <a:gd name="connsiteX59" fmla="*/ 3916534 w 12192000"/>
              <a:gd name="connsiteY59" fmla="*/ 1337438 h 2785707"/>
              <a:gd name="connsiteX60" fmla="*/ 3985243 w 12192000"/>
              <a:gd name="connsiteY60" fmla="*/ 1349887 h 2785707"/>
              <a:gd name="connsiteX61" fmla="*/ 4022446 w 12192000"/>
              <a:gd name="connsiteY61" fmla="*/ 1358915 h 2785707"/>
              <a:gd name="connsiteX62" fmla="*/ 4050987 w 12192000"/>
              <a:gd name="connsiteY62" fmla="*/ 1363213 h 2785707"/>
              <a:gd name="connsiteX63" fmla="*/ 4115739 w 12192000"/>
              <a:gd name="connsiteY63" fmla="*/ 1386380 h 2785707"/>
              <a:gd name="connsiteX64" fmla="*/ 4219773 w 12192000"/>
              <a:gd name="connsiteY64" fmla="*/ 1429896 h 2785707"/>
              <a:gd name="connsiteX65" fmla="*/ 4242592 w 12192000"/>
              <a:gd name="connsiteY65" fmla="*/ 1437995 h 2785707"/>
              <a:gd name="connsiteX66" fmla="*/ 4264860 w 12192000"/>
              <a:gd name="connsiteY66" fmla="*/ 1440328 h 2785707"/>
              <a:gd name="connsiteX67" fmla="*/ 4272342 w 12192000"/>
              <a:gd name="connsiteY67" fmla="*/ 1436836 h 2785707"/>
              <a:gd name="connsiteX68" fmla="*/ 4285317 w 12192000"/>
              <a:gd name="connsiteY68" fmla="*/ 1440547 h 2785707"/>
              <a:gd name="connsiteX69" fmla="*/ 4289326 w 12192000"/>
              <a:gd name="connsiteY69" fmla="*/ 1440567 h 2785707"/>
              <a:gd name="connsiteX70" fmla="*/ 4311745 w 12192000"/>
              <a:gd name="connsiteY70" fmla="*/ 1441649 h 2785707"/>
              <a:gd name="connsiteX71" fmla="*/ 4345821 w 12192000"/>
              <a:gd name="connsiteY71" fmla="*/ 1467990 h 2785707"/>
              <a:gd name="connsiteX72" fmla="*/ 4399086 w 12192000"/>
              <a:gd name="connsiteY72" fmla="*/ 1480631 h 2785707"/>
              <a:gd name="connsiteX73" fmla="*/ 4635587 w 12192000"/>
              <a:gd name="connsiteY73" fmla="*/ 1532477 h 2785707"/>
              <a:gd name="connsiteX74" fmla="*/ 4697305 w 12192000"/>
              <a:gd name="connsiteY74" fmla="*/ 1598576 h 2785707"/>
              <a:gd name="connsiteX75" fmla="*/ 4800559 w 12192000"/>
              <a:gd name="connsiteY75" fmla="*/ 1650651 h 2785707"/>
              <a:gd name="connsiteX76" fmla="*/ 4945615 w 12192000"/>
              <a:gd name="connsiteY76" fmla="*/ 1698753 h 2785707"/>
              <a:gd name="connsiteX77" fmla="*/ 4951384 w 12192000"/>
              <a:gd name="connsiteY77" fmla="*/ 1709811 h 2785707"/>
              <a:gd name="connsiteX78" fmla="*/ 4961956 w 12192000"/>
              <a:gd name="connsiteY78" fmla="*/ 1718626 h 2785707"/>
              <a:gd name="connsiteX79" fmla="*/ 4964473 w 12192000"/>
              <a:gd name="connsiteY79" fmla="*/ 1718615 h 2785707"/>
              <a:gd name="connsiteX80" fmla="*/ 4991598 w 12192000"/>
              <a:gd name="connsiteY80" fmla="*/ 1734829 h 2785707"/>
              <a:gd name="connsiteX81" fmla="*/ 5009548 w 12192000"/>
              <a:gd name="connsiteY81" fmla="*/ 1747489 h 2785707"/>
              <a:gd name="connsiteX82" fmla="*/ 5014839 w 12192000"/>
              <a:gd name="connsiteY82" fmla="*/ 1748130 h 2785707"/>
              <a:gd name="connsiteX83" fmla="*/ 5058738 w 12192000"/>
              <a:gd name="connsiteY83" fmla="*/ 1764982 h 2785707"/>
              <a:gd name="connsiteX84" fmla="*/ 5080507 w 12192000"/>
              <a:gd name="connsiteY84" fmla="*/ 1768847 h 2785707"/>
              <a:gd name="connsiteX85" fmla="*/ 5142055 w 12192000"/>
              <a:gd name="connsiteY85" fmla="*/ 1767607 h 2785707"/>
              <a:gd name="connsiteX86" fmla="*/ 5173522 w 12192000"/>
              <a:gd name="connsiteY86" fmla="*/ 1784620 h 2785707"/>
              <a:gd name="connsiteX87" fmla="*/ 5180367 w 12192000"/>
              <a:gd name="connsiteY87" fmla="*/ 1787604 h 2785707"/>
              <a:gd name="connsiteX88" fmla="*/ 5180716 w 12192000"/>
              <a:gd name="connsiteY88" fmla="*/ 1787481 h 2785707"/>
              <a:gd name="connsiteX89" fmla="*/ 5188363 w 12192000"/>
              <a:gd name="connsiteY89" fmla="*/ 1790269 h 2785707"/>
              <a:gd name="connsiteX90" fmla="*/ 5192852 w 12192000"/>
              <a:gd name="connsiteY90" fmla="*/ 1793043 h 2785707"/>
              <a:gd name="connsiteX91" fmla="*/ 5272230 w 12192000"/>
              <a:gd name="connsiteY91" fmla="*/ 1791348 h 2785707"/>
              <a:gd name="connsiteX92" fmla="*/ 5376484 w 12192000"/>
              <a:gd name="connsiteY92" fmla="*/ 1805756 h 2785707"/>
              <a:gd name="connsiteX93" fmla="*/ 5478926 w 12192000"/>
              <a:gd name="connsiteY93" fmla="*/ 1822858 h 2785707"/>
              <a:gd name="connsiteX94" fmla="*/ 5515632 w 12192000"/>
              <a:gd name="connsiteY94" fmla="*/ 1830425 h 2785707"/>
              <a:gd name="connsiteX95" fmla="*/ 5582742 w 12192000"/>
              <a:gd name="connsiteY95" fmla="*/ 1837848 h 2785707"/>
              <a:gd name="connsiteX96" fmla="*/ 5615731 w 12192000"/>
              <a:gd name="connsiteY96" fmla="*/ 1838115 h 2785707"/>
              <a:gd name="connsiteX97" fmla="*/ 5619149 w 12192000"/>
              <a:gd name="connsiteY97" fmla="*/ 1835988 h 2785707"/>
              <a:gd name="connsiteX98" fmla="*/ 5625050 w 12192000"/>
              <a:gd name="connsiteY98" fmla="*/ 1835832 h 2785707"/>
              <a:gd name="connsiteX99" fmla="*/ 5640026 w 12192000"/>
              <a:gd name="connsiteY99" fmla="*/ 1839536 h 2785707"/>
              <a:gd name="connsiteX100" fmla="*/ 5645469 w 12192000"/>
              <a:gd name="connsiteY100" fmla="*/ 1841610 h 2785707"/>
              <a:gd name="connsiteX101" fmla="*/ 5653837 w 12192000"/>
              <a:gd name="connsiteY101" fmla="*/ 1843194 h 2785707"/>
              <a:gd name="connsiteX102" fmla="*/ 5654101 w 12192000"/>
              <a:gd name="connsiteY102" fmla="*/ 1843017 h 2785707"/>
              <a:gd name="connsiteX103" fmla="*/ 5661820 w 12192000"/>
              <a:gd name="connsiteY103" fmla="*/ 1844927 h 2785707"/>
              <a:gd name="connsiteX104" fmla="*/ 5698828 w 12192000"/>
              <a:gd name="connsiteY104" fmla="*/ 1857009 h 2785707"/>
              <a:gd name="connsiteX105" fmla="*/ 5755153 w 12192000"/>
              <a:gd name="connsiteY105" fmla="*/ 1846051 h 2785707"/>
              <a:gd name="connsiteX106" fmla="*/ 5777080 w 12192000"/>
              <a:gd name="connsiteY106" fmla="*/ 1846484 h 2785707"/>
              <a:gd name="connsiteX107" fmla="*/ 5790062 w 12192000"/>
              <a:gd name="connsiteY107" fmla="*/ 1844754 h 2785707"/>
              <a:gd name="connsiteX108" fmla="*/ 5888138 w 12192000"/>
              <a:gd name="connsiteY108" fmla="*/ 1877663 h 2785707"/>
              <a:gd name="connsiteX109" fmla="*/ 5902013 w 12192000"/>
              <a:gd name="connsiteY109" fmla="*/ 1884827 h 2785707"/>
              <a:gd name="connsiteX110" fmla="*/ 5912492 w 12192000"/>
              <a:gd name="connsiteY110" fmla="*/ 1894998 h 2785707"/>
              <a:gd name="connsiteX111" fmla="*/ 6068995 w 12192000"/>
              <a:gd name="connsiteY111" fmla="*/ 1920302 h 2785707"/>
              <a:gd name="connsiteX112" fmla="*/ 6283598 w 12192000"/>
              <a:gd name="connsiteY112" fmla="*/ 1991295 h 2785707"/>
              <a:gd name="connsiteX113" fmla="*/ 6378390 w 12192000"/>
              <a:gd name="connsiteY113" fmla="*/ 1991561 h 2785707"/>
              <a:gd name="connsiteX114" fmla="*/ 6519309 w 12192000"/>
              <a:gd name="connsiteY114" fmla="*/ 2027309 h 2785707"/>
              <a:gd name="connsiteX115" fmla="*/ 6643152 w 12192000"/>
              <a:gd name="connsiteY115" fmla="*/ 2049516 h 2785707"/>
              <a:gd name="connsiteX116" fmla="*/ 6656875 w 12192000"/>
              <a:gd name="connsiteY116" fmla="*/ 2051188 h 2785707"/>
              <a:gd name="connsiteX117" fmla="*/ 6662165 w 12192000"/>
              <a:gd name="connsiteY117" fmla="*/ 2046505 h 2785707"/>
              <a:gd name="connsiteX118" fmla="*/ 6708706 w 12192000"/>
              <a:gd name="connsiteY118" fmla="*/ 2049842 h 2785707"/>
              <a:gd name="connsiteX119" fmla="*/ 6797201 w 12192000"/>
              <a:gd name="connsiteY119" fmla="*/ 2065320 h 2785707"/>
              <a:gd name="connsiteX120" fmla="*/ 6810764 w 12192000"/>
              <a:gd name="connsiteY120" fmla="*/ 2071002 h 2785707"/>
              <a:gd name="connsiteX121" fmla="*/ 6901101 w 12192000"/>
              <a:gd name="connsiteY121" fmla="*/ 2082052 h 2785707"/>
              <a:gd name="connsiteX122" fmla="*/ 6962781 w 12192000"/>
              <a:gd name="connsiteY122" fmla="*/ 2092999 h 2785707"/>
              <a:gd name="connsiteX123" fmla="*/ 6975881 w 12192000"/>
              <a:gd name="connsiteY123" fmla="*/ 2098520 h 2785707"/>
              <a:gd name="connsiteX124" fmla="*/ 6991402 w 12192000"/>
              <a:gd name="connsiteY124" fmla="*/ 2094572 h 2785707"/>
              <a:gd name="connsiteX125" fmla="*/ 6996085 w 12192000"/>
              <a:gd name="connsiteY125" fmla="*/ 2090397 h 2785707"/>
              <a:gd name="connsiteX126" fmla="*/ 7045119 w 12192000"/>
              <a:gd name="connsiteY126" fmla="*/ 2100367 h 2785707"/>
              <a:gd name="connsiteX127" fmla="*/ 7051064 w 12192000"/>
              <a:gd name="connsiteY127" fmla="*/ 2100779 h 2785707"/>
              <a:gd name="connsiteX128" fmla="*/ 7092123 w 12192000"/>
              <a:gd name="connsiteY128" fmla="*/ 2100750 h 2785707"/>
              <a:gd name="connsiteX129" fmla="*/ 7153291 w 12192000"/>
              <a:gd name="connsiteY129" fmla="*/ 2096258 h 2785707"/>
              <a:gd name="connsiteX130" fmla="*/ 7216946 w 12192000"/>
              <a:gd name="connsiteY130" fmla="*/ 2083586 h 2785707"/>
              <a:gd name="connsiteX131" fmla="*/ 7253640 w 12192000"/>
              <a:gd name="connsiteY131" fmla="*/ 2078754 h 2785707"/>
              <a:gd name="connsiteX132" fmla="*/ 7279228 w 12192000"/>
              <a:gd name="connsiteY132" fmla="*/ 2072719 h 2785707"/>
              <a:gd name="connsiteX133" fmla="*/ 7350342 w 12192000"/>
              <a:gd name="connsiteY133" fmla="*/ 2070909 h 2785707"/>
              <a:gd name="connsiteX134" fmla="*/ 7470724 w 12192000"/>
              <a:gd name="connsiteY134" fmla="*/ 2073574 h 2785707"/>
              <a:gd name="connsiteX135" fmla="*/ 7514696 w 12192000"/>
              <a:gd name="connsiteY135" fmla="*/ 2067266 h 2785707"/>
              <a:gd name="connsiteX136" fmla="*/ 7516909 w 12192000"/>
              <a:gd name="connsiteY136" fmla="*/ 2061590 h 2785707"/>
              <a:gd name="connsiteX137" fmla="*/ 7530255 w 12192000"/>
              <a:gd name="connsiteY137" fmla="*/ 2060403 h 2785707"/>
              <a:gd name="connsiteX138" fmla="*/ 7533279 w 12192000"/>
              <a:gd name="connsiteY138" fmla="*/ 2059039 h 2785707"/>
              <a:gd name="connsiteX139" fmla="*/ 7551151 w 12192000"/>
              <a:gd name="connsiteY139" fmla="*/ 2052267 h 2785707"/>
              <a:gd name="connsiteX140" fmla="*/ 7602338 w 12192000"/>
              <a:gd name="connsiteY140" fmla="*/ 2063846 h 2785707"/>
              <a:gd name="connsiteX141" fmla="*/ 7625892 w 12192000"/>
              <a:gd name="connsiteY141" fmla="*/ 2064714 h 2785707"/>
              <a:gd name="connsiteX142" fmla="*/ 7648322 w 12192000"/>
              <a:gd name="connsiteY142" fmla="*/ 2072757 h 2785707"/>
              <a:gd name="connsiteX143" fmla="*/ 7660138 w 12192000"/>
              <a:gd name="connsiteY143" fmla="*/ 2081487 h 2785707"/>
              <a:gd name="connsiteX144" fmla="*/ 7701887 w 12192000"/>
              <a:gd name="connsiteY144" fmla="*/ 2097255 h 2785707"/>
              <a:gd name="connsiteX145" fmla="*/ 7701887 w 12192000"/>
              <a:gd name="connsiteY145" fmla="*/ 2081564 h 2785707"/>
              <a:gd name="connsiteX146" fmla="*/ 7781603 w 12192000"/>
              <a:gd name="connsiteY146" fmla="*/ 2105597 h 2785707"/>
              <a:gd name="connsiteX147" fmla="*/ 7840532 w 12192000"/>
              <a:gd name="connsiteY147" fmla="*/ 2126887 h 2785707"/>
              <a:gd name="connsiteX148" fmla="*/ 7852490 w 12192000"/>
              <a:gd name="connsiteY148" fmla="*/ 2134555 h 2785707"/>
              <a:gd name="connsiteX149" fmla="*/ 7868492 w 12192000"/>
              <a:gd name="connsiteY149" fmla="*/ 2133321 h 2785707"/>
              <a:gd name="connsiteX150" fmla="*/ 7873842 w 12192000"/>
              <a:gd name="connsiteY150" fmla="*/ 2130014 h 2785707"/>
              <a:gd name="connsiteX151" fmla="*/ 7920468 w 12192000"/>
              <a:gd name="connsiteY151" fmla="*/ 2148187 h 2785707"/>
              <a:gd name="connsiteX152" fmla="*/ 7926263 w 12192000"/>
              <a:gd name="connsiteY152" fmla="*/ 2149606 h 2785707"/>
              <a:gd name="connsiteX153" fmla="*/ 7966770 w 12192000"/>
              <a:gd name="connsiteY153" fmla="*/ 2156585 h 2785707"/>
              <a:gd name="connsiteX154" fmla="*/ 8092911 w 12192000"/>
              <a:gd name="connsiteY154" fmla="*/ 2161008 h 2785707"/>
              <a:gd name="connsiteX155" fmla="*/ 8129956 w 12192000"/>
              <a:gd name="connsiteY155" fmla="*/ 2162518 h 2785707"/>
              <a:gd name="connsiteX156" fmla="*/ 8156253 w 12192000"/>
              <a:gd name="connsiteY156" fmla="*/ 2160951 h 2785707"/>
              <a:gd name="connsiteX157" fmla="*/ 8226723 w 12192000"/>
              <a:gd name="connsiteY157" fmla="*/ 2171307 h 2785707"/>
              <a:gd name="connsiteX158" fmla="*/ 8345013 w 12192000"/>
              <a:gd name="connsiteY158" fmla="*/ 2194472 h 2785707"/>
              <a:gd name="connsiteX159" fmla="*/ 8389494 w 12192000"/>
              <a:gd name="connsiteY159" fmla="*/ 2195774 h 2785707"/>
              <a:gd name="connsiteX160" fmla="*/ 8392672 w 12192000"/>
              <a:gd name="connsiteY160" fmla="*/ 2190570 h 2785707"/>
              <a:gd name="connsiteX161" fmla="*/ 8406045 w 12192000"/>
              <a:gd name="connsiteY161" fmla="*/ 2191681 h 2785707"/>
              <a:gd name="connsiteX162" fmla="*/ 8409264 w 12192000"/>
              <a:gd name="connsiteY162" fmla="*/ 2190855 h 2785707"/>
              <a:gd name="connsiteX163" fmla="*/ 8428080 w 12192000"/>
              <a:gd name="connsiteY163" fmla="*/ 2187244 h 2785707"/>
              <a:gd name="connsiteX164" fmla="*/ 8476550 w 12192000"/>
              <a:gd name="connsiteY164" fmla="*/ 2207369 h 2785707"/>
              <a:gd name="connsiteX165" fmla="*/ 8588757 w 12192000"/>
              <a:gd name="connsiteY165" fmla="*/ 2225395 h 2785707"/>
              <a:gd name="connsiteX166" fmla="*/ 8749518 w 12192000"/>
              <a:gd name="connsiteY166" fmla="*/ 2245011 h 2785707"/>
              <a:gd name="connsiteX167" fmla="*/ 8874315 w 12192000"/>
              <a:gd name="connsiteY167" fmla="*/ 2266877 h 2785707"/>
              <a:gd name="connsiteX168" fmla="*/ 9029190 w 12192000"/>
              <a:gd name="connsiteY168" fmla="*/ 2309251 h 2785707"/>
              <a:gd name="connsiteX169" fmla="*/ 9142331 w 12192000"/>
              <a:gd name="connsiteY169" fmla="*/ 2320064 h 2785707"/>
              <a:gd name="connsiteX170" fmla="*/ 9155844 w 12192000"/>
              <a:gd name="connsiteY170" fmla="*/ 2330314 h 2785707"/>
              <a:gd name="connsiteX171" fmla="*/ 9171403 w 12192000"/>
              <a:gd name="connsiteY171" fmla="*/ 2337223 h 2785707"/>
              <a:gd name="connsiteX172" fmla="*/ 9173407 w 12192000"/>
              <a:gd name="connsiteY172" fmla="*/ 2336681 h 2785707"/>
              <a:gd name="connsiteX173" fmla="*/ 9208166 w 12192000"/>
              <a:gd name="connsiteY173" fmla="*/ 2347769 h 2785707"/>
              <a:gd name="connsiteX174" fmla="*/ 9274752 w 12192000"/>
              <a:gd name="connsiteY174" fmla="*/ 2367321 h 2785707"/>
              <a:gd name="connsiteX175" fmla="*/ 9275339 w 12192000"/>
              <a:gd name="connsiteY175" fmla="*/ 2366424 h 2785707"/>
              <a:gd name="connsiteX176" fmla="*/ 9286171 w 12192000"/>
              <a:gd name="connsiteY176" fmla="*/ 2364868 h 2785707"/>
              <a:gd name="connsiteX177" fmla="*/ 9306706 w 12192000"/>
              <a:gd name="connsiteY177" fmla="*/ 2364279 h 2785707"/>
              <a:gd name="connsiteX178" fmla="*/ 9354964 w 12192000"/>
              <a:gd name="connsiteY178" fmla="*/ 2350000 h 2785707"/>
              <a:gd name="connsiteX179" fmla="*/ 9393840 w 12192000"/>
              <a:gd name="connsiteY179" fmla="*/ 2360999 h 2785707"/>
              <a:gd name="connsiteX180" fmla="*/ 9401723 w 12192000"/>
              <a:gd name="connsiteY180" fmla="*/ 2362648 h 2785707"/>
              <a:gd name="connsiteX181" fmla="*/ 9401904 w 12192000"/>
              <a:gd name="connsiteY181" fmla="*/ 2362449 h 2785707"/>
              <a:gd name="connsiteX182" fmla="*/ 9410265 w 12192000"/>
              <a:gd name="connsiteY182" fmla="*/ 2363724 h 2785707"/>
              <a:gd name="connsiteX183" fmla="*/ 9431384 w 12192000"/>
              <a:gd name="connsiteY183" fmla="*/ 2368857 h 2785707"/>
              <a:gd name="connsiteX184" fmla="*/ 9436806 w 12192000"/>
              <a:gd name="connsiteY184" fmla="*/ 2368409 h 2785707"/>
              <a:gd name="connsiteX185" fmla="*/ 9469943 w 12192000"/>
              <a:gd name="connsiteY185" fmla="*/ 2364702 h 2785707"/>
              <a:gd name="connsiteX186" fmla="*/ 9571973 w 12192000"/>
              <a:gd name="connsiteY186" fmla="*/ 2375579 h 2785707"/>
              <a:gd name="connsiteX187" fmla="*/ 9673508 w 12192000"/>
              <a:gd name="connsiteY187" fmla="*/ 2388756 h 2785707"/>
              <a:gd name="connsiteX188" fmla="*/ 9775728 w 12192000"/>
              <a:gd name="connsiteY188" fmla="*/ 2398997 h 2785707"/>
              <a:gd name="connsiteX189" fmla="*/ 9828502 w 12192000"/>
              <a:gd name="connsiteY189" fmla="*/ 2387377 h 2785707"/>
              <a:gd name="connsiteX190" fmla="*/ 9834358 w 12192000"/>
              <a:gd name="connsiteY190" fmla="*/ 2387922 h 2785707"/>
              <a:gd name="connsiteX191" fmla="*/ 9848851 w 12192000"/>
              <a:gd name="connsiteY191" fmla="*/ 2393407 h 2785707"/>
              <a:gd name="connsiteX192" fmla="*/ 9854053 w 12192000"/>
              <a:gd name="connsiteY192" fmla="*/ 2396127 h 2785707"/>
              <a:gd name="connsiteX193" fmla="*/ 9862192 w 12192000"/>
              <a:gd name="connsiteY193" fmla="*/ 2398707 h 2785707"/>
              <a:gd name="connsiteX194" fmla="*/ 9862471 w 12192000"/>
              <a:gd name="connsiteY194" fmla="*/ 2398561 h 2785707"/>
              <a:gd name="connsiteX195" fmla="*/ 9905498 w 12192000"/>
              <a:gd name="connsiteY195" fmla="*/ 2417867 h 2785707"/>
              <a:gd name="connsiteX196" fmla="*/ 9962223 w 12192000"/>
              <a:gd name="connsiteY196" fmla="*/ 2413612 h 2785707"/>
              <a:gd name="connsiteX197" fmla="*/ 9983885 w 12192000"/>
              <a:gd name="connsiteY197" fmla="*/ 2416653 h 2785707"/>
              <a:gd name="connsiteX198" fmla="*/ 9995871 w 12192000"/>
              <a:gd name="connsiteY198" fmla="*/ 2417158 h 2785707"/>
              <a:gd name="connsiteX199" fmla="*/ 10030934 w 12192000"/>
              <a:gd name="connsiteY199" fmla="*/ 2432369 h 2785707"/>
              <a:gd name="connsiteX200" fmla="*/ 10036087 w 12192000"/>
              <a:gd name="connsiteY200" fmla="*/ 2432793 h 2785707"/>
              <a:gd name="connsiteX201" fmla="*/ 10057471 w 12192000"/>
              <a:gd name="connsiteY201" fmla="*/ 2445317 h 2785707"/>
              <a:gd name="connsiteX202" fmla="*/ 10088697 w 12192000"/>
              <a:gd name="connsiteY202" fmla="*/ 2461159 h 2785707"/>
              <a:gd name="connsiteX203" fmla="*/ 10091030 w 12192000"/>
              <a:gd name="connsiteY203" fmla="*/ 2461029 h 2785707"/>
              <a:gd name="connsiteX204" fmla="*/ 10104127 w 12192000"/>
              <a:gd name="connsiteY204" fmla="*/ 2469841 h 2785707"/>
              <a:gd name="connsiteX205" fmla="*/ 10169163 w 12192000"/>
              <a:gd name="connsiteY205" fmla="*/ 2492519 h 2785707"/>
              <a:gd name="connsiteX206" fmla="*/ 10266247 w 12192000"/>
              <a:gd name="connsiteY206" fmla="*/ 2525164 h 2785707"/>
              <a:gd name="connsiteX207" fmla="*/ 10383588 w 12192000"/>
              <a:gd name="connsiteY207" fmla="*/ 2556604 h 2785707"/>
              <a:gd name="connsiteX208" fmla="*/ 10502276 w 12192000"/>
              <a:gd name="connsiteY208" fmla="*/ 2611346 h 2785707"/>
              <a:gd name="connsiteX209" fmla="*/ 10702436 w 12192000"/>
              <a:gd name="connsiteY209" fmla="*/ 2685688 h 2785707"/>
              <a:gd name="connsiteX210" fmla="*/ 10738338 w 12192000"/>
              <a:gd name="connsiteY210" fmla="*/ 2690143 h 2785707"/>
              <a:gd name="connsiteX211" fmla="*/ 10738410 w 12192000"/>
              <a:gd name="connsiteY211" fmla="*/ 2690169 h 2785707"/>
              <a:gd name="connsiteX212" fmla="*/ 10828361 w 12192000"/>
              <a:gd name="connsiteY212" fmla="*/ 2695982 h 2785707"/>
              <a:gd name="connsiteX213" fmla="*/ 10850642 w 12192000"/>
              <a:gd name="connsiteY213" fmla="*/ 2691703 h 2785707"/>
              <a:gd name="connsiteX214" fmla="*/ 10944231 w 12192000"/>
              <a:gd name="connsiteY214" fmla="*/ 2690377 h 2785707"/>
              <a:gd name="connsiteX215" fmla="*/ 10961147 w 12192000"/>
              <a:gd name="connsiteY215" fmla="*/ 2687666 h 2785707"/>
              <a:gd name="connsiteX216" fmla="*/ 10980692 w 12192000"/>
              <a:gd name="connsiteY216" fmla="*/ 2691799 h 2785707"/>
              <a:gd name="connsiteX217" fmla="*/ 11058630 w 12192000"/>
              <a:gd name="connsiteY217" fmla="*/ 2709148 h 2785707"/>
              <a:gd name="connsiteX218" fmla="*/ 11094767 w 12192000"/>
              <a:gd name="connsiteY218" fmla="*/ 2717083 h 2785707"/>
              <a:gd name="connsiteX219" fmla="*/ 11096358 w 12192000"/>
              <a:gd name="connsiteY219" fmla="*/ 2720774 h 2785707"/>
              <a:gd name="connsiteX220" fmla="*/ 11104973 w 12192000"/>
              <a:gd name="connsiteY220" fmla="*/ 2716245 h 2785707"/>
              <a:gd name="connsiteX221" fmla="*/ 11131099 w 12192000"/>
              <a:gd name="connsiteY221" fmla="*/ 2719881 h 2785707"/>
              <a:gd name="connsiteX222" fmla="*/ 11140776 w 12192000"/>
              <a:gd name="connsiteY222" fmla="*/ 2725926 h 2785707"/>
              <a:gd name="connsiteX223" fmla="*/ 11158686 w 12192000"/>
              <a:gd name="connsiteY223" fmla="*/ 2726270 h 2785707"/>
              <a:gd name="connsiteX224" fmla="*/ 11273267 w 12192000"/>
              <a:gd name="connsiteY224" fmla="*/ 2728567 h 2785707"/>
              <a:gd name="connsiteX225" fmla="*/ 11288916 w 12192000"/>
              <a:gd name="connsiteY225" fmla="*/ 2737828 h 2785707"/>
              <a:gd name="connsiteX226" fmla="*/ 11311388 w 12192000"/>
              <a:gd name="connsiteY226" fmla="*/ 2736624 h 2785707"/>
              <a:gd name="connsiteX227" fmla="*/ 11335078 w 12192000"/>
              <a:gd name="connsiteY227" fmla="*/ 2749941 h 2785707"/>
              <a:gd name="connsiteX228" fmla="*/ 11348344 w 12192000"/>
              <a:gd name="connsiteY228" fmla="*/ 2752346 h 2785707"/>
              <a:gd name="connsiteX229" fmla="*/ 11353373 w 12192000"/>
              <a:gd name="connsiteY229" fmla="*/ 2754678 h 2785707"/>
              <a:gd name="connsiteX230" fmla="*/ 11367159 w 12192000"/>
              <a:gd name="connsiteY230" fmla="*/ 2741107 h 2785707"/>
              <a:gd name="connsiteX231" fmla="*/ 11389712 w 12192000"/>
              <a:gd name="connsiteY231" fmla="*/ 2740372 h 2785707"/>
              <a:gd name="connsiteX232" fmla="*/ 11395219 w 12192000"/>
              <a:gd name="connsiteY232" fmla="*/ 2733120 h 2785707"/>
              <a:gd name="connsiteX233" fmla="*/ 11409180 w 12192000"/>
              <a:gd name="connsiteY233" fmla="*/ 2739023 h 2785707"/>
              <a:gd name="connsiteX234" fmla="*/ 11431837 w 12192000"/>
              <a:gd name="connsiteY234" fmla="*/ 2746056 h 2785707"/>
              <a:gd name="connsiteX235" fmla="*/ 11444471 w 12192000"/>
              <a:gd name="connsiteY235" fmla="*/ 2749621 h 2785707"/>
              <a:gd name="connsiteX236" fmla="*/ 11451208 w 12192000"/>
              <a:gd name="connsiteY236" fmla="*/ 2744859 h 2785707"/>
              <a:gd name="connsiteX237" fmla="*/ 11473061 w 12192000"/>
              <a:gd name="connsiteY237" fmla="*/ 2757601 h 2785707"/>
              <a:gd name="connsiteX238" fmla="*/ 11526925 w 12192000"/>
              <a:gd name="connsiteY238" fmla="*/ 2772124 h 2785707"/>
              <a:gd name="connsiteX239" fmla="*/ 11584409 w 12192000"/>
              <a:gd name="connsiteY239" fmla="*/ 2785707 h 2785707"/>
              <a:gd name="connsiteX240" fmla="*/ 11705161 w 12192000"/>
              <a:gd name="connsiteY240" fmla="*/ 2774143 h 2785707"/>
              <a:gd name="connsiteX241" fmla="*/ 11831541 w 12192000"/>
              <a:gd name="connsiteY241" fmla="*/ 2745647 h 2785707"/>
              <a:gd name="connsiteX242" fmla="*/ 12017942 w 12192000"/>
              <a:gd name="connsiteY242" fmla="*/ 2704117 h 2785707"/>
              <a:gd name="connsiteX243" fmla="*/ 12134490 w 12192000"/>
              <a:gd name="connsiteY243" fmla="*/ 2673464 h 2785707"/>
              <a:gd name="connsiteX244" fmla="*/ 12159651 w 12192000"/>
              <a:gd name="connsiteY244" fmla="*/ 2679085 h 2785707"/>
              <a:gd name="connsiteX245" fmla="*/ 12192000 w 12192000"/>
              <a:gd name="connsiteY245" fmla="*/ 2674480 h 278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12192000" h="2785707">
                <a:moveTo>
                  <a:pt x="12192000" y="0"/>
                </a:moveTo>
                <a:lnTo>
                  <a:pt x="0" y="0"/>
                </a:lnTo>
                <a:lnTo>
                  <a:pt x="0" y="591237"/>
                </a:lnTo>
                <a:lnTo>
                  <a:pt x="7462" y="596097"/>
                </a:lnTo>
                <a:cubicBezTo>
                  <a:pt x="33908" y="613349"/>
                  <a:pt x="59850" y="629066"/>
                  <a:pt x="65949" y="623063"/>
                </a:cubicBezTo>
                <a:cubicBezTo>
                  <a:pt x="104511" y="621541"/>
                  <a:pt x="147418" y="628042"/>
                  <a:pt x="174040" y="614935"/>
                </a:cubicBezTo>
                <a:cubicBezTo>
                  <a:pt x="181060" y="595502"/>
                  <a:pt x="307304" y="613591"/>
                  <a:pt x="331354" y="605310"/>
                </a:cubicBezTo>
                <a:cubicBezTo>
                  <a:pt x="388829" y="623899"/>
                  <a:pt x="404420" y="655488"/>
                  <a:pt x="437701" y="649169"/>
                </a:cubicBezTo>
                <a:cubicBezTo>
                  <a:pt x="460360" y="643797"/>
                  <a:pt x="544430" y="662096"/>
                  <a:pt x="570985" y="634864"/>
                </a:cubicBezTo>
                <a:cubicBezTo>
                  <a:pt x="611720" y="655852"/>
                  <a:pt x="628268" y="628594"/>
                  <a:pt x="660488" y="637694"/>
                </a:cubicBezTo>
                <a:cubicBezTo>
                  <a:pt x="731929" y="640906"/>
                  <a:pt x="769884" y="669504"/>
                  <a:pt x="862240" y="647402"/>
                </a:cubicBezTo>
                <a:cubicBezTo>
                  <a:pt x="904065" y="656940"/>
                  <a:pt x="965938" y="616724"/>
                  <a:pt x="1055198" y="658414"/>
                </a:cubicBezTo>
                <a:cubicBezTo>
                  <a:pt x="1106774" y="665872"/>
                  <a:pt x="1080744" y="646485"/>
                  <a:pt x="1161490" y="664553"/>
                </a:cubicBezTo>
                <a:cubicBezTo>
                  <a:pt x="1184673" y="638081"/>
                  <a:pt x="1309702" y="681966"/>
                  <a:pt x="1335488" y="684838"/>
                </a:cubicBezTo>
                <a:cubicBezTo>
                  <a:pt x="1355801" y="667828"/>
                  <a:pt x="1366194" y="681653"/>
                  <a:pt x="1384901" y="684207"/>
                </a:cubicBezTo>
                <a:cubicBezTo>
                  <a:pt x="1393212" y="673848"/>
                  <a:pt x="1409014" y="673874"/>
                  <a:pt x="1414557" y="685540"/>
                </a:cubicBezTo>
                <a:cubicBezTo>
                  <a:pt x="1407315" y="713070"/>
                  <a:pt x="1474731" y="690092"/>
                  <a:pt x="1479073" y="708783"/>
                </a:cubicBezTo>
                <a:cubicBezTo>
                  <a:pt x="1540070" y="714517"/>
                  <a:pt x="1678447" y="697746"/>
                  <a:pt x="1760498" y="700683"/>
                </a:cubicBezTo>
                <a:cubicBezTo>
                  <a:pt x="1792632" y="694031"/>
                  <a:pt x="1855180" y="727000"/>
                  <a:pt x="1971386" y="726403"/>
                </a:cubicBezTo>
                <a:cubicBezTo>
                  <a:pt x="1986964" y="720596"/>
                  <a:pt x="2046286" y="708514"/>
                  <a:pt x="2050659" y="720928"/>
                </a:cubicBezTo>
                <a:cubicBezTo>
                  <a:pt x="2086682" y="721863"/>
                  <a:pt x="2195049" y="765696"/>
                  <a:pt x="2220475" y="749487"/>
                </a:cubicBezTo>
                <a:cubicBezTo>
                  <a:pt x="2215241" y="776310"/>
                  <a:pt x="2266142" y="751623"/>
                  <a:pt x="2272406" y="777021"/>
                </a:cubicBezTo>
                <a:lnTo>
                  <a:pt x="2297410" y="791240"/>
                </a:lnTo>
                <a:cubicBezTo>
                  <a:pt x="2314908" y="801492"/>
                  <a:pt x="2362075" y="829113"/>
                  <a:pt x="2377393" y="838529"/>
                </a:cubicBezTo>
                <a:lnTo>
                  <a:pt x="2389325" y="847736"/>
                </a:lnTo>
                <a:lnTo>
                  <a:pt x="2418508" y="847030"/>
                </a:lnTo>
                <a:lnTo>
                  <a:pt x="2435377" y="837345"/>
                </a:lnTo>
                <a:lnTo>
                  <a:pt x="2439620" y="840860"/>
                </a:lnTo>
                <a:cubicBezTo>
                  <a:pt x="2444187" y="847628"/>
                  <a:pt x="2446502" y="851791"/>
                  <a:pt x="2451797" y="846508"/>
                </a:cubicBezTo>
                <a:lnTo>
                  <a:pt x="2505861" y="882666"/>
                </a:lnTo>
                <a:cubicBezTo>
                  <a:pt x="2511636" y="885661"/>
                  <a:pt x="2518894" y="886415"/>
                  <a:pt x="2528621" y="883310"/>
                </a:cubicBezTo>
                <a:cubicBezTo>
                  <a:pt x="2546958" y="888460"/>
                  <a:pt x="2598467" y="907723"/>
                  <a:pt x="2615876" y="913568"/>
                </a:cubicBezTo>
                <a:lnTo>
                  <a:pt x="2633076" y="918384"/>
                </a:lnTo>
                <a:cubicBezTo>
                  <a:pt x="2641280" y="922241"/>
                  <a:pt x="2658085" y="933369"/>
                  <a:pt x="2665101" y="936714"/>
                </a:cubicBezTo>
                <a:cubicBezTo>
                  <a:pt x="2670825" y="938682"/>
                  <a:pt x="2668027" y="935380"/>
                  <a:pt x="2675173" y="938458"/>
                </a:cubicBezTo>
                <a:cubicBezTo>
                  <a:pt x="2675225" y="944597"/>
                  <a:pt x="2677804" y="950555"/>
                  <a:pt x="2707978" y="955182"/>
                </a:cubicBezTo>
                <a:cubicBezTo>
                  <a:pt x="2726571" y="970114"/>
                  <a:pt x="2750921" y="982615"/>
                  <a:pt x="2778669" y="991480"/>
                </a:cubicBezTo>
                <a:cubicBezTo>
                  <a:pt x="2784596" y="986681"/>
                  <a:pt x="2791940" y="997468"/>
                  <a:pt x="2796452" y="1000372"/>
                </a:cubicBezTo>
                <a:cubicBezTo>
                  <a:pt x="2798282" y="996724"/>
                  <a:pt x="2810819" y="997911"/>
                  <a:pt x="2813495" y="1001982"/>
                </a:cubicBezTo>
                <a:cubicBezTo>
                  <a:pt x="2894291" y="1036995"/>
                  <a:pt x="2861846" y="990458"/>
                  <a:pt x="2904193" y="1024123"/>
                </a:cubicBezTo>
                <a:cubicBezTo>
                  <a:pt x="2912426" y="1027395"/>
                  <a:pt x="2919877" y="1027211"/>
                  <a:pt x="2926826" y="1025558"/>
                </a:cubicBezTo>
                <a:lnTo>
                  <a:pt x="2937629" y="1021496"/>
                </a:lnTo>
                <a:lnTo>
                  <a:pt x="2970190" y="1039341"/>
                </a:lnTo>
                <a:cubicBezTo>
                  <a:pt x="2986667" y="1046544"/>
                  <a:pt x="3004419" y="1052632"/>
                  <a:pt x="3023036" y="1057429"/>
                </a:cubicBezTo>
                <a:cubicBezTo>
                  <a:pt x="3029427" y="1050485"/>
                  <a:pt x="3041250" y="1064362"/>
                  <a:pt x="3047640" y="1067886"/>
                </a:cubicBezTo>
                <a:cubicBezTo>
                  <a:pt x="3049113" y="1062834"/>
                  <a:pt x="3065273" y="1063377"/>
                  <a:pt x="3069615" y="1068623"/>
                </a:cubicBezTo>
                <a:cubicBezTo>
                  <a:pt x="3180167" y="1108914"/>
                  <a:pt x="3128204" y="1049097"/>
                  <a:pt x="3189718" y="1090790"/>
                </a:cubicBezTo>
                <a:lnTo>
                  <a:pt x="3234683" y="1082861"/>
                </a:lnTo>
                <a:lnTo>
                  <a:pt x="3243889" y="1088560"/>
                </a:lnTo>
                <a:cubicBezTo>
                  <a:pt x="3282443" y="1096267"/>
                  <a:pt x="3296793" y="1087718"/>
                  <a:pt x="3316289" y="1102846"/>
                </a:cubicBezTo>
                <a:cubicBezTo>
                  <a:pt x="3355705" y="1086745"/>
                  <a:pt x="3338941" y="1104834"/>
                  <a:pt x="3363255" y="1113121"/>
                </a:cubicBezTo>
                <a:cubicBezTo>
                  <a:pt x="3385590" y="1119421"/>
                  <a:pt x="3427034" y="1134146"/>
                  <a:pt x="3450298" y="1140641"/>
                </a:cubicBezTo>
                <a:cubicBezTo>
                  <a:pt x="3464287" y="1161185"/>
                  <a:pt x="3479428" y="1142090"/>
                  <a:pt x="3502843" y="1152088"/>
                </a:cubicBezTo>
                <a:cubicBezTo>
                  <a:pt x="3512778" y="1160751"/>
                  <a:pt x="3520916" y="1163472"/>
                  <a:pt x="3534327" y="1158780"/>
                </a:cubicBezTo>
                <a:cubicBezTo>
                  <a:pt x="3579631" y="1200367"/>
                  <a:pt x="3566563" y="1166440"/>
                  <a:pt x="3613707" y="1188135"/>
                </a:cubicBezTo>
                <a:cubicBezTo>
                  <a:pt x="3653700" y="1209113"/>
                  <a:pt x="3700718" y="1226767"/>
                  <a:pt x="3734447" y="1264997"/>
                </a:cubicBezTo>
                <a:cubicBezTo>
                  <a:pt x="3739812" y="1275024"/>
                  <a:pt x="3757867" y="1281897"/>
                  <a:pt x="3774777" y="1280345"/>
                </a:cubicBezTo>
                <a:cubicBezTo>
                  <a:pt x="3777687" y="1280079"/>
                  <a:pt x="3780452" y="1279566"/>
                  <a:pt x="3782987" y="1278825"/>
                </a:cubicBezTo>
                <a:cubicBezTo>
                  <a:pt x="3802089" y="1304950"/>
                  <a:pt x="3822370" y="1298085"/>
                  <a:pt x="3829525" y="1314650"/>
                </a:cubicBezTo>
                <a:cubicBezTo>
                  <a:pt x="3870043" y="1329235"/>
                  <a:pt x="3909546" y="1322767"/>
                  <a:pt x="3916534" y="1337438"/>
                </a:cubicBezTo>
                <a:cubicBezTo>
                  <a:pt x="3938646" y="1341249"/>
                  <a:pt x="3973911" y="1333246"/>
                  <a:pt x="3985243" y="1349887"/>
                </a:cubicBezTo>
                <a:cubicBezTo>
                  <a:pt x="3991624" y="1339551"/>
                  <a:pt x="4007098" y="1363379"/>
                  <a:pt x="4022446" y="1358915"/>
                </a:cubicBezTo>
                <a:cubicBezTo>
                  <a:pt x="4033756" y="1354584"/>
                  <a:pt x="4041089" y="1360802"/>
                  <a:pt x="4050987" y="1363213"/>
                </a:cubicBezTo>
                <a:cubicBezTo>
                  <a:pt x="4065543" y="1360896"/>
                  <a:pt x="4106233" y="1377936"/>
                  <a:pt x="4115739" y="1386380"/>
                </a:cubicBezTo>
                <a:cubicBezTo>
                  <a:pt x="4136569" y="1413385"/>
                  <a:pt x="4202076" y="1408872"/>
                  <a:pt x="4219773" y="1429896"/>
                </a:cubicBezTo>
                <a:cubicBezTo>
                  <a:pt x="4227193" y="1433905"/>
                  <a:pt x="4234841" y="1436419"/>
                  <a:pt x="4242592" y="1437995"/>
                </a:cubicBezTo>
                <a:lnTo>
                  <a:pt x="4264860" y="1440328"/>
                </a:lnTo>
                <a:lnTo>
                  <a:pt x="4272342" y="1436836"/>
                </a:lnTo>
                <a:lnTo>
                  <a:pt x="4285317" y="1440547"/>
                </a:lnTo>
                <a:lnTo>
                  <a:pt x="4289326" y="1440567"/>
                </a:lnTo>
                <a:lnTo>
                  <a:pt x="4311745" y="1441649"/>
                </a:lnTo>
                <a:cubicBezTo>
                  <a:pt x="4295920" y="1463324"/>
                  <a:pt x="4370745" y="1452790"/>
                  <a:pt x="4345821" y="1467990"/>
                </a:cubicBezTo>
                <a:cubicBezTo>
                  <a:pt x="4382864" y="1476647"/>
                  <a:pt x="4349421" y="1488843"/>
                  <a:pt x="4399086" y="1480631"/>
                </a:cubicBezTo>
                <a:cubicBezTo>
                  <a:pt x="4451935" y="1510979"/>
                  <a:pt x="4598080" y="1494621"/>
                  <a:pt x="4635587" y="1532477"/>
                </a:cubicBezTo>
                <a:cubicBezTo>
                  <a:pt x="4632999" y="1520275"/>
                  <a:pt x="4681854" y="1589802"/>
                  <a:pt x="4697305" y="1598576"/>
                </a:cubicBezTo>
                <a:cubicBezTo>
                  <a:pt x="4733556" y="1613805"/>
                  <a:pt x="4746756" y="1626181"/>
                  <a:pt x="4800559" y="1650651"/>
                </a:cubicBezTo>
                <a:cubicBezTo>
                  <a:pt x="4853578" y="1666654"/>
                  <a:pt x="4885909" y="1696908"/>
                  <a:pt x="4945615" y="1698753"/>
                </a:cubicBezTo>
                <a:cubicBezTo>
                  <a:pt x="4946370" y="1702791"/>
                  <a:pt x="4948427" y="1706445"/>
                  <a:pt x="4951384" y="1709811"/>
                </a:cubicBezTo>
                <a:lnTo>
                  <a:pt x="4961956" y="1718626"/>
                </a:lnTo>
                <a:lnTo>
                  <a:pt x="4964473" y="1718615"/>
                </a:lnTo>
                <a:lnTo>
                  <a:pt x="4991598" y="1734829"/>
                </a:lnTo>
                <a:lnTo>
                  <a:pt x="5009548" y="1747489"/>
                </a:lnTo>
                <a:lnTo>
                  <a:pt x="5014839" y="1748130"/>
                </a:lnTo>
                <a:cubicBezTo>
                  <a:pt x="5023037" y="1751045"/>
                  <a:pt x="5047794" y="1761529"/>
                  <a:pt x="5058738" y="1764982"/>
                </a:cubicBezTo>
                <a:cubicBezTo>
                  <a:pt x="5064791" y="1749903"/>
                  <a:pt x="5066861" y="1761618"/>
                  <a:pt x="5080507" y="1768847"/>
                </a:cubicBezTo>
                <a:cubicBezTo>
                  <a:pt x="5092955" y="1747037"/>
                  <a:pt x="5123611" y="1774828"/>
                  <a:pt x="5142055" y="1767607"/>
                </a:cubicBezTo>
                <a:cubicBezTo>
                  <a:pt x="5151799" y="1773410"/>
                  <a:pt x="5162333" y="1779148"/>
                  <a:pt x="5173522" y="1784620"/>
                </a:cubicBezTo>
                <a:lnTo>
                  <a:pt x="5180367" y="1787604"/>
                </a:lnTo>
                <a:lnTo>
                  <a:pt x="5180716" y="1787481"/>
                </a:lnTo>
                <a:cubicBezTo>
                  <a:pt x="5182658" y="1787744"/>
                  <a:pt x="5185081" y="1788580"/>
                  <a:pt x="5188363" y="1790269"/>
                </a:cubicBezTo>
                <a:lnTo>
                  <a:pt x="5192852" y="1793043"/>
                </a:lnTo>
                <a:lnTo>
                  <a:pt x="5272230" y="1791348"/>
                </a:lnTo>
                <a:cubicBezTo>
                  <a:pt x="5312404" y="1798683"/>
                  <a:pt x="5342704" y="1787354"/>
                  <a:pt x="5376484" y="1805756"/>
                </a:cubicBezTo>
                <a:cubicBezTo>
                  <a:pt x="5414117" y="1812554"/>
                  <a:pt x="5448503" y="1811916"/>
                  <a:pt x="5478926" y="1822858"/>
                </a:cubicBezTo>
                <a:cubicBezTo>
                  <a:pt x="5493297" y="1819986"/>
                  <a:pt x="5506053" y="1820161"/>
                  <a:pt x="5515632" y="1830425"/>
                </a:cubicBezTo>
                <a:cubicBezTo>
                  <a:pt x="5551385" y="1834476"/>
                  <a:pt x="5563012" y="1824675"/>
                  <a:pt x="5582742" y="1837848"/>
                </a:cubicBezTo>
                <a:lnTo>
                  <a:pt x="5615731" y="1838115"/>
                </a:lnTo>
                <a:lnTo>
                  <a:pt x="5619149" y="1835988"/>
                </a:lnTo>
                <a:lnTo>
                  <a:pt x="5625050" y="1835832"/>
                </a:lnTo>
                <a:lnTo>
                  <a:pt x="5640026" y="1839536"/>
                </a:lnTo>
                <a:lnTo>
                  <a:pt x="5645469" y="1841610"/>
                </a:lnTo>
                <a:cubicBezTo>
                  <a:pt x="5649292" y="1842786"/>
                  <a:pt x="5651918" y="1843241"/>
                  <a:pt x="5653837" y="1843194"/>
                </a:cubicBezTo>
                <a:lnTo>
                  <a:pt x="5654101" y="1843017"/>
                </a:lnTo>
                <a:lnTo>
                  <a:pt x="5661820" y="1844927"/>
                </a:lnTo>
                <a:cubicBezTo>
                  <a:pt x="5674709" y="1848645"/>
                  <a:pt x="5687118" y="1852732"/>
                  <a:pt x="5698828" y="1857009"/>
                </a:cubicBezTo>
                <a:cubicBezTo>
                  <a:pt x="5712521" y="1846861"/>
                  <a:pt x="5753797" y="1869873"/>
                  <a:pt x="5755153" y="1846051"/>
                </a:cubicBezTo>
                <a:cubicBezTo>
                  <a:pt x="5771136" y="1851140"/>
                  <a:pt x="5778501" y="1862553"/>
                  <a:pt x="5777080" y="1846484"/>
                </a:cubicBezTo>
                <a:lnTo>
                  <a:pt x="5790062" y="1844754"/>
                </a:lnTo>
                <a:lnTo>
                  <a:pt x="5888138" y="1877663"/>
                </a:lnTo>
                <a:lnTo>
                  <a:pt x="5902013" y="1884827"/>
                </a:lnTo>
                <a:cubicBezTo>
                  <a:pt x="5906316" y="1887734"/>
                  <a:pt x="5909915" y="1891071"/>
                  <a:pt x="5912492" y="1894998"/>
                </a:cubicBezTo>
                <a:cubicBezTo>
                  <a:pt x="5968551" y="1887421"/>
                  <a:pt x="6012526" y="1912636"/>
                  <a:pt x="6068995" y="1920302"/>
                </a:cubicBezTo>
                <a:cubicBezTo>
                  <a:pt x="6130128" y="1936331"/>
                  <a:pt x="6262213" y="1980287"/>
                  <a:pt x="6283598" y="1991295"/>
                </a:cubicBezTo>
                <a:cubicBezTo>
                  <a:pt x="6301966" y="1997651"/>
                  <a:pt x="6386462" y="2003382"/>
                  <a:pt x="6378390" y="1991561"/>
                </a:cubicBezTo>
                <a:cubicBezTo>
                  <a:pt x="6430691" y="2023578"/>
                  <a:pt x="6456320" y="2005237"/>
                  <a:pt x="6519309" y="2027309"/>
                </a:cubicBezTo>
                <a:lnTo>
                  <a:pt x="6643152" y="2049516"/>
                </a:lnTo>
                <a:lnTo>
                  <a:pt x="6656875" y="2051188"/>
                </a:lnTo>
                <a:lnTo>
                  <a:pt x="6662165" y="2046505"/>
                </a:lnTo>
                <a:lnTo>
                  <a:pt x="6708706" y="2049842"/>
                </a:lnTo>
                <a:cubicBezTo>
                  <a:pt x="6728320" y="2063550"/>
                  <a:pt x="6766107" y="2058616"/>
                  <a:pt x="6797201" y="2065320"/>
                </a:cubicBezTo>
                <a:lnTo>
                  <a:pt x="6810764" y="2071002"/>
                </a:lnTo>
                <a:lnTo>
                  <a:pt x="6901101" y="2082052"/>
                </a:lnTo>
                <a:lnTo>
                  <a:pt x="6962781" y="2092999"/>
                </a:lnTo>
                <a:lnTo>
                  <a:pt x="6975881" y="2098520"/>
                </a:lnTo>
                <a:lnTo>
                  <a:pt x="6991402" y="2094572"/>
                </a:lnTo>
                <a:cubicBezTo>
                  <a:pt x="6993328" y="2093335"/>
                  <a:pt x="6994904" y="2091926"/>
                  <a:pt x="6996085" y="2090397"/>
                </a:cubicBezTo>
                <a:lnTo>
                  <a:pt x="7045119" y="2100367"/>
                </a:lnTo>
                <a:lnTo>
                  <a:pt x="7051064" y="2100779"/>
                </a:lnTo>
                <a:lnTo>
                  <a:pt x="7092123" y="2100750"/>
                </a:lnTo>
                <a:lnTo>
                  <a:pt x="7153291" y="2096258"/>
                </a:lnTo>
                <a:cubicBezTo>
                  <a:pt x="7173585" y="2092006"/>
                  <a:pt x="7192251" y="2072757"/>
                  <a:pt x="7216946" y="2083586"/>
                </a:cubicBezTo>
                <a:cubicBezTo>
                  <a:pt x="7211675" y="2072232"/>
                  <a:pt x="7246465" y="2087999"/>
                  <a:pt x="7253640" y="2078754"/>
                </a:cubicBezTo>
                <a:cubicBezTo>
                  <a:pt x="7257908" y="2071016"/>
                  <a:pt x="7269456" y="2073996"/>
                  <a:pt x="7279228" y="2072719"/>
                </a:cubicBezTo>
                <a:cubicBezTo>
                  <a:pt x="7287893" y="2065644"/>
                  <a:pt x="7334999" y="2066706"/>
                  <a:pt x="7350342" y="2070909"/>
                </a:cubicBezTo>
                <a:cubicBezTo>
                  <a:pt x="7392243" y="2087644"/>
                  <a:pt x="7436988" y="2061053"/>
                  <a:pt x="7470724" y="2073574"/>
                </a:cubicBezTo>
                <a:cubicBezTo>
                  <a:pt x="7498116" y="2072967"/>
                  <a:pt x="7506999" y="2069264"/>
                  <a:pt x="7514696" y="2067266"/>
                </a:cubicBezTo>
                <a:lnTo>
                  <a:pt x="7516909" y="2061590"/>
                </a:lnTo>
                <a:lnTo>
                  <a:pt x="7530255" y="2060403"/>
                </a:lnTo>
                <a:lnTo>
                  <a:pt x="7533279" y="2059039"/>
                </a:lnTo>
                <a:cubicBezTo>
                  <a:pt x="7539042" y="2056412"/>
                  <a:pt x="7544852" y="2053978"/>
                  <a:pt x="7551151" y="2052267"/>
                </a:cubicBezTo>
                <a:cubicBezTo>
                  <a:pt x="7560368" y="2076923"/>
                  <a:pt x="7606247" y="2041786"/>
                  <a:pt x="7602338" y="2063846"/>
                </a:cubicBezTo>
                <a:lnTo>
                  <a:pt x="7625892" y="2064714"/>
                </a:lnTo>
                <a:lnTo>
                  <a:pt x="7648322" y="2072757"/>
                </a:lnTo>
                <a:lnTo>
                  <a:pt x="7660138" y="2081487"/>
                </a:lnTo>
                <a:lnTo>
                  <a:pt x="7701887" y="2097255"/>
                </a:lnTo>
                <a:lnTo>
                  <a:pt x="7701887" y="2081564"/>
                </a:lnTo>
                <a:lnTo>
                  <a:pt x="7781603" y="2105597"/>
                </a:lnTo>
                <a:lnTo>
                  <a:pt x="7840532" y="2126887"/>
                </a:lnTo>
                <a:lnTo>
                  <a:pt x="7852490" y="2134555"/>
                </a:lnTo>
                <a:lnTo>
                  <a:pt x="7868492" y="2133321"/>
                </a:lnTo>
                <a:cubicBezTo>
                  <a:pt x="7870608" y="2132431"/>
                  <a:pt x="7872409" y="2131316"/>
                  <a:pt x="7873842" y="2130014"/>
                </a:cubicBezTo>
                <a:lnTo>
                  <a:pt x="7920468" y="2148187"/>
                </a:lnTo>
                <a:lnTo>
                  <a:pt x="7926263" y="2149606"/>
                </a:lnTo>
                <a:lnTo>
                  <a:pt x="7966770" y="2156585"/>
                </a:lnTo>
                <a:lnTo>
                  <a:pt x="8092911" y="2161008"/>
                </a:lnTo>
                <a:cubicBezTo>
                  <a:pt x="8089698" y="2148943"/>
                  <a:pt x="8121258" y="2170386"/>
                  <a:pt x="8129956" y="2162518"/>
                </a:cubicBezTo>
                <a:cubicBezTo>
                  <a:pt x="8135520" y="2155638"/>
                  <a:pt x="8146390" y="2160539"/>
                  <a:pt x="8156253" y="2160951"/>
                </a:cubicBezTo>
                <a:cubicBezTo>
                  <a:pt x="8166039" y="2155473"/>
                  <a:pt x="8212323" y="2164555"/>
                  <a:pt x="8226723" y="2171307"/>
                </a:cubicBezTo>
                <a:cubicBezTo>
                  <a:pt x="8265129" y="2194914"/>
                  <a:pt x="8313924" y="2176403"/>
                  <a:pt x="8345013" y="2194472"/>
                </a:cubicBezTo>
                <a:cubicBezTo>
                  <a:pt x="8372141" y="2198551"/>
                  <a:pt x="8381553" y="2196425"/>
                  <a:pt x="8389494" y="2195774"/>
                </a:cubicBezTo>
                <a:lnTo>
                  <a:pt x="8392672" y="2190570"/>
                </a:lnTo>
                <a:lnTo>
                  <a:pt x="8406045" y="2191681"/>
                </a:lnTo>
                <a:lnTo>
                  <a:pt x="8409264" y="2190855"/>
                </a:lnTo>
                <a:cubicBezTo>
                  <a:pt x="8415411" y="2189254"/>
                  <a:pt x="8421567" y="2187852"/>
                  <a:pt x="8428080" y="2187244"/>
                </a:cubicBezTo>
                <a:cubicBezTo>
                  <a:pt x="8432860" y="2213065"/>
                  <a:pt x="8484266" y="2186341"/>
                  <a:pt x="8476550" y="2207369"/>
                </a:cubicBezTo>
                <a:cubicBezTo>
                  <a:pt x="8513167" y="2208526"/>
                  <a:pt x="8555619" y="2244400"/>
                  <a:pt x="8588757" y="2225395"/>
                </a:cubicBezTo>
                <a:cubicBezTo>
                  <a:pt x="8642872" y="2232730"/>
                  <a:pt x="8692026" y="2235404"/>
                  <a:pt x="8749518" y="2245011"/>
                </a:cubicBezTo>
                <a:cubicBezTo>
                  <a:pt x="8793577" y="2260750"/>
                  <a:pt x="8842828" y="2247803"/>
                  <a:pt x="8874315" y="2266877"/>
                </a:cubicBezTo>
                <a:cubicBezTo>
                  <a:pt x="8926109" y="2267125"/>
                  <a:pt x="8990017" y="2281364"/>
                  <a:pt x="9029190" y="2309251"/>
                </a:cubicBezTo>
                <a:cubicBezTo>
                  <a:pt x="9084505" y="2314654"/>
                  <a:pt x="9093058" y="2330757"/>
                  <a:pt x="9142331" y="2320064"/>
                </a:cubicBezTo>
                <a:cubicBezTo>
                  <a:pt x="9146183" y="2324091"/>
                  <a:pt x="9150768" y="2327448"/>
                  <a:pt x="9155844" y="2330314"/>
                </a:cubicBezTo>
                <a:lnTo>
                  <a:pt x="9171403" y="2337223"/>
                </a:lnTo>
                <a:lnTo>
                  <a:pt x="9173407" y="2336681"/>
                </a:lnTo>
                <a:lnTo>
                  <a:pt x="9208166" y="2347769"/>
                </a:lnTo>
                <a:lnTo>
                  <a:pt x="9274752" y="2367321"/>
                </a:lnTo>
                <a:lnTo>
                  <a:pt x="9275339" y="2366424"/>
                </a:lnTo>
                <a:cubicBezTo>
                  <a:pt x="9277508" y="2364656"/>
                  <a:pt x="9280711" y="2363810"/>
                  <a:pt x="9286171" y="2364868"/>
                </a:cubicBezTo>
                <a:cubicBezTo>
                  <a:pt x="9278880" y="2347951"/>
                  <a:pt x="9289961" y="2359662"/>
                  <a:pt x="9306706" y="2364279"/>
                </a:cubicBezTo>
                <a:cubicBezTo>
                  <a:pt x="9299116" y="2339032"/>
                  <a:pt x="9346014" y="2361383"/>
                  <a:pt x="9354964" y="2350000"/>
                </a:cubicBezTo>
                <a:cubicBezTo>
                  <a:pt x="9367435" y="2353960"/>
                  <a:pt x="9380485" y="2357688"/>
                  <a:pt x="9393840" y="2360999"/>
                </a:cubicBezTo>
                <a:lnTo>
                  <a:pt x="9401723" y="2362648"/>
                </a:lnTo>
                <a:cubicBezTo>
                  <a:pt x="9401784" y="2362582"/>
                  <a:pt x="9401843" y="2362515"/>
                  <a:pt x="9401904" y="2362449"/>
                </a:cubicBezTo>
                <a:cubicBezTo>
                  <a:pt x="9403668" y="2362309"/>
                  <a:pt x="9406280" y="2362664"/>
                  <a:pt x="9410265" y="2363724"/>
                </a:cubicBezTo>
                <a:lnTo>
                  <a:pt x="9431384" y="2368857"/>
                </a:lnTo>
                <a:lnTo>
                  <a:pt x="9436806" y="2368409"/>
                </a:lnTo>
                <a:lnTo>
                  <a:pt x="9469943" y="2364702"/>
                </a:lnTo>
                <a:cubicBezTo>
                  <a:pt x="9492075" y="2366299"/>
                  <a:pt x="9538048" y="2371570"/>
                  <a:pt x="9571973" y="2375579"/>
                </a:cubicBezTo>
                <a:cubicBezTo>
                  <a:pt x="9604304" y="2385689"/>
                  <a:pt x="9636016" y="2383371"/>
                  <a:pt x="9673508" y="2388756"/>
                </a:cubicBezTo>
                <a:cubicBezTo>
                  <a:pt x="9711732" y="2406591"/>
                  <a:pt x="9735674" y="2393166"/>
                  <a:pt x="9775728" y="2398997"/>
                </a:cubicBezTo>
                <a:cubicBezTo>
                  <a:pt x="9806799" y="2422784"/>
                  <a:pt x="9806899" y="2389955"/>
                  <a:pt x="9828502" y="2387377"/>
                </a:cubicBezTo>
                <a:lnTo>
                  <a:pt x="9834358" y="2387922"/>
                </a:lnTo>
                <a:lnTo>
                  <a:pt x="9848851" y="2393407"/>
                </a:lnTo>
                <a:lnTo>
                  <a:pt x="9854053" y="2396127"/>
                </a:lnTo>
                <a:cubicBezTo>
                  <a:pt x="9857729" y="2397755"/>
                  <a:pt x="9860291" y="2398523"/>
                  <a:pt x="9862192" y="2398707"/>
                </a:cubicBezTo>
                <a:lnTo>
                  <a:pt x="9862471" y="2398561"/>
                </a:lnTo>
                <a:lnTo>
                  <a:pt x="9905498" y="2417867"/>
                </a:lnTo>
                <a:cubicBezTo>
                  <a:pt x="9919952" y="2409351"/>
                  <a:pt x="9958757" y="2437263"/>
                  <a:pt x="9962223" y="2413612"/>
                </a:cubicBezTo>
                <a:cubicBezTo>
                  <a:pt x="9977588" y="2420601"/>
                  <a:pt x="9983860" y="2432885"/>
                  <a:pt x="9983885" y="2416653"/>
                </a:cubicBezTo>
                <a:cubicBezTo>
                  <a:pt x="9989098" y="2418537"/>
                  <a:pt x="9992817" y="2418345"/>
                  <a:pt x="9995871" y="2417158"/>
                </a:cubicBezTo>
                <a:lnTo>
                  <a:pt x="10030934" y="2432369"/>
                </a:lnTo>
                <a:lnTo>
                  <a:pt x="10036087" y="2432793"/>
                </a:lnTo>
                <a:lnTo>
                  <a:pt x="10057471" y="2445317"/>
                </a:lnTo>
                <a:lnTo>
                  <a:pt x="10088697" y="2461159"/>
                </a:lnTo>
                <a:lnTo>
                  <a:pt x="10091030" y="2461029"/>
                </a:lnTo>
                <a:lnTo>
                  <a:pt x="10104127" y="2469841"/>
                </a:lnTo>
                <a:cubicBezTo>
                  <a:pt x="10108126" y="2473257"/>
                  <a:pt x="10166959" y="2488286"/>
                  <a:pt x="10169163" y="2492519"/>
                </a:cubicBezTo>
                <a:cubicBezTo>
                  <a:pt x="10225323" y="2491613"/>
                  <a:pt x="10211037" y="2510783"/>
                  <a:pt x="10266247" y="2525164"/>
                </a:cubicBezTo>
                <a:cubicBezTo>
                  <a:pt x="10304736" y="2528123"/>
                  <a:pt x="10324750" y="2536388"/>
                  <a:pt x="10383588" y="2556604"/>
                </a:cubicBezTo>
                <a:cubicBezTo>
                  <a:pt x="10422927" y="2570967"/>
                  <a:pt x="10449351" y="2596747"/>
                  <a:pt x="10502276" y="2611346"/>
                </a:cubicBezTo>
                <a:cubicBezTo>
                  <a:pt x="10551189" y="2649570"/>
                  <a:pt x="10642054" y="2656133"/>
                  <a:pt x="10702436" y="2685688"/>
                </a:cubicBezTo>
                <a:cubicBezTo>
                  <a:pt x="10734755" y="2677393"/>
                  <a:pt x="10727906" y="2683472"/>
                  <a:pt x="10738338" y="2690143"/>
                </a:cubicBezTo>
                <a:lnTo>
                  <a:pt x="10738410" y="2690169"/>
                </a:lnTo>
                <a:lnTo>
                  <a:pt x="10828361" y="2695982"/>
                </a:lnTo>
                <a:cubicBezTo>
                  <a:pt x="10834653" y="2692647"/>
                  <a:pt x="10841817" y="2690605"/>
                  <a:pt x="10850642" y="2691703"/>
                </a:cubicBezTo>
                <a:cubicBezTo>
                  <a:pt x="10900458" y="2713605"/>
                  <a:pt x="10856850" y="2676798"/>
                  <a:pt x="10944231" y="2690377"/>
                </a:cubicBezTo>
                <a:cubicBezTo>
                  <a:pt x="10947888" y="2693638"/>
                  <a:pt x="10960334" y="2691646"/>
                  <a:pt x="10961147" y="2687666"/>
                </a:cubicBezTo>
                <a:cubicBezTo>
                  <a:pt x="10966277" y="2689341"/>
                  <a:pt x="10976214" y="2697915"/>
                  <a:pt x="10980692" y="2691799"/>
                </a:cubicBezTo>
                <a:cubicBezTo>
                  <a:pt x="11009873" y="2693413"/>
                  <a:pt x="11036717" y="2699386"/>
                  <a:pt x="11058630" y="2709148"/>
                </a:cubicBezTo>
                <a:cubicBezTo>
                  <a:pt x="11089046" y="2706063"/>
                  <a:pt x="11093105" y="2711169"/>
                  <a:pt x="11094767" y="2717083"/>
                </a:cubicBezTo>
                <a:lnTo>
                  <a:pt x="11096358" y="2720774"/>
                </a:lnTo>
                <a:lnTo>
                  <a:pt x="11104973" y="2716245"/>
                </a:lnTo>
                <a:cubicBezTo>
                  <a:pt x="11114214" y="2713690"/>
                  <a:pt x="11122836" y="2715703"/>
                  <a:pt x="11131099" y="2719881"/>
                </a:cubicBezTo>
                <a:lnTo>
                  <a:pt x="11140776" y="2725926"/>
                </a:lnTo>
                <a:lnTo>
                  <a:pt x="11158686" y="2726270"/>
                </a:lnTo>
                <a:cubicBezTo>
                  <a:pt x="11180768" y="2726709"/>
                  <a:pt x="11251563" y="2726640"/>
                  <a:pt x="11273267" y="2728567"/>
                </a:cubicBezTo>
                <a:lnTo>
                  <a:pt x="11288916" y="2737828"/>
                </a:lnTo>
                <a:lnTo>
                  <a:pt x="11311388" y="2736624"/>
                </a:lnTo>
                <a:cubicBezTo>
                  <a:pt x="11321582" y="2738058"/>
                  <a:pt x="11329783" y="2742030"/>
                  <a:pt x="11335078" y="2749941"/>
                </a:cubicBezTo>
                <a:cubicBezTo>
                  <a:pt x="11338817" y="2743516"/>
                  <a:pt x="11342149" y="2746955"/>
                  <a:pt x="11348344" y="2752346"/>
                </a:cubicBezTo>
                <a:lnTo>
                  <a:pt x="11353373" y="2754678"/>
                </a:lnTo>
                <a:lnTo>
                  <a:pt x="11367159" y="2741107"/>
                </a:lnTo>
                <a:lnTo>
                  <a:pt x="11389712" y="2740372"/>
                </a:lnTo>
                <a:lnTo>
                  <a:pt x="11395219" y="2733120"/>
                </a:lnTo>
                <a:lnTo>
                  <a:pt x="11409180" y="2739023"/>
                </a:lnTo>
                <a:cubicBezTo>
                  <a:pt x="11414137" y="2740775"/>
                  <a:pt x="11422149" y="2743232"/>
                  <a:pt x="11431837" y="2746056"/>
                </a:cubicBezTo>
                <a:lnTo>
                  <a:pt x="11444471" y="2749621"/>
                </a:lnTo>
                <a:lnTo>
                  <a:pt x="11451208" y="2744859"/>
                </a:lnTo>
                <a:lnTo>
                  <a:pt x="11473061" y="2757601"/>
                </a:lnTo>
                <a:lnTo>
                  <a:pt x="11526925" y="2772124"/>
                </a:lnTo>
                <a:cubicBezTo>
                  <a:pt x="11539650" y="2795076"/>
                  <a:pt x="11582438" y="2758503"/>
                  <a:pt x="11584409" y="2785707"/>
                </a:cubicBezTo>
                <a:cubicBezTo>
                  <a:pt x="11604765" y="2763696"/>
                  <a:pt x="11670052" y="2782257"/>
                  <a:pt x="11705161" y="2774143"/>
                </a:cubicBezTo>
                <a:cubicBezTo>
                  <a:pt x="11712651" y="2785033"/>
                  <a:pt x="11817987" y="2755153"/>
                  <a:pt x="11831541" y="2745647"/>
                </a:cubicBezTo>
                <a:cubicBezTo>
                  <a:pt x="11943852" y="2715987"/>
                  <a:pt x="11988586" y="2718581"/>
                  <a:pt x="12017942" y="2704117"/>
                </a:cubicBezTo>
                <a:cubicBezTo>
                  <a:pt x="12044424" y="2697243"/>
                  <a:pt x="12068778" y="2677784"/>
                  <a:pt x="12134490" y="2673464"/>
                </a:cubicBezTo>
                <a:cubicBezTo>
                  <a:pt x="12140262" y="2677664"/>
                  <a:pt x="12149020" y="2679275"/>
                  <a:pt x="12159651" y="2679085"/>
                </a:cubicBezTo>
                <a:lnTo>
                  <a:pt x="12192000" y="26744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E7358-7C60-854F-AA78-CC7388CB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Data munging techniques</a:t>
            </a:r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87A8A8A-B020-4F46-8329-D75799D71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4144" y="6080078"/>
            <a:ext cx="9517857" cy="777922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A859-0D83-C54F-85A3-47F9D62D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687005"/>
            <a:ext cx="9880979" cy="3567373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/>
              <a:t>Scraped data from website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/>
              <a:t>Cleaned data using python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/>
              <a:t>Extracted clean data to CSV files   </a:t>
            </a:r>
          </a:p>
        </p:txBody>
      </p:sp>
    </p:spTree>
    <p:extLst>
      <p:ext uri="{BB962C8B-B14F-4D97-AF65-F5344CB8AC3E}">
        <p14:creationId xmlns:p14="http://schemas.microsoft.com/office/powerpoint/2010/main" val="13257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819EC06-95FA-4182-A069-1FA626C7A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18EB1A4A-D79A-42CF-8F0E-83C097672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738B8-79CD-084D-B99D-9D588D6D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9601"/>
            <a:ext cx="10017455" cy="1216024"/>
          </a:xfrm>
        </p:spPr>
        <p:txBody>
          <a:bodyPr>
            <a:normAutofit/>
          </a:bodyPr>
          <a:lstStyle/>
          <a:p>
            <a:r>
              <a:rPr lang="en-US"/>
              <a:t>Coding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4382-74F5-D84F-9CEB-BE7D98A3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435226"/>
            <a:ext cx="9880979" cy="2262158"/>
          </a:xfrm>
        </p:spPr>
        <p:txBody>
          <a:bodyPr anchor="t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CSV imported to Mongo DB to create Database and collection</a:t>
            </a:r>
          </a:p>
          <a:p>
            <a:pPr>
              <a:spcBef>
                <a:spcPts val="0"/>
              </a:spcBef>
            </a:pPr>
            <a:r>
              <a:rPr lang="en-US" dirty="0"/>
              <a:t>Created API using Flask</a:t>
            </a:r>
          </a:p>
          <a:p>
            <a:r>
              <a:rPr lang="en-US" dirty="0"/>
              <a:t>HTML5 / CSS to create containers and elements</a:t>
            </a:r>
          </a:p>
          <a:p>
            <a:r>
              <a:rPr lang="en-US" dirty="0" err="1"/>
              <a:t>Javascript</a:t>
            </a:r>
            <a:r>
              <a:rPr lang="en-US" dirty="0"/>
              <a:t> used to create visualizations</a:t>
            </a:r>
          </a:p>
          <a:p>
            <a:pPr lvl="1"/>
            <a:r>
              <a:rPr lang="en-US" dirty="0"/>
              <a:t>	d3</a:t>
            </a:r>
          </a:p>
          <a:p>
            <a:pPr lvl="1"/>
            <a:r>
              <a:rPr lang="en-US" dirty="0"/>
              <a:t>	AOS</a:t>
            </a:r>
          </a:p>
        </p:txBody>
      </p:sp>
    </p:spTree>
    <p:extLst>
      <p:ext uri="{BB962C8B-B14F-4D97-AF65-F5344CB8AC3E}">
        <p14:creationId xmlns:p14="http://schemas.microsoft.com/office/powerpoint/2010/main" val="7525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C44FC6-5BA3-41F1-98A0-849964135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4763069"/>
          </a:xfrm>
          <a:custGeom>
            <a:avLst/>
            <a:gdLst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495430 w 12192000"/>
              <a:gd name="connsiteY19" fmla="*/ 1231336 h 4449468"/>
              <a:gd name="connsiteX20" fmla="*/ 1532816 w 12192000"/>
              <a:gd name="connsiteY20" fmla="*/ 1174320 h 4449468"/>
              <a:gd name="connsiteX21" fmla="*/ 1688423 w 12192000"/>
              <a:gd name="connsiteY21" fmla="*/ 1249660 h 4449468"/>
              <a:gd name="connsiteX22" fmla="*/ 1885072 w 12192000"/>
              <a:gd name="connsiteY22" fmla="*/ 1202797 h 4449468"/>
              <a:gd name="connsiteX23" fmla="*/ 2074723 w 12192000"/>
              <a:gd name="connsiteY23" fmla="*/ 1249037 h 4449468"/>
              <a:gd name="connsiteX24" fmla="*/ 2180944 w 12192000"/>
              <a:gd name="connsiteY24" fmla="*/ 1221372 h 4449468"/>
              <a:gd name="connsiteX25" fmla="*/ 2206483 w 12192000"/>
              <a:gd name="connsiteY25" fmla="*/ 1169306 h 4449468"/>
              <a:gd name="connsiteX26" fmla="*/ 2480242 w 12192000"/>
              <a:gd name="connsiteY26" fmla="*/ 1143588 h 4449468"/>
              <a:gd name="connsiteX27" fmla="*/ 2545516 w 12192000"/>
              <a:gd name="connsiteY27" fmla="*/ 1116783 h 4449468"/>
              <a:gd name="connsiteX28" fmla="*/ 2612469 w 12192000"/>
              <a:gd name="connsiteY28" fmla="*/ 1134510 h 4449468"/>
              <a:gd name="connsiteX29" fmla="*/ 2711275 w 12192000"/>
              <a:gd name="connsiteY29" fmla="*/ 1068983 h 4449468"/>
              <a:gd name="connsiteX30" fmla="*/ 2864753 w 12192000"/>
              <a:gd name="connsiteY30" fmla="*/ 1052603 h 4449468"/>
              <a:gd name="connsiteX31" fmla="*/ 2954875 w 12192000"/>
              <a:gd name="connsiteY31" fmla="*/ 1034925 h 4449468"/>
              <a:gd name="connsiteX32" fmla="*/ 2986432 w 12192000"/>
              <a:gd name="connsiteY32" fmla="*/ 1015835 h 4449468"/>
              <a:gd name="connsiteX33" fmla="*/ 3032300 w 12192000"/>
              <a:gd name="connsiteY33" fmla="*/ 997495 h 4449468"/>
              <a:gd name="connsiteX34" fmla="*/ 3111177 w 12192000"/>
              <a:gd name="connsiteY34" fmla="*/ 955551 h 4449468"/>
              <a:gd name="connsiteX35" fmla="*/ 3220756 w 12192000"/>
              <a:gd name="connsiteY35" fmla="*/ 915853 h 4449468"/>
              <a:gd name="connsiteX36" fmla="*/ 3311995 w 12192000"/>
              <a:gd name="connsiteY36" fmla="*/ 939781 h 4449468"/>
              <a:gd name="connsiteX37" fmla="*/ 3317268 w 12192000"/>
              <a:gd name="connsiteY37" fmla="*/ 929024 h 4449468"/>
              <a:gd name="connsiteX38" fmla="*/ 3374665 w 12192000"/>
              <a:gd name="connsiteY38" fmla="*/ 919767 h 4449468"/>
              <a:gd name="connsiteX39" fmla="*/ 3589177 w 12192000"/>
              <a:gd name="connsiteY39" fmla="*/ 951119 h 4449468"/>
              <a:gd name="connsiteX40" fmla="*/ 3700970 w 12192000"/>
              <a:gd name="connsiteY40" fmla="*/ 931267 h 4449468"/>
              <a:gd name="connsiteX41" fmla="*/ 3738479 w 12192000"/>
              <a:gd name="connsiteY41" fmla="*/ 913937 h 4449468"/>
              <a:gd name="connsiteX42" fmla="*/ 3801460 w 12192000"/>
              <a:gd name="connsiteY42" fmla="*/ 885540 h 4449468"/>
              <a:gd name="connsiteX43" fmla="*/ 3843193 w 12192000"/>
              <a:gd name="connsiteY43" fmla="*/ 838989 h 4449468"/>
              <a:gd name="connsiteX44" fmla="*/ 3897970 w 12192000"/>
              <a:gd name="connsiteY44" fmla="*/ 825281 h 4449468"/>
              <a:gd name="connsiteX45" fmla="*/ 3917600 w 12192000"/>
              <a:gd name="connsiteY45" fmla="*/ 854851 h 4449468"/>
              <a:gd name="connsiteX46" fmla="*/ 3973954 w 12192000"/>
              <a:gd name="connsiteY46" fmla="*/ 829557 h 4449468"/>
              <a:gd name="connsiteX47" fmla="*/ 4058683 w 12192000"/>
              <a:gd name="connsiteY47" fmla="*/ 787592 h 4449468"/>
              <a:gd name="connsiteX48" fmla="*/ 4109334 w 12192000"/>
              <a:gd name="connsiteY48" fmla="*/ 771848 h 4449468"/>
              <a:gd name="connsiteX49" fmla="*/ 4245750 w 12192000"/>
              <a:gd name="connsiteY49" fmla="*/ 719656 h 4449468"/>
              <a:gd name="connsiteX50" fmla="*/ 4380909 w 12192000"/>
              <a:gd name="connsiteY50" fmla="*/ 660379 h 4449468"/>
              <a:gd name="connsiteX51" fmla="*/ 4438502 w 12192000"/>
              <a:gd name="connsiteY51" fmla="*/ 592129 h 4449468"/>
              <a:gd name="connsiteX52" fmla="*/ 4446215 w 12192000"/>
              <a:gd name="connsiteY52" fmla="*/ 588643 h 4449468"/>
              <a:gd name="connsiteX53" fmla="*/ 4468284 w 12192000"/>
              <a:gd name="connsiteY53" fmla="*/ 589215 h 4449468"/>
              <a:gd name="connsiteX54" fmla="*/ 4476748 w 12192000"/>
              <a:gd name="connsiteY54" fmla="*/ 591094 h 4449468"/>
              <a:gd name="connsiteX55" fmla="*/ 4488782 w 12192000"/>
              <a:gd name="connsiteY55" fmla="*/ 590302 h 4449468"/>
              <a:gd name="connsiteX56" fmla="*/ 4489026 w 12192000"/>
              <a:gd name="connsiteY56" fmla="*/ 589753 h 4449468"/>
              <a:gd name="connsiteX57" fmla="*/ 4500402 w 12192000"/>
              <a:gd name="connsiteY57" fmla="*/ 590048 h 4449468"/>
              <a:gd name="connsiteX58" fmla="*/ 4556726 w 12192000"/>
              <a:gd name="connsiteY58" fmla="*/ 598187 h 4449468"/>
              <a:gd name="connsiteX59" fmla="*/ 4624565 w 12192000"/>
              <a:gd name="connsiteY59" fmla="*/ 543167 h 4449468"/>
              <a:gd name="connsiteX60" fmla="*/ 4653836 w 12192000"/>
              <a:gd name="connsiteY60" fmla="*/ 532544 h 4449468"/>
              <a:gd name="connsiteX61" fmla="*/ 4669186 w 12192000"/>
              <a:gd name="connsiteY61" fmla="*/ 524041 h 4449468"/>
              <a:gd name="connsiteX62" fmla="*/ 4669958 w 12192000"/>
              <a:gd name="connsiteY62" fmla="*/ 521685 h 4449468"/>
              <a:gd name="connsiteX63" fmla="*/ 4723979 w 12192000"/>
              <a:gd name="connsiteY63" fmla="*/ 529754 h 4449468"/>
              <a:gd name="connsiteX64" fmla="*/ 4730727 w 12192000"/>
              <a:gd name="connsiteY64" fmla="*/ 526563 h 4449468"/>
              <a:gd name="connsiteX65" fmla="*/ 4766483 w 12192000"/>
              <a:gd name="connsiteY65" fmla="*/ 537277 h 4449468"/>
              <a:gd name="connsiteX66" fmla="*/ 4784666 w 12192000"/>
              <a:gd name="connsiteY66" fmla="*/ 539903 h 4449468"/>
              <a:gd name="connsiteX67" fmla="*/ 4790401 w 12192000"/>
              <a:gd name="connsiteY67" fmla="*/ 546646 h 4449468"/>
              <a:gd name="connsiteX68" fmla="*/ 4816937 w 12192000"/>
              <a:gd name="connsiteY68" fmla="*/ 547476 h 4449468"/>
              <a:gd name="connsiteX69" fmla="*/ 4819758 w 12192000"/>
              <a:gd name="connsiteY69" fmla="*/ 545308 h 4449468"/>
              <a:gd name="connsiteX70" fmla="*/ 4842484 w 12192000"/>
              <a:gd name="connsiteY70" fmla="*/ 554412 h 4449468"/>
              <a:gd name="connsiteX71" fmla="*/ 4862546 w 12192000"/>
              <a:gd name="connsiteY71" fmla="*/ 572217 h 4449468"/>
              <a:gd name="connsiteX72" fmla="*/ 5085017 w 12192000"/>
              <a:gd name="connsiteY72" fmla="*/ 547403 h 4449468"/>
              <a:gd name="connsiteX73" fmla="*/ 5285888 w 12192000"/>
              <a:gd name="connsiteY73" fmla="*/ 614495 h 4449468"/>
              <a:gd name="connsiteX74" fmla="*/ 5406407 w 12192000"/>
              <a:gd name="connsiteY74" fmla="*/ 598751 h 4449468"/>
              <a:gd name="connsiteX75" fmla="*/ 5442182 w 12192000"/>
              <a:gd name="connsiteY75" fmla="*/ 549757 h 4449468"/>
              <a:gd name="connsiteX76" fmla="*/ 5745975 w 12192000"/>
              <a:gd name="connsiteY76" fmla="*/ 554555 h 4449468"/>
              <a:gd name="connsiteX77" fmla="*/ 5821505 w 12192000"/>
              <a:gd name="connsiteY77" fmla="*/ 535119 h 4449468"/>
              <a:gd name="connsiteX78" fmla="*/ 5892210 w 12192000"/>
              <a:gd name="connsiteY78" fmla="*/ 560202 h 4449468"/>
              <a:gd name="connsiteX79" fmla="*/ 5918804 w 12192000"/>
              <a:gd name="connsiteY79" fmla="*/ 543313 h 4449468"/>
              <a:gd name="connsiteX80" fmla="*/ 5923343 w 12192000"/>
              <a:gd name="connsiteY80" fmla="*/ 539938 h 4449468"/>
              <a:gd name="connsiteX81" fmla="*/ 5942519 w 12192000"/>
              <a:gd name="connsiteY81" fmla="*/ 536503 h 4449468"/>
              <a:gd name="connsiteX82" fmla="*/ 5946666 w 12192000"/>
              <a:gd name="connsiteY82" fmla="*/ 522944 h 4449468"/>
              <a:gd name="connsiteX83" fmla="*/ 5974624 w 12192000"/>
              <a:gd name="connsiteY83" fmla="*/ 508752 h 4449468"/>
              <a:gd name="connsiteX84" fmla="*/ 6010271 w 12192000"/>
              <a:gd name="connsiteY84" fmla="*/ 505944 h 4449468"/>
              <a:gd name="connsiteX85" fmla="*/ 6180882 w 12192000"/>
              <a:gd name="connsiteY85" fmla="*/ 506681 h 4449468"/>
              <a:gd name="connsiteX86" fmla="*/ 6282268 w 12192000"/>
              <a:gd name="connsiteY86" fmla="*/ 499091 h 4449468"/>
              <a:gd name="connsiteX87" fmla="*/ 6319700 w 12192000"/>
              <a:gd name="connsiteY87" fmla="*/ 483591 h 4449468"/>
              <a:gd name="connsiteX88" fmla="*/ 6372701 w 12192000"/>
              <a:gd name="connsiteY88" fmla="*/ 470428 h 4449468"/>
              <a:gd name="connsiteX89" fmla="*/ 6465400 w 12192000"/>
              <a:gd name="connsiteY89" fmla="*/ 437432 h 4449468"/>
              <a:gd name="connsiteX90" fmla="*/ 6591402 w 12192000"/>
              <a:gd name="connsiteY90" fmla="*/ 410083 h 4449468"/>
              <a:gd name="connsiteX91" fmla="*/ 6687786 w 12192000"/>
              <a:gd name="connsiteY91" fmla="*/ 444034 h 4449468"/>
              <a:gd name="connsiteX92" fmla="*/ 6695174 w 12192000"/>
              <a:gd name="connsiteY92" fmla="*/ 433912 h 4449468"/>
              <a:gd name="connsiteX93" fmla="*/ 6759445 w 12192000"/>
              <a:gd name="connsiteY93" fmla="*/ 431070 h 4449468"/>
              <a:gd name="connsiteX94" fmla="*/ 6989783 w 12192000"/>
              <a:gd name="connsiteY94" fmla="*/ 486103 h 4449468"/>
              <a:gd name="connsiteX95" fmla="*/ 7115240 w 12192000"/>
              <a:gd name="connsiteY95" fmla="*/ 478756 h 4449468"/>
              <a:gd name="connsiteX96" fmla="*/ 7158931 w 12192000"/>
              <a:gd name="connsiteY96" fmla="*/ 465669 h 4449468"/>
              <a:gd name="connsiteX97" fmla="*/ 7232185 w 12192000"/>
              <a:gd name="connsiteY97" fmla="*/ 444394 h 4449468"/>
              <a:gd name="connsiteX98" fmla="*/ 7284877 w 12192000"/>
              <a:gd name="connsiteY98" fmla="*/ 402687 h 4449468"/>
              <a:gd name="connsiteX99" fmla="*/ 7346945 w 12192000"/>
              <a:gd name="connsiteY99" fmla="*/ 395124 h 4449468"/>
              <a:gd name="connsiteX100" fmla="*/ 7364027 w 12192000"/>
              <a:gd name="connsiteY100" fmla="*/ 426741 h 4449468"/>
              <a:gd name="connsiteX101" fmla="*/ 7429557 w 12192000"/>
              <a:gd name="connsiteY101" fmla="*/ 407818 h 4449468"/>
              <a:gd name="connsiteX102" fmla="*/ 7528670 w 12192000"/>
              <a:gd name="connsiteY102" fmla="*/ 375453 h 4449468"/>
              <a:gd name="connsiteX103" fmla="*/ 7586523 w 12192000"/>
              <a:gd name="connsiteY103" fmla="*/ 365405 h 4449468"/>
              <a:gd name="connsiteX104" fmla="*/ 7743797 w 12192000"/>
              <a:gd name="connsiteY104" fmla="*/ 328598 h 4449468"/>
              <a:gd name="connsiteX105" fmla="*/ 7900757 w 12192000"/>
              <a:gd name="connsiteY105" fmla="*/ 284597 h 4449468"/>
              <a:gd name="connsiteX106" fmla="*/ 7990513 w 12192000"/>
              <a:gd name="connsiteY106" fmla="*/ 218262 h 4449468"/>
              <a:gd name="connsiteX107" fmla="*/ 8119883 w 12192000"/>
              <a:gd name="connsiteY107" fmla="*/ 186443 h 4449468"/>
              <a:gd name="connsiteX108" fmla="*/ 8141063 w 12192000"/>
              <a:gd name="connsiteY108" fmla="*/ 175217 h 4449468"/>
              <a:gd name="connsiteX109" fmla="*/ 8172005 w 12192000"/>
              <a:gd name="connsiteY109" fmla="*/ 178328 h 4449468"/>
              <a:gd name="connsiteX110" fmla="*/ 8296189 w 12192000"/>
              <a:gd name="connsiteY110" fmla="*/ 192661 h 4449468"/>
              <a:gd name="connsiteX111" fmla="*/ 8395386 w 12192000"/>
              <a:gd name="connsiteY111" fmla="*/ 220624 h 4449468"/>
              <a:gd name="connsiteX112" fmla="*/ 8512799 w 12192000"/>
              <a:gd name="connsiteY112" fmla="*/ 185499 h 4449468"/>
              <a:gd name="connsiteX113" fmla="*/ 8586463 w 12192000"/>
              <a:gd name="connsiteY113" fmla="*/ 187463 h 4449468"/>
              <a:gd name="connsiteX114" fmla="*/ 8710287 w 12192000"/>
              <a:gd name="connsiteY114" fmla="*/ 226363 h 4449468"/>
              <a:gd name="connsiteX115" fmla="*/ 8866439 w 12192000"/>
              <a:gd name="connsiteY115" fmla="*/ 198692 h 4449468"/>
              <a:gd name="connsiteX116" fmla="*/ 8894276 w 12192000"/>
              <a:gd name="connsiteY116" fmla="*/ 145723 h 4449468"/>
              <a:gd name="connsiteX117" fmla="*/ 8935035 w 12192000"/>
              <a:gd name="connsiteY117" fmla="*/ 111646 h 4449468"/>
              <a:gd name="connsiteX118" fmla="*/ 8960043 w 12192000"/>
              <a:gd name="connsiteY118" fmla="*/ 180759 h 4449468"/>
              <a:gd name="connsiteX119" fmla="*/ 9101127 w 12192000"/>
              <a:gd name="connsiteY119" fmla="*/ 222142 h 4449468"/>
              <a:gd name="connsiteX120" fmla="*/ 9170880 w 12192000"/>
              <a:gd name="connsiteY120" fmla="*/ 234816 h 4449468"/>
              <a:gd name="connsiteX121" fmla="*/ 9278094 w 12192000"/>
              <a:gd name="connsiteY121" fmla="*/ 238336 h 4449468"/>
              <a:gd name="connsiteX122" fmla="*/ 9310998 w 12192000"/>
              <a:gd name="connsiteY122" fmla="*/ 242266 h 4449468"/>
              <a:gd name="connsiteX123" fmla="*/ 9641111 w 12192000"/>
              <a:gd name="connsiteY123" fmla="*/ 313195 h 4449468"/>
              <a:gd name="connsiteX124" fmla="*/ 9823383 w 12192000"/>
              <a:gd name="connsiteY124" fmla="*/ 218474 h 4449468"/>
              <a:gd name="connsiteX125" fmla="*/ 10032591 w 12192000"/>
              <a:gd name="connsiteY125" fmla="*/ 185749 h 4449468"/>
              <a:gd name="connsiteX126" fmla="*/ 10100322 w 12192000"/>
              <a:gd name="connsiteY126" fmla="*/ 221604 h 4449468"/>
              <a:gd name="connsiteX127" fmla="*/ 10132642 w 12192000"/>
              <a:gd name="connsiteY127" fmla="*/ 217666 h 4449468"/>
              <a:gd name="connsiteX128" fmla="*/ 10185365 w 12192000"/>
              <a:gd name="connsiteY128" fmla="*/ 206832 h 4449468"/>
              <a:gd name="connsiteX129" fmla="*/ 10268953 w 12192000"/>
              <a:gd name="connsiteY129" fmla="*/ 218347 h 4449468"/>
              <a:gd name="connsiteX130" fmla="*/ 10433108 w 12192000"/>
              <a:gd name="connsiteY130" fmla="*/ 199758 h 4449468"/>
              <a:gd name="connsiteX131" fmla="*/ 10717313 w 12192000"/>
              <a:gd name="connsiteY131" fmla="*/ 253344 h 4449468"/>
              <a:gd name="connsiteX132" fmla="*/ 10972110 w 12192000"/>
              <a:gd name="connsiteY132" fmla="*/ 217006 h 4449468"/>
              <a:gd name="connsiteX133" fmla="*/ 11060121 w 12192000"/>
              <a:gd name="connsiteY133" fmla="*/ 208222 h 4449468"/>
              <a:gd name="connsiteX134" fmla="*/ 11144990 w 12192000"/>
              <a:gd name="connsiteY134" fmla="*/ 130838 h 4449468"/>
              <a:gd name="connsiteX135" fmla="*/ 11293359 w 12192000"/>
              <a:gd name="connsiteY135" fmla="*/ 124935 h 4449468"/>
              <a:gd name="connsiteX136" fmla="*/ 11364511 w 12192000"/>
              <a:gd name="connsiteY136" fmla="*/ 66512 h 4449468"/>
              <a:gd name="connsiteX137" fmla="*/ 11537979 w 12192000"/>
              <a:gd name="connsiteY137" fmla="*/ 81544 h 4449468"/>
              <a:gd name="connsiteX138" fmla="*/ 11576401 w 12192000"/>
              <a:gd name="connsiteY138" fmla="*/ 68039 h 4449468"/>
              <a:gd name="connsiteX139" fmla="*/ 11627402 w 12192000"/>
              <a:gd name="connsiteY139" fmla="*/ 41537 h 4449468"/>
              <a:gd name="connsiteX140" fmla="*/ 11800703 w 12192000"/>
              <a:gd name="connsiteY140" fmla="*/ 18480 h 4449468"/>
              <a:gd name="connsiteX141" fmla="*/ 11920297 w 12192000"/>
              <a:gd name="connsiteY141" fmla="*/ 33373 h 4449468"/>
              <a:gd name="connsiteX142" fmla="*/ 12034335 w 12192000"/>
              <a:gd name="connsiteY142" fmla="*/ 19478 h 4449468"/>
              <a:gd name="connsiteX143" fmla="*/ 12121786 w 12192000"/>
              <a:gd name="connsiteY143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495430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62516 w 12192000"/>
              <a:gd name="connsiteY10" fmla="*/ 1469595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69188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612469 w 12192000"/>
              <a:gd name="connsiteY26" fmla="*/ 1134510 h 4449468"/>
              <a:gd name="connsiteX27" fmla="*/ 2711275 w 12192000"/>
              <a:gd name="connsiteY27" fmla="*/ 1068983 h 4449468"/>
              <a:gd name="connsiteX28" fmla="*/ 2864753 w 12192000"/>
              <a:gd name="connsiteY28" fmla="*/ 1052603 h 4449468"/>
              <a:gd name="connsiteX29" fmla="*/ 2954875 w 12192000"/>
              <a:gd name="connsiteY29" fmla="*/ 1034925 h 4449468"/>
              <a:gd name="connsiteX30" fmla="*/ 2986432 w 12192000"/>
              <a:gd name="connsiteY30" fmla="*/ 1015835 h 4449468"/>
              <a:gd name="connsiteX31" fmla="*/ 3032300 w 12192000"/>
              <a:gd name="connsiteY31" fmla="*/ 997495 h 4449468"/>
              <a:gd name="connsiteX32" fmla="*/ 3111177 w 12192000"/>
              <a:gd name="connsiteY32" fmla="*/ 955551 h 4449468"/>
              <a:gd name="connsiteX33" fmla="*/ 3220756 w 12192000"/>
              <a:gd name="connsiteY33" fmla="*/ 915853 h 4449468"/>
              <a:gd name="connsiteX34" fmla="*/ 3311995 w 12192000"/>
              <a:gd name="connsiteY34" fmla="*/ 939781 h 4449468"/>
              <a:gd name="connsiteX35" fmla="*/ 3317268 w 12192000"/>
              <a:gd name="connsiteY35" fmla="*/ 929024 h 4449468"/>
              <a:gd name="connsiteX36" fmla="*/ 3374665 w 12192000"/>
              <a:gd name="connsiteY36" fmla="*/ 919767 h 4449468"/>
              <a:gd name="connsiteX37" fmla="*/ 3589177 w 12192000"/>
              <a:gd name="connsiteY37" fmla="*/ 951119 h 4449468"/>
              <a:gd name="connsiteX38" fmla="*/ 3700970 w 12192000"/>
              <a:gd name="connsiteY38" fmla="*/ 931267 h 4449468"/>
              <a:gd name="connsiteX39" fmla="*/ 3738479 w 12192000"/>
              <a:gd name="connsiteY39" fmla="*/ 913937 h 4449468"/>
              <a:gd name="connsiteX40" fmla="*/ 3801460 w 12192000"/>
              <a:gd name="connsiteY40" fmla="*/ 885540 h 4449468"/>
              <a:gd name="connsiteX41" fmla="*/ 3843193 w 12192000"/>
              <a:gd name="connsiteY41" fmla="*/ 838989 h 4449468"/>
              <a:gd name="connsiteX42" fmla="*/ 3897970 w 12192000"/>
              <a:gd name="connsiteY42" fmla="*/ 825281 h 4449468"/>
              <a:gd name="connsiteX43" fmla="*/ 3917600 w 12192000"/>
              <a:gd name="connsiteY43" fmla="*/ 854851 h 4449468"/>
              <a:gd name="connsiteX44" fmla="*/ 3973954 w 12192000"/>
              <a:gd name="connsiteY44" fmla="*/ 829557 h 4449468"/>
              <a:gd name="connsiteX45" fmla="*/ 4058683 w 12192000"/>
              <a:gd name="connsiteY45" fmla="*/ 787592 h 4449468"/>
              <a:gd name="connsiteX46" fmla="*/ 4109334 w 12192000"/>
              <a:gd name="connsiteY46" fmla="*/ 771848 h 4449468"/>
              <a:gd name="connsiteX47" fmla="*/ 4245750 w 12192000"/>
              <a:gd name="connsiteY47" fmla="*/ 719656 h 4449468"/>
              <a:gd name="connsiteX48" fmla="*/ 4380909 w 12192000"/>
              <a:gd name="connsiteY48" fmla="*/ 660379 h 4449468"/>
              <a:gd name="connsiteX49" fmla="*/ 4438502 w 12192000"/>
              <a:gd name="connsiteY49" fmla="*/ 592129 h 4449468"/>
              <a:gd name="connsiteX50" fmla="*/ 4446215 w 12192000"/>
              <a:gd name="connsiteY50" fmla="*/ 588643 h 4449468"/>
              <a:gd name="connsiteX51" fmla="*/ 4468284 w 12192000"/>
              <a:gd name="connsiteY51" fmla="*/ 589215 h 4449468"/>
              <a:gd name="connsiteX52" fmla="*/ 4476748 w 12192000"/>
              <a:gd name="connsiteY52" fmla="*/ 591094 h 4449468"/>
              <a:gd name="connsiteX53" fmla="*/ 4488782 w 12192000"/>
              <a:gd name="connsiteY53" fmla="*/ 590302 h 4449468"/>
              <a:gd name="connsiteX54" fmla="*/ 4489026 w 12192000"/>
              <a:gd name="connsiteY54" fmla="*/ 589753 h 4449468"/>
              <a:gd name="connsiteX55" fmla="*/ 4500402 w 12192000"/>
              <a:gd name="connsiteY55" fmla="*/ 590048 h 4449468"/>
              <a:gd name="connsiteX56" fmla="*/ 4556726 w 12192000"/>
              <a:gd name="connsiteY56" fmla="*/ 598187 h 4449468"/>
              <a:gd name="connsiteX57" fmla="*/ 4624565 w 12192000"/>
              <a:gd name="connsiteY57" fmla="*/ 543167 h 4449468"/>
              <a:gd name="connsiteX58" fmla="*/ 4653836 w 12192000"/>
              <a:gd name="connsiteY58" fmla="*/ 532544 h 4449468"/>
              <a:gd name="connsiteX59" fmla="*/ 4669186 w 12192000"/>
              <a:gd name="connsiteY59" fmla="*/ 524041 h 4449468"/>
              <a:gd name="connsiteX60" fmla="*/ 4669958 w 12192000"/>
              <a:gd name="connsiteY60" fmla="*/ 521685 h 4449468"/>
              <a:gd name="connsiteX61" fmla="*/ 4723979 w 12192000"/>
              <a:gd name="connsiteY61" fmla="*/ 529754 h 4449468"/>
              <a:gd name="connsiteX62" fmla="*/ 4730727 w 12192000"/>
              <a:gd name="connsiteY62" fmla="*/ 526563 h 4449468"/>
              <a:gd name="connsiteX63" fmla="*/ 4766483 w 12192000"/>
              <a:gd name="connsiteY63" fmla="*/ 537277 h 4449468"/>
              <a:gd name="connsiteX64" fmla="*/ 4784666 w 12192000"/>
              <a:gd name="connsiteY64" fmla="*/ 539903 h 4449468"/>
              <a:gd name="connsiteX65" fmla="*/ 4790401 w 12192000"/>
              <a:gd name="connsiteY65" fmla="*/ 546646 h 4449468"/>
              <a:gd name="connsiteX66" fmla="*/ 4816937 w 12192000"/>
              <a:gd name="connsiteY66" fmla="*/ 547476 h 4449468"/>
              <a:gd name="connsiteX67" fmla="*/ 4819758 w 12192000"/>
              <a:gd name="connsiteY67" fmla="*/ 545308 h 4449468"/>
              <a:gd name="connsiteX68" fmla="*/ 4842484 w 12192000"/>
              <a:gd name="connsiteY68" fmla="*/ 554412 h 4449468"/>
              <a:gd name="connsiteX69" fmla="*/ 4862546 w 12192000"/>
              <a:gd name="connsiteY69" fmla="*/ 572217 h 4449468"/>
              <a:gd name="connsiteX70" fmla="*/ 5085017 w 12192000"/>
              <a:gd name="connsiteY70" fmla="*/ 547403 h 4449468"/>
              <a:gd name="connsiteX71" fmla="*/ 5285888 w 12192000"/>
              <a:gd name="connsiteY71" fmla="*/ 614495 h 4449468"/>
              <a:gd name="connsiteX72" fmla="*/ 5406407 w 12192000"/>
              <a:gd name="connsiteY72" fmla="*/ 598751 h 4449468"/>
              <a:gd name="connsiteX73" fmla="*/ 5442182 w 12192000"/>
              <a:gd name="connsiteY73" fmla="*/ 549757 h 4449468"/>
              <a:gd name="connsiteX74" fmla="*/ 5745975 w 12192000"/>
              <a:gd name="connsiteY74" fmla="*/ 554555 h 4449468"/>
              <a:gd name="connsiteX75" fmla="*/ 5821505 w 12192000"/>
              <a:gd name="connsiteY75" fmla="*/ 535119 h 4449468"/>
              <a:gd name="connsiteX76" fmla="*/ 5892210 w 12192000"/>
              <a:gd name="connsiteY76" fmla="*/ 560202 h 4449468"/>
              <a:gd name="connsiteX77" fmla="*/ 5918804 w 12192000"/>
              <a:gd name="connsiteY77" fmla="*/ 543313 h 4449468"/>
              <a:gd name="connsiteX78" fmla="*/ 5923343 w 12192000"/>
              <a:gd name="connsiteY78" fmla="*/ 539938 h 4449468"/>
              <a:gd name="connsiteX79" fmla="*/ 5942519 w 12192000"/>
              <a:gd name="connsiteY79" fmla="*/ 536503 h 4449468"/>
              <a:gd name="connsiteX80" fmla="*/ 5946666 w 12192000"/>
              <a:gd name="connsiteY80" fmla="*/ 522944 h 4449468"/>
              <a:gd name="connsiteX81" fmla="*/ 5974624 w 12192000"/>
              <a:gd name="connsiteY81" fmla="*/ 508752 h 4449468"/>
              <a:gd name="connsiteX82" fmla="*/ 6010271 w 12192000"/>
              <a:gd name="connsiteY82" fmla="*/ 505944 h 4449468"/>
              <a:gd name="connsiteX83" fmla="*/ 6180882 w 12192000"/>
              <a:gd name="connsiteY83" fmla="*/ 506681 h 4449468"/>
              <a:gd name="connsiteX84" fmla="*/ 6282268 w 12192000"/>
              <a:gd name="connsiteY84" fmla="*/ 499091 h 4449468"/>
              <a:gd name="connsiteX85" fmla="*/ 6319700 w 12192000"/>
              <a:gd name="connsiteY85" fmla="*/ 483591 h 4449468"/>
              <a:gd name="connsiteX86" fmla="*/ 6372701 w 12192000"/>
              <a:gd name="connsiteY86" fmla="*/ 470428 h 4449468"/>
              <a:gd name="connsiteX87" fmla="*/ 6465400 w 12192000"/>
              <a:gd name="connsiteY87" fmla="*/ 437432 h 4449468"/>
              <a:gd name="connsiteX88" fmla="*/ 6591402 w 12192000"/>
              <a:gd name="connsiteY88" fmla="*/ 410083 h 4449468"/>
              <a:gd name="connsiteX89" fmla="*/ 6687786 w 12192000"/>
              <a:gd name="connsiteY89" fmla="*/ 444034 h 4449468"/>
              <a:gd name="connsiteX90" fmla="*/ 6695174 w 12192000"/>
              <a:gd name="connsiteY90" fmla="*/ 433912 h 4449468"/>
              <a:gd name="connsiteX91" fmla="*/ 6759445 w 12192000"/>
              <a:gd name="connsiteY91" fmla="*/ 431070 h 4449468"/>
              <a:gd name="connsiteX92" fmla="*/ 6989783 w 12192000"/>
              <a:gd name="connsiteY92" fmla="*/ 486103 h 4449468"/>
              <a:gd name="connsiteX93" fmla="*/ 7115240 w 12192000"/>
              <a:gd name="connsiteY93" fmla="*/ 478756 h 4449468"/>
              <a:gd name="connsiteX94" fmla="*/ 7158931 w 12192000"/>
              <a:gd name="connsiteY94" fmla="*/ 465669 h 4449468"/>
              <a:gd name="connsiteX95" fmla="*/ 7232185 w 12192000"/>
              <a:gd name="connsiteY95" fmla="*/ 444394 h 4449468"/>
              <a:gd name="connsiteX96" fmla="*/ 7284877 w 12192000"/>
              <a:gd name="connsiteY96" fmla="*/ 402687 h 4449468"/>
              <a:gd name="connsiteX97" fmla="*/ 7346945 w 12192000"/>
              <a:gd name="connsiteY97" fmla="*/ 395124 h 4449468"/>
              <a:gd name="connsiteX98" fmla="*/ 7364027 w 12192000"/>
              <a:gd name="connsiteY98" fmla="*/ 426741 h 4449468"/>
              <a:gd name="connsiteX99" fmla="*/ 7429557 w 12192000"/>
              <a:gd name="connsiteY99" fmla="*/ 407818 h 4449468"/>
              <a:gd name="connsiteX100" fmla="*/ 7528670 w 12192000"/>
              <a:gd name="connsiteY100" fmla="*/ 375453 h 4449468"/>
              <a:gd name="connsiteX101" fmla="*/ 7586523 w 12192000"/>
              <a:gd name="connsiteY101" fmla="*/ 365405 h 4449468"/>
              <a:gd name="connsiteX102" fmla="*/ 7743797 w 12192000"/>
              <a:gd name="connsiteY102" fmla="*/ 328598 h 4449468"/>
              <a:gd name="connsiteX103" fmla="*/ 7900757 w 12192000"/>
              <a:gd name="connsiteY103" fmla="*/ 284597 h 4449468"/>
              <a:gd name="connsiteX104" fmla="*/ 7990513 w 12192000"/>
              <a:gd name="connsiteY104" fmla="*/ 218262 h 4449468"/>
              <a:gd name="connsiteX105" fmla="*/ 8119883 w 12192000"/>
              <a:gd name="connsiteY105" fmla="*/ 186443 h 4449468"/>
              <a:gd name="connsiteX106" fmla="*/ 8141063 w 12192000"/>
              <a:gd name="connsiteY106" fmla="*/ 175217 h 4449468"/>
              <a:gd name="connsiteX107" fmla="*/ 8172005 w 12192000"/>
              <a:gd name="connsiteY107" fmla="*/ 178328 h 4449468"/>
              <a:gd name="connsiteX108" fmla="*/ 8296189 w 12192000"/>
              <a:gd name="connsiteY108" fmla="*/ 192661 h 4449468"/>
              <a:gd name="connsiteX109" fmla="*/ 8395386 w 12192000"/>
              <a:gd name="connsiteY109" fmla="*/ 220624 h 4449468"/>
              <a:gd name="connsiteX110" fmla="*/ 8512799 w 12192000"/>
              <a:gd name="connsiteY110" fmla="*/ 185499 h 4449468"/>
              <a:gd name="connsiteX111" fmla="*/ 8586463 w 12192000"/>
              <a:gd name="connsiteY111" fmla="*/ 187463 h 4449468"/>
              <a:gd name="connsiteX112" fmla="*/ 8710287 w 12192000"/>
              <a:gd name="connsiteY112" fmla="*/ 226363 h 4449468"/>
              <a:gd name="connsiteX113" fmla="*/ 8866439 w 12192000"/>
              <a:gd name="connsiteY113" fmla="*/ 198692 h 4449468"/>
              <a:gd name="connsiteX114" fmla="*/ 8894276 w 12192000"/>
              <a:gd name="connsiteY114" fmla="*/ 145723 h 4449468"/>
              <a:gd name="connsiteX115" fmla="*/ 8935035 w 12192000"/>
              <a:gd name="connsiteY115" fmla="*/ 111646 h 4449468"/>
              <a:gd name="connsiteX116" fmla="*/ 8960043 w 12192000"/>
              <a:gd name="connsiteY116" fmla="*/ 180759 h 4449468"/>
              <a:gd name="connsiteX117" fmla="*/ 9101127 w 12192000"/>
              <a:gd name="connsiteY117" fmla="*/ 222142 h 4449468"/>
              <a:gd name="connsiteX118" fmla="*/ 9170880 w 12192000"/>
              <a:gd name="connsiteY118" fmla="*/ 234816 h 4449468"/>
              <a:gd name="connsiteX119" fmla="*/ 9278094 w 12192000"/>
              <a:gd name="connsiteY119" fmla="*/ 238336 h 4449468"/>
              <a:gd name="connsiteX120" fmla="*/ 9310998 w 12192000"/>
              <a:gd name="connsiteY120" fmla="*/ 242266 h 4449468"/>
              <a:gd name="connsiteX121" fmla="*/ 9641111 w 12192000"/>
              <a:gd name="connsiteY121" fmla="*/ 313195 h 4449468"/>
              <a:gd name="connsiteX122" fmla="*/ 9823383 w 12192000"/>
              <a:gd name="connsiteY122" fmla="*/ 218474 h 4449468"/>
              <a:gd name="connsiteX123" fmla="*/ 10032591 w 12192000"/>
              <a:gd name="connsiteY123" fmla="*/ 185749 h 4449468"/>
              <a:gd name="connsiteX124" fmla="*/ 10100322 w 12192000"/>
              <a:gd name="connsiteY124" fmla="*/ 221604 h 4449468"/>
              <a:gd name="connsiteX125" fmla="*/ 10132642 w 12192000"/>
              <a:gd name="connsiteY125" fmla="*/ 217666 h 4449468"/>
              <a:gd name="connsiteX126" fmla="*/ 10185365 w 12192000"/>
              <a:gd name="connsiteY126" fmla="*/ 206832 h 4449468"/>
              <a:gd name="connsiteX127" fmla="*/ 10268953 w 12192000"/>
              <a:gd name="connsiteY127" fmla="*/ 218347 h 4449468"/>
              <a:gd name="connsiteX128" fmla="*/ 10473949 w 12192000"/>
              <a:gd name="connsiteY128" fmla="*/ 220954 h 4449468"/>
              <a:gd name="connsiteX129" fmla="*/ 10717313 w 12192000"/>
              <a:gd name="connsiteY129" fmla="*/ 253344 h 4449468"/>
              <a:gd name="connsiteX130" fmla="*/ 10972110 w 12192000"/>
              <a:gd name="connsiteY130" fmla="*/ 217006 h 4449468"/>
              <a:gd name="connsiteX131" fmla="*/ 11060121 w 12192000"/>
              <a:gd name="connsiteY131" fmla="*/ 208222 h 4449468"/>
              <a:gd name="connsiteX132" fmla="*/ 11144990 w 12192000"/>
              <a:gd name="connsiteY132" fmla="*/ 143556 h 4449468"/>
              <a:gd name="connsiteX133" fmla="*/ 11293359 w 12192000"/>
              <a:gd name="connsiteY133" fmla="*/ 124935 h 4449468"/>
              <a:gd name="connsiteX134" fmla="*/ 11364511 w 12192000"/>
              <a:gd name="connsiteY134" fmla="*/ 66512 h 4449468"/>
              <a:gd name="connsiteX135" fmla="*/ 11537979 w 12192000"/>
              <a:gd name="connsiteY135" fmla="*/ 81544 h 4449468"/>
              <a:gd name="connsiteX136" fmla="*/ 11576401 w 12192000"/>
              <a:gd name="connsiteY136" fmla="*/ 68039 h 4449468"/>
              <a:gd name="connsiteX137" fmla="*/ 11627402 w 12192000"/>
              <a:gd name="connsiteY137" fmla="*/ 41537 h 4449468"/>
              <a:gd name="connsiteX138" fmla="*/ 11800703 w 12192000"/>
              <a:gd name="connsiteY138" fmla="*/ 18480 h 4449468"/>
              <a:gd name="connsiteX139" fmla="*/ 11920297 w 12192000"/>
              <a:gd name="connsiteY139" fmla="*/ 33373 h 4449468"/>
              <a:gd name="connsiteX140" fmla="*/ 12034335 w 12192000"/>
              <a:gd name="connsiteY140" fmla="*/ 19478 h 4449468"/>
              <a:gd name="connsiteX141" fmla="*/ 12121786 w 12192000"/>
              <a:gd name="connsiteY141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450120 w 12192000"/>
              <a:gd name="connsiteY25" fmla="*/ 1198464 h 4449468"/>
              <a:gd name="connsiteX26" fmla="*/ 2612469 w 12192000"/>
              <a:gd name="connsiteY26" fmla="*/ 1134510 h 4449468"/>
              <a:gd name="connsiteX27" fmla="*/ 2711275 w 12192000"/>
              <a:gd name="connsiteY27" fmla="*/ 1068983 h 4449468"/>
              <a:gd name="connsiteX28" fmla="*/ 2864753 w 12192000"/>
              <a:gd name="connsiteY28" fmla="*/ 1052603 h 4449468"/>
              <a:gd name="connsiteX29" fmla="*/ 2954875 w 12192000"/>
              <a:gd name="connsiteY29" fmla="*/ 1034925 h 4449468"/>
              <a:gd name="connsiteX30" fmla="*/ 2986432 w 12192000"/>
              <a:gd name="connsiteY30" fmla="*/ 1015835 h 4449468"/>
              <a:gd name="connsiteX31" fmla="*/ 3032300 w 12192000"/>
              <a:gd name="connsiteY31" fmla="*/ 997495 h 4449468"/>
              <a:gd name="connsiteX32" fmla="*/ 3111177 w 12192000"/>
              <a:gd name="connsiteY32" fmla="*/ 955551 h 4449468"/>
              <a:gd name="connsiteX33" fmla="*/ 3220756 w 12192000"/>
              <a:gd name="connsiteY33" fmla="*/ 915853 h 4449468"/>
              <a:gd name="connsiteX34" fmla="*/ 3311995 w 12192000"/>
              <a:gd name="connsiteY34" fmla="*/ 939781 h 4449468"/>
              <a:gd name="connsiteX35" fmla="*/ 3317268 w 12192000"/>
              <a:gd name="connsiteY35" fmla="*/ 929024 h 4449468"/>
              <a:gd name="connsiteX36" fmla="*/ 3374665 w 12192000"/>
              <a:gd name="connsiteY36" fmla="*/ 919767 h 4449468"/>
              <a:gd name="connsiteX37" fmla="*/ 3589177 w 12192000"/>
              <a:gd name="connsiteY37" fmla="*/ 951119 h 4449468"/>
              <a:gd name="connsiteX38" fmla="*/ 3700970 w 12192000"/>
              <a:gd name="connsiteY38" fmla="*/ 931267 h 4449468"/>
              <a:gd name="connsiteX39" fmla="*/ 3738479 w 12192000"/>
              <a:gd name="connsiteY39" fmla="*/ 913937 h 4449468"/>
              <a:gd name="connsiteX40" fmla="*/ 3801460 w 12192000"/>
              <a:gd name="connsiteY40" fmla="*/ 885540 h 4449468"/>
              <a:gd name="connsiteX41" fmla="*/ 3843193 w 12192000"/>
              <a:gd name="connsiteY41" fmla="*/ 838989 h 4449468"/>
              <a:gd name="connsiteX42" fmla="*/ 3897970 w 12192000"/>
              <a:gd name="connsiteY42" fmla="*/ 825281 h 4449468"/>
              <a:gd name="connsiteX43" fmla="*/ 3917600 w 12192000"/>
              <a:gd name="connsiteY43" fmla="*/ 854851 h 4449468"/>
              <a:gd name="connsiteX44" fmla="*/ 3973954 w 12192000"/>
              <a:gd name="connsiteY44" fmla="*/ 829557 h 4449468"/>
              <a:gd name="connsiteX45" fmla="*/ 4058683 w 12192000"/>
              <a:gd name="connsiteY45" fmla="*/ 787592 h 4449468"/>
              <a:gd name="connsiteX46" fmla="*/ 4109334 w 12192000"/>
              <a:gd name="connsiteY46" fmla="*/ 771848 h 4449468"/>
              <a:gd name="connsiteX47" fmla="*/ 4245750 w 12192000"/>
              <a:gd name="connsiteY47" fmla="*/ 719656 h 4449468"/>
              <a:gd name="connsiteX48" fmla="*/ 4380909 w 12192000"/>
              <a:gd name="connsiteY48" fmla="*/ 660379 h 4449468"/>
              <a:gd name="connsiteX49" fmla="*/ 4438502 w 12192000"/>
              <a:gd name="connsiteY49" fmla="*/ 592129 h 4449468"/>
              <a:gd name="connsiteX50" fmla="*/ 4446215 w 12192000"/>
              <a:gd name="connsiteY50" fmla="*/ 588643 h 4449468"/>
              <a:gd name="connsiteX51" fmla="*/ 4468284 w 12192000"/>
              <a:gd name="connsiteY51" fmla="*/ 589215 h 4449468"/>
              <a:gd name="connsiteX52" fmla="*/ 4476748 w 12192000"/>
              <a:gd name="connsiteY52" fmla="*/ 591094 h 4449468"/>
              <a:gd name="connsiteX53" fmla="*/ 4488782 w 12192000"/>
              <a:gd name="connsiteY53" fmla="*/ 590302 h 4449468"/>
              <a:gd name="connsiteX54" fmla="*/ 4489026 w 12192000"/>
              <a:gd name="connsiteY54" fmla="*/ 589753 h 4449468"/>
              <a:gd name="connsiteX55" fmla="*/ 4500402 w 12192000"/>
              <a:gd name="connsiteY55" fmla="*/ 590048 h 4449468"/>
              <a:gd name="connsiteX56" fmla="*/ 4556726 w 12192000"/>
              <a:gd name="connsiteY56" fmla="*/ 598187 h 4449468"/>
              <a:gd name="connsiteX57" fmla="*/ 4624565 w 12192000"/>
              <a:gd name="connsiteY57" fmla="*/ 543167 h 4449468"/>
              <a:gd name="connsiteX58" fmla="*/ 4653836 w 12192000"/>
              <a:gd name="connsiteY58" fmla="*/ 532544 h 4449468"/>
              <a:gd name="connsiteX59" fmla="*/ 4669186 w 12192000"/>
              <a:gd name="connsiteY59" fmla="*/ 524041 h 4449468"/>
              <a:gd name="connsiteX60" fmla="*/ 4669958 w 12192000"/>
              <a:gd name="connsiteY60" fmla="*/ 521685 h 4449468"/>
              <a:gd name="connsiteX61" fmla="*/ 4723979 w 12192000"/>
              <a:gd name="connsiteY61" fmla="*/ 529754 h 4449468"/>
              <a:gd name="connsiteX62" fmla="*/ 4730727 w 12192000"/>
              <a:gd name="connsiteY62" fmla="*/ 526563 h 4449468"/>
              <a:gd name="connsiteX63" fmla="*/ 4766483 w 12192000"/>
              <a:gd name="connsiteY63" fmla="*/ 537277 h 4449468"/>
              <a:gd name="connsiteX64" fmla="*/ 4784666 w 12192000"/>
              <a:gd name="connsiteY64" fmla="*/ 539903 h 4449468"/>
              <a:gd name="connsiteX65" fmla="*/ 4790401 w 12192000"/>
              <a:gd name="connsiteY65" fmla="*/ 546646 h 4449468"/>
              <a:gd name="connsiteX66" fmla="*/ 4816937 w 12192000"/>
              <a:gd name="connsiteY66" fmla="*/ 547476 h 4449468"/>
              <a:gd name="connsiteX67" fmla="*/ 4819758 w 12192000"/>
              <a:gd name="connsiteY67" fmla="*/ 545308 h 4449468"/>
              <a:gd name="connsiteX68" fmla="*/ 4842484 w 12192000"/>
              <a:gd name="connsiteY68" fmla="*/ 554412 h 4449468"/>
              <a:gd name="connsiteX69" fmla="*/ 4862546 w 12192000"/>
              <a:gd name="connsiteY69" fmla="*/ 572217 h 4449468"/>
              <a:gd name="connsiteX70" fmla="*/ 5085017 w 12192000"/>
              <a:gd name="connsiteY70" fmla="*/ 547403 h 4449468"/>
              <a:gd name="connsiteX71" fmla="*/ 5285888 w 12192000"/>
              <a:gd name="connsiteY71" fmla="*/ 614495 h 4449468"/>
              <a:gd name="connsiteX72" fmla="*/ 5406407 w 12192000"/>
              <a:gd name="connsiteY72" fmla="*/ 598751 h 4449468"/>
              <a:gd name="connsiteX73" fmla="*/ 5442182 w 12192000"/>
              <a:gd name="connsiteY73" fmla="*/ 549757 h 4449468"/>
              <a:gd name="connsiteX74" fmla="*/ 5745975 w 12192000"/>
              <a:gd name="connsiteY74" fmla="*/ 554555 h 4449468"/>
              <a:gd name="connsiteX75" fmla="*/ 5821505 w 12192000"/>
              <a:gd name="connsiteY75" fmla="*/ 535119 h 4449468"/>
              <a:gd name="connsiteX76" fmla="*/ 5892210 w 12192000"/>
              <a:gd name="connsiteY76" fmla="*/ 560202 h 4449468"/>
              <a:gd name="connsiteX77" fmla="*/ 5918804 w 12192000"/>
              <a:gd name="connsiteY77" fmla="*/ 543313 h 4449468"/>
              <a:gd name="connsiteX78" fmla="*/ 5923343 w 12192000"/>
              <a:gd name="connsiteY78" fmla="*/ 539938 h 4449468"/>
              <a:gd name="connsiteX79" fmla="*/ 5942519 w 12192000"/>
              <a:gd name="connsiteY79" fmla="*/ 536503 h 4449468"/>
              <a:gd name="connsiteX80" fmla="*/ 5946666 w 12192000"/>
              <a:gd name="connsiteY80" fmla="*/ 522944 h 4449468"/>
              <a:gd name="connsiteX81" fmla="*/ 5974624 w 12192000"/>
              <a:gd name="connsiteY81" fmla="*/ 508752 h 4449468"/>
              <a:gd name="connsiteX82" fmla="*/ 6010271 w 12192000"/>
              <a:gd name="connsiteY82" fmla="*/ 505944 h 4449468"/>
              <a:gd name="connsiteX83" fmla="*/ 6180882 w 12192000"/>
              <a:gd name="connsiteY83" fmla="*/ 506681 h 4449468"/>
              <a:gd name="connsiteX84" fmla="*/ 6282268 w 12192000"/>
              <a:gd name="connsiteY84" fmla="*/ 499091 h 4449468"/>
              <a:gd name="connsiteX85" fmla="*/ 6319700 w 12192000"/>
              <a:gd name="connsiteY85" fmla="*/ 483591 h 4449468"/>
              <a:gd name="connsiteX86" fmla="*/ 6372701 w 12192000"/>
              <a:gd name="connsiteY86" fmla="*/ 470428 h 4449468"/>
              <a:gd name="connsiteX87" fmla="*/ 6465400 w 12192000"/>
              <a:gd name="connsiteY87" fmla="*/ 437432 h 4449468"/>
              <a:gd name="connsiteX88" fmla="*/ 6591402 w 12192000"/>
              <a:gd name="connsiteY88" fmla="*/ 410083 h 4449468"/>
              <a:gd name="connsiteX89" fmla="*/ 6687786 w 12192000"/>
              <a:gd name="connsiteY89" fmla="*/ 444034 h 4449468"/>
              <a:gd name="connsiteX90" fmla="*/ 6695174 w 12192000"/>
              <a:gd name="connsiteY90" fmla="*/ 433912 h 4449468"/>
              <a:gd name="connsiteX91" fmla="*/ 6759445 w 12192000"/>
              <a:gd name="connsiteY91" fmla="*/ 431070 h 4449468"/>
              <a:gd name="connsiteX92" fmla="*/ 6989783 w 12192000"/>
              <a:gd name="connsiteY92" fmla="*/ 486103 h 4449468"/>
              <a:gd name="connsiteX93" fmla="*/ 7115240 w 12192000"/>
              <a:gd name="connsiteY93" fmla="*/ 478756 h 4449468"/>
              <a:gd name="connsiteX94" fmla="*/ 7158931 w 12192000"/>
              <a:gd name="connsiteY94" fmla="*/ 465669 h 4449468"/>
              <a:gd name="connsiteX95" fmla="*/ 7232185 w 12192000"/>
              <a:gd name="connsiteY95" fmla="*/ 444394 h 4449468"/>
              <a:gd name="connsiteX96" fmla="*/ 7284877 w 12192000"/>
              <a:gd name="connsiteY96" fmla="*/ 402687 h 4449468"/>
              <a:gd name="connsiteX97" fmla="*/ 7346945 w 12192000"/>
              <a:gd name="connsiteY97" fmla="*/ 395124 h 4449468"/>
              <a:gd name="connsiteX98" fmla="*/ 7364027 w 12192000"/>
              <a:gd name="connsiteY98" fmla="*/ 426741 h 4449468"/>
              <a:gd name="connsiteX99" fmla="*/ 7429557 w 12192000"/>
              <a:gd name="connsiteY99" fmla="*/ 407818 h 4449468"/>
              <a:gd name="connsiteX100" fmla="*/ 7528670 w 12192000"/>
              <a:gd name="connsiteY100" fmla="*/ 375453 h 4449468"/>
              <a:gd name="connsiteX101" fmla="*/ 7586523 w 12192000"/>
              <a:gd name="connsiteY101" fmla="*/ 365405 h 4449468"/>
              <a:gd name="connsiteX102" fmla="*/ 7743797 w 12192000"/>
              <a:gd name="connsiteY102" fmla="*/ 328598 h 4449468"/>
              <a:gd name="connsiteX103" fmla="*/ 7900757 w 12192000"/>
              <a:gd name="connsiteY103" fmla="*/ 284597 h 4449468"/>
              <a:gd name="connsiteX104" fmla="*/ 7990513 w 12192000"/>
              <a:gd name="connsiteY104" fmla="*/ 218262 h 4449468"/>
              <a:gd name="connsiteX105" fmla="*/ 8119883 w 12192000"/>
              <a:gd name="connsiteY105" fmla="*/ 186443 h 4449468"/>
              <a:gd name="connsiteX106" fmla="*/ 8141063 w 12192000"/>
              <a:gd name="connsiteY106" fmla="*/ 175217 h 4449468"/>
              <a:gd name="connsiteX107" fmla="*/ 8172005 w 12192000"/>
              <a:gd name="connsiteY107" fmla="*/ 178328 h 4449468"/>
              <a:gd name="connsiteX108" fmla="*/ 8296189 w 12192000"/>
              <a:gd name="connsiteY108" fmla="*/ 192661 h 4449468"/>
              <a:gd name="connsiteX109" fmla="*/ 8395386 w 12192000"/>
              <a:gd name="connsiteY109" fmla="*/ 220624 h 4449468"/>
              <a:gd name="connsiteX110" fmla="*/ 8512799 w 12192000"/>
              <a:gd name="connsiteY110" fmla="*/ 185499 h 4449468"/>
              <a:gd name="connsiteX111" fmla="*/ 8586463 w 12192000"/>
              <a:gd name="connsiteY111" fmla="*/ 187463 h 4449468"/>
              <a:gd name="connsiteX112" fmla="*/ 8710287 w 12192000"/>
              <a:gd name="connsiteY112" fmla="*/ 226363 h 4449468"/>
              <a:gd name="connsiteX113" fmla="*/ 8866439 w 12192000"/>
              <a:gd name="connsiteY113" fmla="*/ 198692 h 4449468"/>
              <a:gd name="connsiteX114" fmla="*/ 8894276 w 12192000"/>
              <a:gd name="connsiteY114" fmla="*/ 145723 h 4449468"/>
              <a:gd name="connsiteX115" fmla="*/ 8935035 w 12192000"/>
              <a:gd name="connsiteY115" fmla="*/ 111646 h 4449468"/>
              <a:gd name="connsiteX116" fmla="*/ 8960043 w 12192000"/>
              <a:gd name="connsiteY116" fmla="*/ 180759 h 4449468"/>
              <a:gd name="connsiteX117" fmla="*/ 9101127 w 12192000"/>
              <a:gd name="connsiteY117" fmla="*/ 222142 h 4449468"/>
              <a:gd name="connsiteX118" fmla="*/ 9170880 w 12192000"/>
              <a:gd name="connsiteY118" fmla="*/ 234816 h 4449468"/>
              <a:gd name="connsiteX119" fmla="*/ 9278094 w 12192000"/>
              <a:gd name="connsiteY119" fmla="*/ 238336 h 4449468"/>
              <a:gd name="connsiteX120" fmla="*/ 9310998 w 12192000"/>
              <a:gd name="connsiteY120" fmla="*/ 242266 h 4449468"/>
              <a:gd name="connsiteX121" fmla="*/ 9641111 w 12192000"/>
              <a:gd name="connsiteY121" fmla="*/ 313195 h 4449468"/>
              <a:gd name="connsiteX122" fmla="*/ 9823383 w 12192000"/>
              <a:gd name="connsiteY122" fmla="*/ 218474 h 4449468"/>
              <a:gd name="connsiteX123" fmla="*/ 10032591 w 12192000"/>
              <a:gd name="connsiteY123" fmla="*/ 185749 h 4449468"/>
              <a:gd name="connsiteX124" fmla="*/ 10100322 w 12192000"/>
              <a:gd name="connsiteY124" fmla="*/ 221604 h 4449468"/>
              <a:gd name="connsiteX125" fmla="*/ 10132642 w 12192000"/>
              <a:gd name="connsiteY125" fmla="*/ 217666 h 4449468"/>
              <a:gd name="connsiteX126" fmla="*/ 10185365 w 12192000"/>
              <a:gd name="connsiteY126" fmla="*/ 206832 h 4449468"/>
              <a:gd name="connsiteX127" fmla="*/ 10268953 w 12192000"/>
              <a:gd name="connsiteY127" fmla="*/ 218347 h 4449468"/>
              <a:gd name="connsiteX128" fmla="*/ 10473949 w 12192000"/>
              <a:gd name="connsiteY128" fmla="*/ 220954 h 4449468"/>
              <a:gd name="connsiteX129" fmla="*/ 10717313 w 12192000"/>
              <a:gd name="connsiteY129" fmla="*/ 253344 h 4449468"/>
              <a:gd name="connsiteX130" fmla="*/ 10972110 w 12192000"/>
              <a:gd name="connsiteY130" fmla="*/ 217006 h 4449468"/>
              <a:gd name="connsiteX131" fmla="*/ 11060121 w 12192000"/>
              <a:gd name="connsiteY131" fmla="*/ 208222 h 4449468"/>
              <a:gd name="connsiteX132" fmla="*/ 11144990 w 12192000"/>
              <a:gd name="connsiteY132" fmla="*/ 143556 h 4449468"/>
              <a:gd name="connsiteX133" fmla="*/ 11293359 w 12192000"/>
              <a:gd name="connsiteY133" fmla="*/ 124935 h 4449468"/>
              <a:gd name="connsiteX134" fmla="*/ 11364511 w 12192000"/>
              <a:gd name="connsiteY134" fmla="*/ 66512 h 4449468"/>
              <a:gd name="connsiteX135" fmla="*/ 11537979 w 12192000"/>
              <a:gd name="connsiteY135" fmla="*/ 81544 h 4449468"/>
              <a:gd name="connsiteX136" fmla="*/ 11576401 w 12192000"/>
              <a:gd name="connsiteY136" fmla="*/ 68039 h 4449468"/>
              <a:gd name="connsiteX137" fmla="*/ 11627402 w 12192000"/>
              <a:gd name="connsiteY137" fmla="*/ 41537 h 4449468"/>
              <a:gd name="connsiteX138" fmla="*/ 11800703 w 12192000"/>
              <a:gd name="connsiteY138" fmla="*/ 18480 h 4449468"/>
              <a:gd name="connsiteX139" fmla="*/ 11920297 w 12192000"/>
              <a:gd name="connsiteY139" fmla="*/ 33373 h 4449468"/>
              <a:gd name="connsiteX140" fmla="*/ 12034335 w 12192000"/>
              <a:gd name="connsiteY140" fmla="*/ 19478 h 4449468"/>
              <a:gd name="connsiteX141" fmla="*/ 12121786 w 12192000"/>
              <a:gd name="connsiteY141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84450 w 12192000"/>
              <a:gd name="connsiteY24" fmla="*/ 1228188 h 4449468"/>
              <a:gd name="connsiteX25" fmla="*/ 2450120 w 12192000"/>
              <a:gd name="connsiteY25" fmla="*/ 1198464 h 4449468"/>
              <a:gd name="connsiteX26" fmla="*/ 2612469 w 12192000"/>
              <a:gd name="connsiteY26" fmla="*/ 1134510 h 4449468"/>
              <a:gd name="connsiteX27" fmla="*/ 2711275 w 12192000"/>
              <a:gd name="connsiteY27" fmla="*/ 1068983 h 4449468"/>
              <a:gd name="connsiteX28" fmla="*/ 2864753 w 12192000"/>
              <a:gd name="connsiteY28" fmla="*/ 1052603 h 4449468"/>
              <a:gd name="connsiteX29" fmla="*/ 2954875 w 12192000"/>
              <a:gd name="connsiteY29" fmla="*/ 1034925 h 4449468"/>
              <a:gd name="connsiteX30" fmla="*/ 2986432 w 12192000"/>
              <a:gd name="connsiteY30" fmla="*/ 1015835 h 4449468"/>
              <a:gd name="connsiteX31" fmla="*/ 3032300 w 12192000"/>
              <a:gd name="connsiteY31" fmla="*/ 997495 h 4449468"/>
              <a:gd name="connsiteX32" fmla="*/ 3111177 w 12192000"/>
              <a:gd name="connsiteY32" fmla="*/ 955551 h 4449468"/>
              <a:gd name="connsiteX33" fmla="*/ 3220756 w 12192000"/>
              <a:gd name="connsiteY33" fmla="*/ 915853 h 4449468"/>
              <a:gd name="connsiteX34" fmla="*/ 3311995 w 12192000"/>
              <a:gd name="connsiteY34" fmla="*/ 939781 h 4449468"/>
              <a:gd name="connsiteX35" fmla="*/ 3317268 w 12192000"/>
              <a:gd name="connsiteY35" fmla="*/ 929024 h 4449468"/>
              <a:gd name="connsiteX36" fmla="*/ 3374665 w 12192000"/>
              <a:gd name="connsiteY36" fmla="*/ 919767 h 4449468"/>
              <a:gd name="connsiteX37" fmla="*/ 3589177 w 12192000"/>
              <a:gd name="connsiteY37" fmla="*/ 951119 h 4449468"/>
              <a:gd name="connsiteX38" fmla="*/ 3700970 w 12192000"/>
              <a:gd name="connsiteY38" fmla="*/ 931267 h 4449468"/>
              <a:gd name="connsiteX39" fmla="*/ 3738479 w 12192000"/>
              <a:gd name="connsiteY39" fmla="*/ 913937 h 4449468"/>
              <a:gd name="connsiteX40" fmla="*/ 3801460 w 12192000"/>
              <a:gd name="connsiteY40" fmla="*/ 885540 h 4449468"/>
              <a:gd name="connsiteX41" fmla="*/ 3843193 w 12192000"/>
              <a:gd name="connsiteY41" fmla="*/ 838989 h 4449468"/>
              <a:gd name="connsiteX42" fmla="*/ 3897970 w 12192000"/>
              <a:gd name="connsiteY42" fmla="*/ 825281 h 4449468"/>
              <a:gd name="connsiteX43" fmla="*/ 3917600 w 12192000"/>
              <a:gd name="connsiteY43" fmla="*/ 854851 h 4449468"/>
              <a:gd name="connsiteX44" fmla="*/ 3973954 w 12192000"/>
              <a:gd name="connsiteY44" fmla="*/ 829557 h 4449468"/>
              <a:gd name="connsiteX45" fmla="*/ 4058683 w 12192000"/>
              <a:gd name="connsiteY45" fmla="*/ 787592 h 4449468"/>
              <a:gd name="connsiteX46" fmla="*/ 4109334 w 12192000"/>
              <a:gd name="connsiteY46" fmla="*/ 771848 h 4449468"/>
              <a:gd name="connsiteX47" fmla="*/ 4245750 w 12192000"/>
              <a:gd name="connsiteY47" fmla="*/ 719656 h 4449468"/>
              <a:gd name="connsiteX48" fmla="*/ 4380909 w 12192000"/>
              <a:gd name="connsiteY48" fmla="*/ 660379 h 4449468"/>
              <a:gd name="connsiteX49" fmla="*/ 4438502 w 12192000"/>
              <a:gd name="connsiteY49" fmla="*/ 592129 h 4449468"/>
              <a:gd name="connsiteX50" fmla="*/ 4446215 w 12192000"/>
              <a:gd name="connsiteY50" fmla="*/ 588643 h 4449468"/>
              <a:gd name="connsiteX51" fmla="*/ 4468284 w 12192000"/>
              <a:gd name="connsiteY51" fmla="*/ 589215 h 4449468"/>
              <a:gd name="connsiteX52" fmla="*/ 4476748 w 12192000"/>
              <a:gd name="connsiteY52" fmla="*/ 591094 h 4449468"/>
              <a:gd name="connsiteX53" fmla="*/ 4488782 w 12192000"/>
              <a:gd name="connsiteY53" fmla="*/ 590302 h 4449468"/>
              <a:gd name="connsiteX54" fmla="*/ 4489026 w 12192000"/>
              <a:gd name="connsiteY54" fmla="*/ 589753 h 4449468"/>
              <a:gd name="connsiteX55" fmla="*/ 4500402 w 12192000"/>
              <a:gd name="connsiteY55" fmla="*/ 590048 h 4449468"/>
              <a:gd name="connsiteX56" fmla="*/ 4556726 w 12192000"/>
              <a:gd name="connsiteY56" fmla="*/ 598187 h 4449468"/>
              <a:gd name="connsiteX57" fmla="*/ 4624565 w 12192000"/>
              <a:gd name="connsiteY57" fmla="*/ 543167 h 4449468"/>
              <a:gd name="connsiteX58" fmla="*/ 4653836 w 12192000"/>
              <a:gd name="connsiteY58" fmla="*/ 532544 h 4449468"/>
              <a:gd name="connsiteX59" fmla="*/ 4669186 w 12192000"/>
              <a:gd name="connsiteY59" fmla="*/ 524041 h 4449468"/>
              <a:gd name="connsiteX60" fmla="*/ 4669958 w 12192000"/>
              <a:gd name="connsiteY60" fmla="*/ 521685 h 4449468"/>
              <a:gd name="connsiteX61" fmla="*/ 4723979 w 12192000"/>
              <a:gd name="connsiteY61" fmla="*/ 529754 h 4449468"/>
              <a:gd name="connsiteX62" fmla="*/ 4730727 w 12192000"/>
              <a:gd name="connsiteY62" fmla="*/ 526563 h 4449468"/>
              <a:gd name="connsiteX63" fmla="*/ 4766483 w 12192000"/>
              <a:gd name="connsiteY63" fmla="*/ 537277 h 4449468"/>
              <a:gd name="connsiteX64" fmla="*/ 4784666 w 12192000"/>
              <a:gd name="connsiteY64" fmla="*/ 539903 h 4449468"/>
              <a:gd name="connsiteX65" fmla="*/ 4790401 w 12192000"/>
              <a:gd name="connsiteY65" fmla="*/ 546646 h 4449468"/>
              <a:gd name="connsiteX66" fmla="*/ 4816937 w 12192000"/>
              <a:gd name="connsiteY66" fmla="*/ 547476 h 4449468"/>
              <a:gd name="connsiteX67" fmla="*/ 4819758 w 12192000"/>
              <a:gd name="connsiteY67" fmla="*/ 545308 h 4449468"/>
              <a:gd name="connsiteX68" fmla="*/ 4842484 w 12192000"/>
              <a:gd name="connsiteY68" fmla="*/ 554412 h 4449468"/>
              <a:gd name="connsiteX69" fmla="*/ 4862546 w 12192000"/>
              <a:gd name="connsiteY69" fmla="*/ 572217 h 4449468"/>
              <a:gd name="connsiteX70" fmla="*/ 5085017 w 12192000"/>
              <a:gd name="connsiteY70" fmla="*/ 547403 h 4449468"/>
              <a:gd name="connsiteX71" fmla="*/ 5285888 w 12192000"/>
              <a:gd name="connsiteY71" fmla="*/ 614495 h 4449468"/>
              <a:gd name="connsiteX72" fmla="*/ 5406407 w 12192000"/>
              <a:gd name="connsiteY72" fmla="*/ 598751 h 4449468"/>
              <a:gd name="connsiteX73" fmla="*/ 5442182 w 12192000"/>
              <a:gd name="connsiteY73" fmla="*/ 549757 h 4449468"/>
              <a:gd name="connsiteX74" fmla="*/ 5745975 w 12192000"/>
              <a:gd name="connsiteY74" fmla="*/ 554555 h 4449468"/>
              <a:gd name="connsiteX75" fmla="*/ 5821505 w 12192000"/>
              <a:gd name="connsiteY75" fmla="*/ 535119 h 4449468"/>
              <a:gd name="connsiteX76" fmla="*/ 5892210 w 12192000"/>
              <a:gd name="connsiteY76" fmla="*/ 560202 h 4449468"/>
              <a:gd name="connsiteX77" fmla="*/ 5918804 w 12192000"/>
              <a:gd name="connsiteY77" fmla="*/ 543313 h 4449468"/>
              <a:gd name="connsiteX78" fmla="*/ 5923343 w 12192000"/>
              <a:gd name="connsiteY78" fmla="*/ 539938 h 4449468"/>
              <a:gd name="connsiteX79" fmla="*/ 5942519 w 12192000"/>
              <a:gd name="connsiteY79" fmla="*/ 536503 h 4449468"/>
              <a:gd name="connsiteX80" fmla="*/ 5946666 w 12192000"/>
              <a:gd name="connsiteY80" fmla="*/ 522944 h 4449468"/>
              <a:gd name="connsiteX81" fmla="*/ 5974624 w 12192000"/>
              <a:gd name="connsiteY81" fmla="*/ 508752 h 4449468"/>
              <a:gd name="connsiteX82" fmla="*/ 6010271 w 12192000"/>
              <a:gd name="connsiteY82" fmla="*/ 505944 h 4449468"/>
              <a:gd name="connsiteX83" fmla="*/ 6180882 w 12192000"/>
              <a:gd name="connsiteY83" fmla="*/ 506681 h 4449468"/>
              <a:gd name="connsiteX84" fmla="*/ 6282268 w 12192000"/>
              <a:gd name="connsiteY84" fmla="*/ 499091 h 4449468"/>
              <a:gd name="connsiteX85" fmla="*/ 6319700 w 12192000"/>
              <a:gd name="connsiteY85" fmla="*/ 483591 h 4449468"/>
              <a:gd name="connsiteX86" fmla="*/ 6372701 w 12192000"/>
              <a:gd name="connsiteY86" fmla="*/ 470428 h 4449468"/>
              <a:gd name="connsiteX87" fmla="*/ 6465400 w 12192000"/>
              <a:gd name="connsiteY87" fmla="*/ 437432 h 4449468"/>
              <a:gd name="connsiteX88" fmla="*/ 6591402 w 12192000"/>
              <a:gd name="connsiteY88" fmla="*/ 410083 h 4449468"/>
              <a:gd name="connsiteX89" fmla="*/ 6687786 w 12192000"/>
              <a:gd name="connsiteY89" fmla="*/ 444034 h 4449468"/>
              <a:gd name="connsiteX90" fmla="*/ 6695174 w 12192000"/>
              <a:gd name="connsiteY90" fmla="*/ 433912 h 4449468"/>
              <a:gd name="connsiteX91" fmla="*/ 6759445 w 12192000"/>
              <a:gd name="connsiteY91" fmla="*/ 431070 h 4449468"/>
              <a:gd name="connsiteX92" fmla="*/ 6989783 w 12192000"/>
              <a:gd name="connsiteY92" fmla="*/ 486103 h 4449468"/>
              <a:gd name="connsiteX93" fmla="*/ 7115240 w 12192000"/>
              <a:gd name="connsiteY93" fmla="*/ 478756 h 4449468"/>
              <a:gd name="connsiteX94" fmla="*/ 7158931 w 12192000"/>
              <a:gd name="connsiteY94" fmla="*/ 465669 h 4449468"/>
              <a:gd name="connsiteX95" fmla="*/ 7232185 w 12192000"/>
              <a:gd name="connsiteY95" fmla="*/ 444394 h 4449468"/>
              <a:gd name="connsiteX96" fmla="*/ 7284877 w 12192000"/>
              <a:gd name="connsiteY96" fmla="*/ 402687 h 4449468"/>
              <a:gd name="connsiteX97" fmla="*/ 7346945 w 12192000"/>
              <a:gd name="connsiteY97" fmla="*/ 395124 h 4449468"/>
              <a:gd name="connsiteX98" fmla="*/ 7364027 w 12192000"/>
              <a:gd name="connsiteY98" fmla="*/ 426741 h 4449468"/>
              <a:gd name="connsiteX99" fmla="*/ 7429557 w 12192000"/>
              <a:gd name="connsiteY99" fmla="*/ 407818 h 4449468"/>
              <a:gd name="connsiteX100" fmla="*/ 7528670 w 12192000"/>
              <a:gd name="connsiteY100" fmla="*/ 375453 h 4449468"/>
              <a:gd name="connsiteX101" fmla="*/ 7586523 w 12192000"/>
              <a:gd name="connsiteY101" fmla="*/ 365405 h 4449468"/>
              <a:gd name="connsiteX102" fmla="*/ 7743797 w 12192000"/>
              <a:gd name="connsiteY102" fmla="*/ 328598 h 4449468"/>
              <a:gd name="connsiteX103" fmla="*/ 7900757 w 12192000"/>
              <a:gd name="connsiteY103" fmla="*/ 284597 h 4449468"/>
              <a:gd name="connsiteX104" fmla="*/ 7990513 w 12192000"/>
              <a:gd name="connsiteY104" fmla="*/ 218262 h 4449468"/>
              <a:gd name="connsiteX105" fmla="*/ 8119883 w 12192000"/>
              <a:gd name="connsiteY105" fmla="*/ 186443 h 4449468"/>
              <a:gd name="connsiteX106" fmla="*/ 8141063 w 12192000"/>
              <a:gd name="connsiteY106" fmla="*/ 175217 h 4449468"/>
              <a:gd name="connsiteX107" fmla="*/ 8172005 w 12192000"/>
              <a:gd name="connsiteY107" fmla="*/ 178328 h 4449468"/>
              <a:gd name="connsiteX108" fmla="*/ 8296189 w 12192000"/>
              <a:gd name="connsiteY108" fmla="*/ 192661 h 4449468"/>
              <a:gd name="connsiteX109" fmla="*/ 8395386 w 12192000"/>
              <a:gd name="connsiteY109" fmla="*/ 220624 h 4449468"/>
              <a:gd name="connsiteX110" fmla="*/ 8512799 w 12192000"/>
              <a:gd name="connsiteY110" fmla="*/ 185499 h 4449468"/>
              <a:gd name="connsiteX111" fmla="*/ 8586463 w 12192000"/>
              <a:gd name="connsiteY111" fmla="*/ 187463 h 4449468"/>
              <a:gd name="connsiteX112" fmla="*/ 8710287 w 12192000"/>
              <a:gd name="connsiteY112" fmla="*/ 226363 h 4449468"/>
              <a:gd name="connsiteX113" fmla="*/ 8866439 w 12192000"/>
              <a:gd name="connsiteY113" fmla="*/ 198692 h 4449468"/>
              <a:gd name="connsiteX114" fmla="*/ 8894276 w 12192000"/>
              <a:gd name="connsiteY114" fmla="*/ 145723 h 4449468"/>
              <a:gd name="connsiteX115" fmla="*/ 8935035 w 12192000"/>
              <a:gd name="connsiteY115" fmla="*/ 111646 h 4449468"/>
              <a:gd name="connsiteX116" fmla="*/ 8960043 w 12192000"/>
              <a:gd name="connsiteY116" fmla="*/ 180759 h 4449468"/>
              <a:gd name="connsiteX117" fmla="*/ 9101127 w 12192000"/>
              <a:gd name="connsiteY117" fmla="*/ 222142 h 4449468"/>
              <a:gd name="connsiteX118" fmla="*/ 9170880 w 12192000"/>
              <a:gd name="connsiteY118" fmla="*/ 234816 h 4449468"/>
              <a:gd name="connsiteX119" fmla="*/ 9278094 w 12192000"/>
              <a:gd name="connsiteY119" fmla="*/ 238336 h 4449468"/>
              <a:gd name="connsiteX120" fmla="*/ 9310998 w 12192000"/>
              <a:gd name="connsiteY120" fmla="*/ 242266 h 4449468"/>
              <a:gd name="connsiteX121" fmla="*/ 9641111 w 12192000"/>
              <a:gd name="connsiteY121" fmla="*/ 313195 h 4449468"/>
              <a:gd name="connsiteX122" fmla="*/ 9823383 w 12192000"/>
              <a:gd name="connsiteY122" fmla="*/ 218474 h 4449468"/>
              <a:gd name="connsiteX123" fmla="*/ 10032591 w 12192000"/>
              <a:gd name="connsiteY123" fmla="*/ 185749 h 4449468"/>
              <a:gd name="connsiteX124" fmla="*/ 10100322 w 12192000"/>
              <a:gd name="connsiteY124" fmla="*/ 221604 h 4449468"/>
              <a:gd name="connsiteX125" fmla="*/ 10132642 w 12192000"/>
              <a:gd name="connsiteY125" fmla="*/ 217666 h 4449468"/>
              <a:gd name="connsiteX126" fmla="*/ 10185365 w 12192000"/>
              <a:gd name="connsiteY126" fmla="*/ 206832 h 4449468"/>
              <a:gd name="connsiteX127" fmla="*/ 10268953 w 12192000"/>
              <a:gd name="connsiteY127" fmla="*/ 218347 h 4449468"/>
              <a:gd name="connsiteX128" fmla="*/ 10473949 w 12192000"/>
              <a:gd name="connsiteY128" fmla="*/ 220954 h 4449468"/>
              <a:gd name="connsiteX129" fmla="*/ 10717313 w 12192000"/>
              <a:gd name="connsiteY129" fmla="*/ 253344 h 4449468"/>
              <a:gd name="connsiteX130" fmla="*/ 10972110 w 12192000"/>
              <a:gd name="connsiteY130" fmla="*/ 217006 h 4449468"/>
              <a:gd name="connsiteX131" fmla="*/ 11060121 w 12192000"/>
              <a:gd name="connsiteY131" fmla="*/ 208222 h 4449468"/>
              <a:gd name="connsiteX132" fmla="*/ 11144990 w 12192000"/>
              <a:gd name="connsiteY132" fmla="*/ 143556 h 4449468"/>
              <a:gd name="connsiteX133" fmla="*/ 11293359 w 12192000"/>
              <a:gd name="connsiteY133" fmla="*/ 124935 h 4449468"/>
              <a:gd name="connsiteX134" fmla="*/ 11364511 w 12192000"/>
              <a:gd name="connsiteY134" fmla="*/ 66512 h 4449468"/>
              <a:gd name="connsiteX135" fmla="*/ 11537979 w 12192000"/>
              <a:gd name="connsiteY135" fmla="*/ 81544 h 4449468"/>
              <a:gd name="connsiteX136" fmla="*/ 11576401 w 12192000"/>
              <a:gd name="connsiteY136" fmla="*/ 68039 h 4449468"/>
              <a:gd name="connsiteX137" fmla="*/ 11627402 w 12192000"/>
              <a:gd name="connsiteY137" fmla="*/ 41537 h 4449468"/>
              <a:gd name="connsiteX138" fmla="*/ 11800703 w 12192000"/>
              <a:gd name="connsiteY138" fmla="*/ 18480 h 4449468"/>
              <a:gd name="connsiteX139" fmla="*/ 11920297 w 12192000"/>
              <a:gd name="connsiteY139" fmla="*/ 33373 h 4449468"/>
              <a:gd name="connsiteX140" fmla="*/ 12034335 w 12192000"/>
              <a:gd name="connsiteY140" fmla="*/ 19478 h 4449468"/>
              <a:gd name="connsiteX141" fmla="*/ 12121786 w 12192000"/>
              <a:gd name="connsiteY141" fmla="*/ 0 h 444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2192000" h="4449468">
                <a:moveTo>
                  <a:pt x="12121786" y="0"/>
                </a:moveTo>
                <a:cubicBezTo>
                  <a:pt x="12133474" y="9515"/>
                  <a:pt x="12145288" y="15089"/>
                  <a:pt x="12157578" y="19788"/>
                </a:cubicBezTo>
                <a:lnTo>
                  <a:pt x="12192000" y="32742"/>
                </a:lnTo>
                <a:lnTo>
                  <a:pt x="12192000" y="4449468"/>
                </a:lnTo>
                <a:lnTo>
                  <a:pt x="0" y="4449468"/>
                </a:lnTo>
                <a:lnTo>
                  <a:pt x="0" y="1630182"/>
                </a:lnTo>
                <a:lnTo>
                  <a:pt x="56873" y="1652165"/>
                </a:lnTo>
                <a:cubicBezTo>
                  <a:pt x="138421" y="1666962"/>
                  <a:pt x="176933" y="1609552"/>
                  <a:pt x="237760" y="1613266"/>
                </a:cubicBezTo>
                <a:cubicBezTo>
                  <a:pt x="245499" y="1631244"/>
                  <a:pt x="339015" y="1681939"/>
                  <a:pt x="350371" y="1658516"/>
                </a:cubicBezTo>
                <a:cubicBezTo>
                  <a:pt x="437539" y="1631106"/>
                  <a:pt x="485589" y="1658139"/>
                  <a:pt x="561746" y="1587448"/>
                </a:cubicBezTo>
                <a:cubicBezTo>
                  <a:pt x="619380" y="1484862"/>
                  <a:pt x="680137" y="1532636"/>
                  <a:pt x="762516" y="1469595"/>
                </a:cubicBezTo>
                <a:cubicBezTo>
                  <a:pt x="819258" y="1497323"/>
                  <a:pt x="907948" y="1453844"/>
                  <a:pt x="950614" y="1462036"/>
                </a:cubicBezTo>
                <a:cubicBezTo>
                  <a:pt x="969977" y="1471273"/>
                  <a:pt x="1022128" y="1422352"/>
                  <a:pt x="1046332" y="1450237"/>
                </a:cubicBezTo>
                <a:cubicBezTo>
                  <a:pt x="1046046" y="1428462"/>
                  <a:pt x="1055864" y="1441533"/>
                  <a:pt x="1065760" y="1450791"/>
                </a:cubicBezTo>
                <a:cubicBezTo>
                  <a:pt x="1075394" y="1440436"/>
                  <a:pt x="1090406" y="1409600"/>
                  <a:pt x="1101639" y="1407692"/>
                </a:cubicBezTo>
                <a:cubicBezTo>
                  <a:pt x="1128151" y="1453051"/>
                  <a:pt x="1124145" y="1378589"/>
                  <a:pt x="1154039" y="1403064"/>
                </a:cubicBezTo>
                <a:cubicBezTo>
                  <a:pt x="1164735" y="1385944"/>
                  <a:pt x="1213461" y="1318873"/>
                  <a:pt x="1243680" y="1343266"/>
                </a:cubicBezTo>
                <a:cubicBezTo>
                  <a:pt x="1304773" y="1305953"/>
                  <a:pt x="1349963" y="1298972"/>
                  <a:pt x="1417000" y="1306027"/>
                </a:cubicBezTo>
                <a:cubicBezTo>
                  <a:pt x="1423594" y="1274587"/>
                  <a:pt x="1503092" y="1311079"/>
                  <a:pt x="1484166" y="1257501"/>
                </a:cubicBezTo>
                <a:cubicBezTo>
                  <a:pt x="1506399" y="1258256"/>
                  <a:pt x="1528963" y="1248985"/>
                  <a:pt x="1577113" y="1252532"/>
                </a:cubicBezTo>
                <a:cubicBezTo>
                  <a:pt x="1613425" y="1253345"/>
                  <a:pt x="1623483" y="1254416"/>
                  <a:pt x="1688423" y="1249660"/>
                </a:cubicBezTo>
                <a:cubicBezTo>
                  <a:pt x="1744580" y="1196070"/>
                  <a:pt x="1815375" y="1222946"/>
                  <a:pt x="1885072" y="1202797"/>
                </a:cubicBezTo>
                <a:cubicBezTo>
                  <a:pt x="1937322" y="1229871"/>
                  <a:pt x="2060716" y="1227536"/>
                  <a:pt x="2042958" y="1249037"/>
                </a:cubicBezTo>
                <a:cubicBezTo>
                  <a:pt x="2103756" y="1226368"/>
                  <a:pt x="2144516" y="1266364"/>
                  <a:pt x="2180944" y="1221372"/>
                </a:cubicBezTo>
                <a:cubicBezTo>
                  <a:pt x="2206928" y="1223355"/>
                  <a:pt x="2221935" y="1240548"/>
                  <a:pt x="2284450" y="1228188"/>
                </a:cubicBezTo>
                <a:cubicBezTo>
                  <a:pt x="2315930" y="1226484"/>
                  <a:pt x="2360773" y="1191033"/>
                  <a:pt x="2450120" y="1198464"/>
                </a:cubicBezTo>
                <a:cubicBezTo>
                  <a:pt x="2509465" y="1189839"/>
                  <a:pt x="2559593" y="1152597"/>
                  <a:pt x="2612469" y="1134510"/>
                </a:cubicBezTo>
                <a:cubicBezTo>
                  <a:pt x="2643397" y="1113590"/>
                  <a:pt x="2662495" y="1066748"/>
                  <a:pt x="2711275" y="1068983"/>
                </a:cubicBezTo>
                <a:cubicBezTo>
                  <a:pt x="2756190" y="1092226"/>
                  <a:pt x="2808776" y="1020935"/>
                  <a:pt x="2864753" y="1052603"/>
                </a:cubicBezTo>
                <a:cubicBezTo>
                  <a:pt x="2884944" y="1059646"/>
                  <a:pt x="2945004" y="1053281"/>
                  <a:pt x="2954875" y="1034925"/>
                </a:cubicBezTo>
                <a:cubicBezTo>
                  <a:pt x="2967090" y="1030063"/>
                  <a:pt x="2982259" y="1034933"/>
                  <a:pt x="2986432" y="1015835"/>
                </a:cubicBezTo>
                <a:cubicBezTo>
                  <a:pt x="2994054" y="992624"/>
                  <a:pt x="3040838" y="1023343"/>
                  <a:pt x="3032300" y="997495"/>
                </a:cubicBezTo>
                <a:cubicBezTo>
                  <a:pt x="3065445" y="1018448"/>
                  <a:pt x="3086062" y="969419"/>
                  <a:pt x="3111177" y="955551"/>
                </a:cubicBezTo>
                <a:cubicBezTo>
                  <a:pt x="3137705" y="976896"/>
                  <a:pt x="3164240" y="926747"/>
                  <a:pt x="3220756" y="915853"/>
                </a:cubicBezTo>
                <a:cubicBezTo>
                  <a:pt x="3250045" y="940660"/>
                  <a:pt x="3258780" y="908145"/>
                  <a:pt x="3311995" y="939781"/>
                </a:cubicBezTo>
                <a:cubicBezTo>
                  <a:pt x="3313248" y="935941"/>
                  <a:pt x="3315024" y="932319"/>
                  <a:pt x="3317268" y="929024"/>
                </a:cubicBezTo>
                <a:cubicBezTo>
                  <a:pt x="3330309" y="909884"/>
                  <a:pt x="3356007" y="905739"/>
                  <a:pt x="3374665" y="919767"/>
                </a:cubicBezTo>
                <a:cubicBezTo>
                  <a:pt x="3457724" y="960543"/>
                  <a:pt x="3524312" y="949297"/>
                  <a:pt x="3589177" y="951119"/>
                </a:cubicBezTo>
                <a:cubicBezTo>
                  <a:pt x="3661456" y="947474"/>
                  <a:pt x="3602890" y="895151"/>
                  <a:pt x="3700970" y="931267"/>
                </a:cubicBezTo>
                <a:cubicBezTo>
                  <a:pt x="3706535" y="909475"/>
                  <a:pt x="3717597" y="906887"/>
                  <a:pt x="3738479" y="913937"/>
                </a:cubicBezTo>
                <a:cubicBezTo>
                  <a:pt x="3773302" y="910640"/>
                  <a:pt x="3760540" y="859671"/>
                  <a:pt x="3801460" y="885540"/>
                </a:cubicBezTo>
                <a:cubicBezTo>
                  <a:pt x="3789784" y="858853"/>
                  <a:pt x="3864779" y="865362"/>
                  <a:pt x="3843193" y="838989"/>
                </a:cubicBezTo>
                <a:cubicBezTo>
                  <a:pt x="3860710" y="810594"/>
                  <a:pt x="3879968" y="850367"/>
                  <a:pt x="3897970" y="825281"/>
                </a:cubicBezTo>
                <a:cubicBezTo>
                  <a:pt x="3922127" y="816529"/>
                  <a:pt x="3889345" y="856867"/>
                  <a:pt x="3917600" y="854851"/>
                </a:cubicBezTo>
                <a:cubicBezTo>
                  <a:pt x="3950874" y="847426"/>
                  <a:pt x="3960788" y="898024"/>
                  <a:pt x="3973954" y="829557"/>
                </a:cubicBezTo>
                <a:cubicBezTo>
                  <a:pt x="4012343" y="839808"/>
                  <a:pt x="4013426" y="809749"/>
                  <a:pt x="4058683" y="787592"/>
                </a:cubicBezTo>
                <a:cubicBezTo>
                  <a:pt x="4082069" y="800516"/>
                  <a:pt x="4096659" y="790003"/>
                  <a:pt x="4109334" y="771848"/>
                </a:cubicBezTo>
                <a:cubicBezTo>
                  <a:pt x="4157035" y="768396"/>
                  <a:pt x="4195004" y="737772"/>
                  <a:pt x="4245750" y="719656"/>
                </a:cubicBezTo>
                <a:cubicBezTo>
                  <a:pt x="4306390" y="728674"/>
                  <a:pt x="4326640" y="679556"/>
                  <a:pt x="4380909" y="660379"/>
                </a:cubicBezTo>
                <a:cubicBezTo>
                  <a:pt x="4436896" y="688389"/>
                  <a:pt x="4413357" y="615216"/>
                  <a:pt x="4438502" y="592129"/>
                </a:cubicBezTo>
                <a:lnTo>
                  <a:pt x="4446215" y="588643"/>
                </a:lnTo>
                <a:lnTo>
                  <a:pt x="4468284" y="589215"/>
                </a:lnTo>
                <a:lnTo>
                  <a:pt x="4476748" y="591094"/>
                </a:lnTo>
                <a:cubicBezTo>
                  <a:pt x="4482518" y="591769"/>
                  <a:pt x="4486273" y="591422"/>
                  <a:pt x="4488782" y="590302"/>
                </a:cubicBezTo>
                <a:lnTo>
                  <a:pt x="4489026" y="589753"/>
                </a:lnTo>
                <a:lnTo>
                  <a:pt x="4500402" y="590048"/>
                </a:lnTo>
                <a:cubicBezTo>
                  <a:pt x="4519719" y="591758"/>
                  <a:pt x="4538627" y="594571"/>
                  <a:pt x="4556726" y="598187"/>
                </a:cubicBezTo>
                <a:cubicBezTo>
                  <a:pt x="4568656" y="567622"/>
                  <a:pt x="4637284" y="598605"/>
                  <a:pt x="4624565" y="543167"/>
                </a:cubicBezTo>
                <a:cubicBezTo>
                  <a:pt x="4648813" y="546388"/>
                  <a:pt x="4665509" y="568701"/>
                  <a:pt x="4653836" y="532544"/>
                </a:cubicBezTo>
                <a:cubicBezTo>
                  <a:pt x="4661710" y="532554"/>
                  <a:pt x="4666220" y="529138"/>
                  <a:pt x="4669186" y="524041"/>
                </a:cubicBezTo>
                <a:lnTo>
                  <a:pt x="4669958" y="521685"/>
                </a:lnTo>
                <a:lnTo>
                  <a:pt x="4723979" y="529754"/>
                </a:lnTo>
                <a:lnTo>
                  <a:pt x="4730727" y="526563"/>
                </a:lnTo>
                <a:lnTo>
                  <a:pt x="4766483" y="537277"/>
                </a:lnTo>
                <a:lnTo>
                  <a:pt x="4784666" y="539903"/>
                </a:lnTo>
                <a:lnTo>
                  <a:pt x="4790401" y="546646"/>
                </a:lnTo>
                <a:cubicBezTo>
                  <a:pt x="4796266" y="550594"/>
                  <a:pt x="4804240" y="551962"/>
                  <a:pt x="4816937" y="547476"/>
                </a:cubicBezTo>
                <a:lnTo>
                  <a:pt x="4819758" y="545308"/>
                </a:lnTo>
                <a:lnTo>
                  <a:pt x="4842484" y="554412"/>
                </a:lnTo>
                <a:cubicBezTo>
                  <a:pt x="4849946" y="558807"/>
                  <a:pt x="4856745" y="564565"/>
                  <a:pt x="4862546" y="572217"/>
                </a:cubicBezTo>
                <a:cubicBezTo>
                  <a:pt x="4932095" y="525104"/>
                  <a:pt x="5005637" y="559721"/>
                  <a:pt x="5085017" y="547403"/>
                </a:cubicBezTo>
                <a:cubicBezTo>
                  <a:pt x="5113030" y="479064"/>
                  <a:pt x="5259580" y="551540"/>
                  <a:pt x="5285888" y="614495"/>
                </a:cubicBezTo>
                <a:cubicBezTo>
                  <a:pt x="5278983" y="539472"/>
                  <a:pt x="5473380" y="689570"/>
                  <a:pt x="5406407" y="598751"/>
                </a:cubicBezTo>
                <a:cubicBezTo>
                  <a:pt x="5434581" y="603611"/>
                  <a:pt x="5460066" y="572630"/>
                  <a:pt x="5442182" y="549757"/>
                </a:cubicBezTo>
                <a:cubicBezTo>
                  <a:pt x="5530881" y="595583"/>
                  <a:pt x="5649193" y="537236"/>
                  <a:pt x="5745975" y="554555"/>
                </a:cubicBezTo>
                <a:cubicBezTo>
                  <a:pt x="5791869" y="495328"/>
                  <a:pt x="5769140" y="548909"/>
                  <a:pt x="5821505" y="535119"/>
                </a:cubicBezTo>
                <a:cubicBezTo>
                  <a:pt x="5812059" y="587611"/>
                  <a:pt x="5883460" y="502163"/>
                  <a:pt x="5892210" y="560202"/>
                </a:cubicBezTo>
                <a:cubicBezTo>
                  <a:pt x="5901463" y="555855"/>
                  <a:pt x="5910150" y="549812"/>
                  <a:pt x="5918804" y="543313"/>
                </a:cubicBezTo>
                <a:lnTo>
                  <a:pt x="5923343" y="539938"/>
                </a:lnTo>
                <a:lnTo>
                  <a:pt x="5942519" y="536503"/>
                </a:lnTo>
                <a:lnTo>
                  <a:pt x="5946666" y="522944"/>
                </a:lnTo>
                <a:lnTo>
                  <a:pt x="5974624" y="508752"/>
                </a:lnTo>
                <a:cubicBezTo>
                  <a:pt x="5985289" y="505382"/>
                  <a:pt x="5996994" y="504033"/>
                  <a:pt x="6010271" y="505944"/>
                </a:cubicBezTo>
                <a:cubicBezTo>
                  <a:pt x="6056003" y="534069"/>
                  <a:pt x="6124288" y="468939"/>
                  <a:pt x="6180882" y="506681"/>
                </a:cubicBezTo>
                <a:cubicBezTo>
                  <a:pt x="6201949" y="515935"/>
                  <a:pt x="6268706" y="516268"/>
                  <a:pt x="6282268" y="499091"/>
                </a:cubicBezTo>
                <a:cubicBezTo>
                  <a:pt x="6296380" y="495607"/>
                  <a:pt x="6312270" y="502139"/>
                  <a:pt x="6319700" y="483591"/>
                </a:cubicBezTo>
                <a:cubicBezTo>
                  <a:pt x="6331525" y="461331"/>
                  <a:pt x="6378187" y="497107"/>
                  <a:pt x="6372701" y="470428"/>
                </a:cubicBezTo>
                <a:cubicBezTo>
                  <a:pt x="6405882" y="494967"/>
                  <a:pt x="6435806" y="448450"/>
                  <a:pt x="6465400" y="437432"/>
                </a:cubicBezTo>
                <a:cubicBezTo>
                  <a:pt x="6491270" y="461627"/>
                  <a:pt x="6527850" y="414652"/>
                  <a:pt x="6591402" y="410083"/>
                </a:cubicBezTo>
                <a:cubicBezTo>
                  <a:pt x="6619780" y="438030"/>
                  <a:pt x="6634216" y="406631"/>
                  <a:pt x="6687786" y="444034"/>
                </a:cubicBezTo>
                <a:cubicBezTo>
                  <a:pt x="6689733" y="440352"/>
                  <a:pt x="6692221" y="436943"/>
                  <a:pt x="6695174" y="433912"/>
                </a:cubicBezTo>
                <a:cubicBezTo>
                  <a:pt x="6712327" y="416306"/>
                  <a:pt x="6741103" y="415033"/>
                  <a:pt x="6759445" y="431070"/>
                </a:cubicBezTo>
                <a:cubicBezTo>
                  <a:pt x="6844346" y="480887"/>
                  <a:pt x="6918986" y="477086"/>
                  <a:pt x="6989783" y="486103"/>
                </a:cubicBezTo>
                <a:cubicBezTo>
                  <a:pt x="7069521" y="490501"/>
                  <a:pt x="7013184" y="431910"/>
                  <a:pt x="7115240" y="478756"/>
                </a:cubicBezTo>
                <a:cubicBezTo>
                  <a:pt x="7124598" y="457679"/>
                  <a:pt x="7137107" y="456331"/>
                  <a:pt x="7158931" y="465669"/>
                </a:cubicBezTo>
                <a:cubicBezTo>
                  <a:pt x="7197578" y="466253"/>
                  <a:pt x="7191223" y="414098"/>
                  <a:pt x="7232185" y="444394"/>
                </a:cubicBezTo>
                <a:cubicBezTo>
                  <a:pt x="7223387" y="416531"/>
                  <a:pt x="7304580" y="431339"/>
                  <a:pt x="7284877" y="402687"/>
                </a:cubicBezTo>
                <a:cubicBezTo>
                  <a:pt x="7308318" y="376366"/>
                  <a:pt x="7323467" y="418098"/>
                  <a:pt x="7346945" y="395124"/>
                </a:cubicBezTo>
                <a:cubicBezTo>
                  <a:pt x="7374722" y="389094"/>
                  <a:pt x="7332767" y="425610"/>
                  <a:pt x="7364027" y="426741"/>
                </a:cubicBezTo>
                <a:cubicBezTo>
                  <a:pt x="7401595" y="423045"/>
                  <a:pt x="7404885" y="474515"/>
                  <a:pt x="7429557" y="407818"/>
                </a:cubicBezTo>
                <a:cubicBezTo>
                  <a:pt x="7470083" y="422287"/>
                  <a:pt x="7475770" y="392484"/>
                  <a:pt x="7528670" y="375453"/>
                </a:cubicBezTo>
                <a:cubicBezTo>
                  <a:pt x="7552357" y="390916"/>
                  <a:pt x="7569917" y="382071"/>
                  <a:pt x="7586523" y="365405"/>
                </a:cubicBezTo>
                <a:cubicBezTo>
                  <a:pt x="7639303" y="367265"/>
                  <a:pt x="7685486" y="340996"/>
                  <a:pt x="7743797" y="328598"/>
                </a:cubicBezTo>
                <a:cubicBezTo>
                  <a:pt x="7808888" y="344309"/>
                  <a:pt x="7838426" y="297661"/>
                  <a:pt x="7900757" y="284597"/>
                </a:cubicBezTo>
                <a:cubicBezTo>
                  <a:pt x="7966071" y="323570"/>
                  <a:pt x="7937357" y="219445"/>
                  <a:pt x="7990513" y="218262"/>
                </a:cubicBezTo>
                <a:cubicBezTo>
                  <a:pt x="8079524" y="251348"/>
                  <a:pt x="7985886" y="183363"/>
                  <a:pt x="8119883" y="186443"/>
                </a:cubicBezTo>
                <a:cubicBezTo>
                  <a:pt x="8127890" y="192526"/>
                  <a:pt x="8143473" y="184275"/>
                  <a:pt x="8141063" y="175217"/>
                </a:cubicBezTo>
                <a:cubicBezTo>
                  <a:pt x="8149708" y="177340"/>
                  <a:pt x="8171214" y="193246"/>
                  <a:pt x="8172005" y="178328"/>
                </a:cubicBezTo>
                <a:cubicBezTo>
                  <a:pt x="8214152" y="172893"/>
                  <a:pt x="8256922" y="177828"/>
                  <a:pt x="8296189" y="192661"/>
                </a:cubicBezTo>
                <a:cubicBezTo>
                  <a:pt x="8375542" y="160233"/>
                  <a:pt x="8337054" y="232848"/>
                  <a:pt x="8395386" y="220624"/>
                </a:cubicBezTo>
                <a:cubicBezTo>
                  <a:pt x="8440173" y="187468"/>
                  <a:pt x="8459828" y="209596"/>
                  <a:pt x="8512799" y="185499"/>
                </a:cubicBezTo>
                <a:cubicBezTo>
                  <a:pt x="8535929" y="231553"/>
                  <a:pt x="8563814" y="175931"/>
                  <a:pt x="8586463" y="187463"/>
                </a:cubicBezTo>
                <a:cubicBezTo>
                  <a:pt x="8615090" y="128753"/>
                  <a:pt x="8674845" y="230682"/>
                  <a:pt x="8710287" y="226363"/>
                </a:cubicBezTo>
                <a:cubicBezTo>
                  <a:pt x="8769113" y="210550"/>
                  <a:pt x="8828097" y="147082"/>
                  <a:pt x="8866439" y="198692"/>
                </a:cubicBezTo>
                <a:cubicBezTo>
                  <a:pt x="8868460" y="175509"/>
                  <a:pt x="8859731" y="145169"/>
                  <a:pt x="8894276" y="145723"/>
                </a:cubicBezTo>
                <a:cubicBezTo>
                  <a:pt x="8906672" y="132744"/>
                  <a:pt x="8905374" y="97617"/>
                  <a:pt x="8935035" y="111646"/>
                </a:cubicBezTo>
                <a:cubicBezTo>
                  <a:pt x="8904037" y="146298"/>
                  <a:pt x="8961352" y="144078"/>
                  <a:pt x="8960043" y="180759"/>
                </a:cubicBezTo>
                <a:cubicBezTo>
                  <a:pt x="9005076" y="198561"/>
                  <a:pt x="9099125" y="156755"/>
                  <a:pt x="9101127" y="222142"/>
                </a:cubicBezTo>
                <a:cubicBezTo>
                  <a:pt x="9117908" y="258914"/>
                  <a:pt x="9165860" y="193613"/>
                  <a:pt x="9170880" y="234816"/>
                </a:cubicBezTo>
                <a:cubicBezTo>
                  <a:pt x="9191715" y="205459"/>
                  <a:pt x="9239106" y="244146"/>
                  <a:pt x="9278094" y="238336"/>
                </a:cubicBezTo>
                <a:cubicBezTo>
                  <a:pt x="9287704" y="256044"/>
                  <a:pt x="9296597" y="254078"/>
                  <a:pt x="9310998" y="242266"/>
                </a:cubicBezTo>
                <a:cubicBezTo>
                  <a:pt x="9435340" y="218118"/>
                  <a:pt x="9634992" y="402156"/>
                  <a:pt x="9641111" y="313195"/>
                </a:cubicBezTo>
                <a:cubicBezTo>
                  <a:pt x="9670442" y="307681"/>
                  <a:pt x="9749295" y="213034"/>
                  <a:pt x="9823383" y="218474"/>
                </a:cubicBezTo>
                <a:cubicBezTo>
                  <a:pt x="9860589" y="257695"/>
                  <a:pt x="9997242" y="187763"/>
                  <a:pt x="10032591" y="185749"/>
                </a:cubicBezTo>
                <a:cubicBezTo>
                  <a:pt x="10044653" y="212861"/>
                  <a:pt x="10097174" y="178940"/>
                  <a:pt x="10100322" y="221604"/>
                </a:cubicBezTo>
                <a:cubicBezTo>
                  <a:pt x="10110886" y="237959"/>
                  <a:pt x="10127839" y="234836"/>
                  <a:pt x="10132642" y="217666"/>
                </a:cubicBezTo>
                <a:cubicBezTo>
                  <a:pt x="10153709" y="217746"/>
                  <a:pt x="10170328" y="236362"/>
                  <a:pt x="10185365" y="206832"/>
                </a:cubicBezTo>
                <a:cubicBezTo>
                  <a:pt x="10214146" y="205971"/>
                  <a:pt x="10254592" y="262617"/>
                  <a:pt x="10268953" y="218347"/>
                </a:cubicBezTo>
                <a:cubicBezTo>
                  <a:pt x="10305142" y="276747"/>
                  <a:pt x="10415702" y="220112"/>
                  <a:pt x="10473949" y="220954"/>
                </a:cubicBezTo>
                <a:cubicBezTo>
                  <a:pt x="10586161" y="235829"/>
                  <a:pt x="10659175" y="223561"/>
                  <a:pt x="10717313" y="253344"/>
                </a:cubicBezTo>
                <a:cubicBezTo>
                  <a:pt x="10807563" y="201769"/>
                  <a:pt x="10894251" y="226492"/>
                  <a:pt x="10972110" y="217006"/>
                </a:cubicBezTo>
                <a:cubicBezTo>
                  <a:pt x="11010257" y="224179"/>
                  <a:pt x="11021728" y="177614"/>
                  <a:pt x="11060121" y="208222"/>
                </a:cubicBezTo>
                <a:cubicBezTo>
                  <a:pt x="11077800" y="162137"/>
                  <a:pt x="11186826" y="219263"/>
                  <a:pt x="11144990" y="143556"/>
                </a:cubicBezTo>
                <a:cubicBezTo>
                  <a:pt x="11197019" y="148660"/>
                  <a:pt x="11247321" y="135324"/>
                  <a:pt x="11293359" y="124935"/>
                </a:cubicBezTo>
                <a:cubicBezTo>
                  <a:pt x="11315861" y="107725"/>
                  <a:pt x="11364687" y="97012"/>
                  <a:pt x="11364511" y="66512"/>
                </a:cubicBezTo>
                <a:cubicBezTo>
                  <a:pt x="11417487" y="108223"/>
                  <a:pt x="11482729" y="24231"/>
                  <a:pt x="11537979" y="81544"/>
                </a:cubicBezTo>
                <a:cubicBezTo>
                  <a:pt x="11546299" y="61123"/>
                  <a:pt x="11557784" y="68192"/>
                  <a:pt x="11576401" y="68039"/>
                </a:cubicBezTo>
                <a:cubicBezTo>
                  <a:pt x="11582963" y="33190"/>
                  <a:pt x="11614943" y="63169"/>
                  <a:pt x="11627402" y="41537"/>
                </a:cubicBezTo>
                <a:cubicBezTo>
                  <a:pt x="11683565" y="51278"/>
                  <a:pt x="11758185" y="24367"/>
                  <a:pt x="11800703" y="18480"/>
                </a:cubicBezTo>
                <a:cubicBezTo>
                  <a:pt x="11843221" y="12595"/>
                  <a:pt x="11887749" y="35019"/>
                  <a:pt x="11920297" y="33373"/>
                </a:cubicBezTo>
                <a:cubicBezTo>
                  <a:pt x="11981109" y="-22731"/>
                  <a:pt x="12001050" y="20006"/>
                  <a:pt x="12034335" y="19478"/>
                </a:cubicBezTo>
                <a:cubicBezTo>
                  <a:pt x="12046814" y="7195"/>
                  <a:pt x="12086097" y="12995"/>
                  <a:pt x="12121786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72CCA-A9BE-5B4E-A658-BCB21769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620203"/>
            <a:ext cx="9859618" cy="8946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7992" y="1914157"/>
            <a:ext cx="6991068" cy="344709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13D15D-80AE-B34A-8B07-D435BEE3C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26984" r="39886" b="2"/>
          <a:stretch/>
        </p:blipFill>
        <p:spPr>
          <a:xfrm>
            <a:off x="2761192" y="2075024"/>
            <a:ext cx="6667002" cy="312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9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19EC06-95FA-4182-A069-1FA626C7A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8EB1A4A-D79A-42CF-8F0E-83C097672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21385-D754-EC43-A5A7-0C0A9B86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9601"/>
            <a:ext cx="10017455" cy="1216024"/>
          </a:xfrm>
        </p:spPr>
        <p:txBody>
          <a:bodyPr>
            <a:normAutofit/>
          </a:bodyPr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29F7-0551-2249-AB7D-16DD90C6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435226"/>
            <a:ext cx="9880979" cy="3819151"/>
          </a:xfrm>
        </p:spPr>
        <p:txBody>
          <a:bodyPr anchor="t" anchorCtr="0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8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C685BF-E9A7-4525-ABF3-CCC2EAC37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2687005"/>
          </a:xfrm>
          <a:custGeom>
            <a:avLst/>
            <a:gdLst>
              <a:gd name="connsiteX0" fmla="*/ 12192000 w 12192000"/>
              <a:gd name="connsiteY0" fmla="*/ 0 h 2785707"/>
              <a:gd name="connsiteX1" fmla="*/ 0 w 12192000"/>
              <a:gd name="connsiteY1" fmla="*/ 0 h 2785707"/>
              <a:gd name="connsiteX2" fmla="*/ 0 w 12192000"/>
              <a:gd name="connsiteY2" fmla="*/ 591237 h 2785707"/>
              <a:gd name="connsiteX3" fmla="*/ 7462 w 12192000"/>
              <a:gd name="connsiteY3" fmla="*/ 596097 h 2785707"/>
              <a:gd name="connsiteX4" fmla="*/ 65949 w 12192000"/>
              <a:gd name="connsiteY4" fmla="*/ 623063 h 2785707"/>
              <a:gd name="connsiteX5" fmla="*/ 174040 w 12192000"/>
              <a:gd name="connsiteY5" fmla="*/ 614935 h 2785707"/>
              <a:gd name="connsiteX6" fmla="*/ 331354 w 12192000"/>
              <a:gd name="connsiteY6" fmla="*/ 605310 h 2785707"/>
              <a:gd name="connsiteX7" fmla="*/ 437701 w 12192000"/>
              <a:gd name="connsiteY7" fmla="*/ 649169 h 2785707"/>
              <a:gd name="connsiteX8" fmla="*/ 570985 w 12192000"/>
              <a:gd name="connsiteY8" fmla="*/ 634864 h 2785707"/>
              <a:gd name="connsiteX9" fmla="*/ 660488 w 12192000"/>
              <a:gd name="connsiteY9" fmla="*/ 637694 h 2785707"/>
              <a:gd name="connsiteX10" fmla="*/ 862240 w 12192000"/>
              <a:gd name="connsiteY10" fmla="*/ 647402 h 2785707"/>
              <a:gd name="connsiteX11" fmla="*/ 1055198 w 12192000"/>
              <a:gd name="connsiteY11" fmla="*/ 658414 h 2785707"/>
              <a:gd name="connsiteX12" fmla="*/ 1161490 w 12192000"/>
              <a:gd name="connsiteY12" fmla="*/ 664553 h 2785707"/>
              <a:gd name="connsiteX13" fmla="*/ 1335488 w 12192000"/>
              <a:gd name="connsiteY13" fmla="*/ 684838 h 2785707"/>
              <a:gd name="connsiteX14" fmla="*/ 1384901 w 12192000"/>
              <a:gd name="connsiteY14" fmla="*/ 684207 h 2785707"/>
              <a:gd name="connsiteX15" fmla="*/ 1414557 w 12192000"/>
              <a:gd name="connsiteY15" fmla="*/ 685540 h 2785707"/>
              <a:gd name="connsiteX16" fmla="*/ 1479073 w 12192000"/>
              <a:gd name="connsiteY16" fmla="*/ 708783 h 2785707"/>
              <a:gd name="connsiteX17" fmla="*/ 1760498 w 12192000"/>
              <a:gd name="connsiteY17" fmla="*/ 700683 h 2785707"/>
              <a:gd name="connsiteX18" fmla="*/ 1971386 w 12192000"/>
              <a:gd name="connsiteY18" fmla="*/ 726403 h 2785707"/>
              <a:gd name="connsiteX19" fmla="*/ 2050659 w 12192000"/>
              <a:gd name="connsiteY19" fmla="*/ 720928 h 2785707"/>
              <a:gd name="connsiteX20" fmla="*/ 2220475 w 12192000"/>
              <a:gd name="connsiteY20" fmla="*/ 749487 h 2785707"/>
              <a:gd name="connsiteX21" fmla="*/ 2272406 w 12192000"/>
              <a:gd name="connsiteY21" fmla="*/ 777021 h 2785707"/>
              <a:gd name="connsiteX22" fmla="*/ 2297410 w 12192000"/>
              <a:gd name="connsiteY22" fmla="*/ 791240 h 2785707"/>
              <a:gd name="connsiteX23" fmla="*/ 2377393 w 12192000"/>
              <a:gd name="connsiteY23" fmla="*/ 838529 h 2785707"/>
              <a:gd name="connsiteX24" fmla="*/ 2389325 w 12192000"/>
              <a:gd name="connsiteY24" fmla="*/ 847736 h 2785707"/>
              <a:gd name="connsiteX25" fmla="*/ 2418508 w 12192000"/>
              <a:gd name="connsiteY25" fmla="*/ 847030 h 2785707"/>
              <a:gd name="connsiteX26" fmla="*/ 2435377 w 12192000"/>
              <a:gd name="connsiteY26" fmla="*/ 837345 h 2785707"/>
              <a:gd name="connsiteX27" fmla="*/ 2439620 w 12192000"/>
              <a:gd name="connsiteY27" fmla="*/ 840860 h 2785707"/>
              <a:gd name="connsiteX28" fmla="*/ 2451797 w 12192000"/>
              <a:gd name="connsiteY28" fmla="*/ 846508 h 2785707"/>
              <a:gd name="connsiteX29" fmla="*/ 2505861 w 12192000"/>
              <a:gd name="connsiteY29" fmla="*/ 882666 h 2785707"/>
              <a:gd name="connsiteX30" fmla="*/ 2528621 w 12192000"/>
              <a:gd name="connsiteY30" fmla="*/ 883310 h 2785707"/>
              <a:gd name="connsiteX31" fmla="*/ 2615876 w 12192000"/>
              <a:gd name="connsiteY31" fmla="*/ 913568 h 2785707"/>
              <a:gd name="connsiteX32" fmla="*/ 2633076 w 12192000"/>
              <a:gd name="connsiteY32" fmla="*/ 918384 h 2785707"/>
              <a:gd name="connsiteX33" fmla="*/ 2665101 w 12192000"/>
              <a:gd name="connsiteY33" fmla="*/ 936714 h 2785707"/>
              <a:gd name="connsiteX34" fmla="*/ 2675173 w 12192000"/>
              <a:gd name="connsiteY34" fmla="*/ 938458 h 2785707"/>
              <a:gd name="connsiteX35" fmla="*/ 2707978 w 12192000"/>
              <a:gd name="connsiteY35" fmla="*/ 955182 h 2785707"/>
              <a:gd name="connsiteX36" fmla="*/ 2778669 w 12192000"/>
              <a:gd name="connsiteY36" fmla="*/ 991480 h 2785707"/>
              <a:gd name="connsiteX37" fmla="*/ 2796452 w 12192000"/>
              <a:gd name="connsiteY37" fmla="*/ 1000372 h 2785707"/>
              <a:gd name="connsiteX38" fmla="*/ 2813495 w 12192000"/>
              <a:gd name="connsiteY38" fmla="*/ 1001982 h 2785707"/>
              <a:gd name="connsiteX39" fmla="*/ 2904193 w 12192000"/>
              <a:gd name="connsiteY39" fmla="*/ 1024123 h 2785707"/>
              <a:gd name="connsiteX40" fmla="*/ 2926826 w 12192000"/>
              <a:gd name="connsiteY40" fmla="*/ 1025558 h 2785707"/>
              <a:gd name="connsiteX41" fmla="*/ 2937629 w 12192000"/>
              <a:gd name="connsiteY41" fmla="*/ 1021496 h 2785707"/>
              <a:gd name="connsiteX42" fmla="*/ 2970190 w 12192000"/>
              <a:gd name="connsiteY42" fmla="*/ 1039341 h 2785707"/>
              <a:gd name="connsiteX43" fmla="*/ 3023036 w 12192000"/>
              <a:gd name="connsiteY43" fmla="*/ 1057429 h 2785707"/>
              <a:gd name="connsiteX44" fmla="*/ 3047640 w 12192000"/>
              <a:gd name="connsiteY44" fmla="*/ 1067886 h 2785707"/>
              <a:gd name="connsiteX45" fmla="*/ 3069615 w 12192000"/>
              <a:gd name="connsiteY45" fmla="*/ 1068623 h 2785707"/>
              <a:gd name="connsiteX46" fmla="*/ 3189718 w 12192000"/>
              <a:gd name="connsiteY46" fmla="*/ 1090790 h 2785707"/>
              <a:gd name="connsiteX47" fmla="*/ 3234683 w 12192000"/>
              <a:gd name="connsiteY47" fmla="*/ 1082861 h 2785707"/>
              <a:gd name="connsiteX48" fmla="*/ 3243889 w 12192000"/>
              <a:gd name="connsiteY48" fmla="*/ 1088560 h 2785707"/>
              <a:gd name="connsiteX49" fmla="*/ 3316289 w 12192000"/>
              <a:gd name="connsiteY49" fmla="*/ 1102846 h 2785707"/>
              <a:gd name="connsiteX50" fmla="*/ 3363255 w 12192000"/>
              <a:gd name="connsiteY50" fmla="*/ 1113121 h 2785707"/>
              <a:gd name="connsiteX51" fmla="*/ 3450298 w 12192000"/>
              <a:gd name="connsiteY51" fmla="*/ 1140641 h 2785707"/>
              <a:gd name="connsiteX52" fmla="*/ 3502843 w 12192000"/>
              <a:gd name="connsiteY52" fmla="*/ 1152088 h 2785707"/>
              <a:gd name="connsiteX53" fmla="*/ 3534327 w 12192000"/>
              <a:gd name="connsiteY53" fmla="*/ 1158780 h 2785707"/>
              <a:gd name="connsiteX54" fmla="*/ 3613707 w 12192000"/>
              <a:gd name="connsiteY54" fmla="*/ 1188135 h 2785707"/>
              <a:gd name="connsiteX55" fmla="*/ 3734447 w 12192000"/>
              <a:gd name="connsiteY55" fmla="*/ 1264997 h 2785707"/>
              <a:gd name="connsiteX56" fmla="*/ 3774777 w 12192000"/>
              <a:gd name="connsiteY56" fmla="*/ 1280345 h 2785707"/>
              <a:gd name="connsiteX57" fmla="*/ 3782987 w 12192000"/>
              <a:gd name="connsiteY57" fmla="*/ 1278825 h 2785707"/>
              <a:gd name="connsiteX58" fmla="*/ 3829525 w 12192000"/>
              <a:gd name="connsiteY58" fmla="*/ 1314650 h 2785707"/>
              <a:gd name="connsiteX59" fmla="*/ 3916534 w 12192000"/>
              <a:gd name="connsiteY59" fmla="*/ 1337438 h 2785707"/>
              <a:gd name="connsiteX60" fmla="*/ 3985243 w 12192000"/>
              <a:gd name="connsiteY60" fmla="*/ 1349887 h 2785707"/>
              <a:gd name="connsiteX61" fmla="*/ 4022446 w 12192000"/>
              <a:gd name="connsiteY61" fmla="*/ 1358915 h 2785707"/>
              <a:gd name="connsiteX62" fmla="*/ 4050987 w 12192000"/>
              <a:gd name="connsiteY62" fmla="*/ 1363213 h 2785707"/>
              <a:gd name="connsiteX63" fmla="*/ 4115739 w 12192000"/>
              <a:gd name="connsiteY63" fmla="*/ 1386380 h 2785707"/>
              <a:gd name="connsiteX64" fmla="*/ 4219773 w 12192000"/>
              <a:gd name="connsiteY64" fmla="*/ 1429896 h 2785707"/>
              <a:gd name="connsiteX65" fmla="*/ 4242592 w 12192000"/>
              <a:gd name="connsiteY65" fmla="*/ 1437995 h 2785707"/>
              <a:gd name="connsiteX66" fmla="*/ 4264860 w 12192000"/>
              <a:gd name="connsiteY66" fmla="*/ 1440328 h 2785707"/>
              <a:gd name="connsiteX67" fmla="*/ 4272342 w 12192000"/>
              <a:gd name="connsiteY67" fmla="*/ 1436836 h 2785707"/>
              <a:gd name="connsiteX68" fmla="*/ 4285317 w 12192000"/>
              <a:gd name="connsiteY68" fmla="*/ 1440547 h 2785707"/>
              <a:gd name="connsiteX69" fmla="*/ 4289326 w 12192000"/>
              <a:gd name="connsiteY69" fmla="*/ 1440567 h 2785707"/>
              <a:gd name="connsiteX70" fmla="*/ 4311745 w 12192000"/>
              <a:gd name="connsiteY70" fmla="*/ 1441649 h 2785707"/>
              <a:gd name="connsiteX71" fmla="*/ 4345821 w 12192000"/>
              <a:gd name="connsiteY71" fmla="*/ 1467990 h 2785707"/>
              <a:gd name="connsiteX72" fmla="*/ 4399086 w 12192000"/>
              <a:gd name="connsiteY72" fmla="*/ 1480631 h 2785707"/>
              <a:gd name="connsiteX73" fmla="*/ 4635587 w 12192000"/>
              <a:gd name="connsiteY73" fmla="*/ 1532477 h 2785707"/>
              <a:gd name="connsiteX74" fmla="*/ 4697305 w 12192000"/>
              <a:gd name="connsiteY74" fmla="*/ 1598576 h 2785707"/>
              <a:gd name="connsiteX75" fmla="*/ 4800559 w 12192000"/>
              <a:gd name="connsiteY75" fmla="*/ 1650651 h 2785707"/>
              <a:gd name="connsiteX76" fmla="*/ 4945615 w 12192000"/>
              <a:gd name="connsiteY76" fmla="*/ 1698753 h 2785707"/>
              <a:gd name="connsiteX77" fmla="*/ 4951384 w 12192000"/>
              <a:gd name="connsiteY77" fmla="*/ 1709811 h 2785707"/>
              <a:gd name="connsiteX78" fmla="*/ 4961956 w 12192000"/>
              <a:gd name="connsiteY78" fmla="*/ 1718626 h 2785707"/>
              <a:gd name="connsiteX79" fmla="*/ 4964473 w 12192000"/>
              <a:gd name="connsiteY79" fmla="*/ 1718615 h 2785707"/>
              <a:gd name="connsiteX80" fmla="*/ 4991598 w 12192000"/>
              <a:gd name="connsiteY80" fmla="*/ 1734829 h 2785707"/>
              <a:gd name="connsiteX81" fmla="*/ 5009548 w 12192000"/>
              <a:gd name="connsiteY81" fmla="*/ 1747489 h 2785707"/>
              <a:gd name="connsiteX82" fmla="*/ 5014839 w 12192000"/>
              <a:gd name="connsiteY82" fmla="*/ 1748130 h 2785707"/>
              <a:gd name="connsiteX83" fmla="*/ 5058738 w 12192000"/>
              <a:gd name="connsiteY83" fmla="*/ 1764982 h 2785707"/>
              <a:gd name="connsiteX84" fmla="*/ 5080507 w 12192000"/>
              <a:gd name="connsiteY84" fmla="*/ 1768847 h 2785707"/>
              <a:gd name="connsiteX85" fmla="*/ 5142055 w 12192000"/>
              <a:gd name="connsiteY85" fmla="*/ 1767607 h 2785707"/>
              <a:gd name="connsiteX86" fmla="*/ 5173522 w 12192000"/>
              <a:gd name="connsiteY86" fmla="*/ 1784620 h 2785707"/>
              <a:gd name="connsiteX87" fmla="*/ 5180367 w 12192000"/>
              <a:gd name="connsiteY87" fmla="*/ 1787604 h 2785707"/>
              <a:gd name="connsiteX88" fmla="*/ 5180716 w 12192000"/>
              <a:gd name="connsiteY88" fmla="*/ 1787481 h 2785707"/>
              <a:gd name="connsiteX89" fmla="*/ 5188363 w 12192000"/>
              <a:gd name="connsiteY89" fmla="*/ 1790269 h 2785707"/>
              <a:gd name="connsiteX90" fmla="*/ 5192852 w 12192000"/>
              <a:gd name="connsiteY90" fmla="*/ 1793043 h 2785707"/>
              <a:gd name="connsiteX91" fmla="*/ 5272230 w 12192000"/>
              <a:gd name="connsiteY91" fmla="*/ 1791348 h 2785707"/>
              <a:gd name="connsiteX92" fmla="*/ 5376484 w 12192000"/>
              <a:gd name="connsiteY92" fmla="*/ 1805756 h 2785707"/>
              <a:gd name="connsiteX93" fmla="*/ 5478926 w 12192000"/>
              <a:gd name="connsiteY93" fmla="*/ 1822858 h 2785707"/>
              <a:gd name="connsiteX94" fmla="*/ 5515632 w 12192000"/>
              <a:gd name="connsiteY94" fmla="*/ 1830425 h 2785707"/>
              <a:gd name="connsiteX95" fmla="*/ 5582742 w 12192000"/>
              <a:gd name="connsiteY95" fmla="*/ 1837848 h 2785707"/>
              <a:gd name="connsiteX96" fmla="*/ 5615731 w 12192000"/>
              <a:gd name="connsiteY96" fmla="*/ 1838115 h 2785707"/>
              <a:gd name="connsiteX97" fmla="*/ 5619149 w 12192000"/>
              <a:gd name="connsiteY97" fmla="*/ 1835988 h 2785707"/>
              <a:gd name="connsiteX98" fmla="*/ 5625050 w 12192000"/>
              <a:gd name="connsiteY98" fmla="*/ 1835832 h 2785707"/>
              <a:gd name="connsiteX99" fmla="*/ 5640026 w 12192000"/>
              <a:gd name="connsiteY99" fmla="*/ 1839536 h 2785707"/>
              <a:gd name="connsiteX100" fmla="*/ 5645469 w 12192000"/>
              <a:gd name="connsiteY100" fmla="*/ 1841610 h 2785707"/>
              <a:gd name="connsiteX101" fmla="*/ 5653837 w 12192000"/>
              <a:gd name="connsiteY101" fmla="*/ 1843194 h 2785707"/>
              <a:gd name="connsiteX102" fmla="*/ 5654101 w 12192000"/>
              <a:gd name="connsiteY102" fmla="*/ 1843017 h 2785707"/>
              <a:gd name="connsiteX103" fmla="*/ 5661820 w 12192000"/>
              <a:gd name="connsiteY103" fmla="*/ 1844927 h 2785707"/>
              <a:gd name="connsiteX104" fmla="*/ 5698828 w 12192000"/>
              <a:gd name="connsiteY104" fmla="*/ 1857009 h 2785707"/>
              <a:gd name="connsiteX105" fmla="*/ 5755153 w 12192000"/>
              <a:gd name="connsiteY105" fmla="*/ 1846051 h 2785707"/>
              <a:gd name="connsiteX106" fmla="*/ 5777080 w 12192000"/>
              <a:gd name="connsiteY106" fmla="*/ 1846484 h 2785707"/>
              <a:gd name="connsiteX107" fmla="*/ 5790062 w 12192000"/>
              <a:gd name="connsiteY107" fmla="*/ 1844754 h 2785707"/>
              <a:gd name="connsiteX108" fmla="*/ 5888138 w 12192000"/>
              <a:gd name="connsiteY108" fmla="*/ 1877663 h 2785707"/>
              <a:gd name="connsiteX109" fmla="*/ 5902013 w 12192000"/>
              <a:gd name="connsiteY109" fmla="*/ 1884827 h 2785707"/>
              <a:gd name="connsiteX110" fmla="*/ 5912492 w 12192000"/>
              <a:gd name="connsiteY110" fmla="*/ 1894998 h 2785707"/>
              <a:gd name="connsiteX111" fmla="*/ 6068995 w 12192000"/>
              <a:gd name="connsiteY111" fmla="*/ 1920302 h 2785707"/>
              <a:gd name="connsiteX112" fmla="*/ 6283598 w 12192000"/>
              <a:gd name="connsiteY112" fmla="*/ 1991295 h 2785707"/>
              <a:gd name="connsiteX113" fmla="*/ 6378390 w 12192000"/>
              <a:gd name="connsiteY113" fmla="*/ 1991561 h 2785707"/>
              <a:gd name="connsiteX114" fmla="*/ 6519309 w 12192000"/>
              <a:gd name="connsiteY114" fmla="*/ 2027309 h 2785707"/>
              <a:gd name="connsiteX115" fmla="*/ 6643152 w 12192000"/>
              <a:gd name="connsiteY115" fmla="*/ 2049516 h 2785707"/>
              <a:gd name="connsiteX116" fmla="*/ 6656875 w 12192000"/>
              <a:gd name="connsiteY116" fmla="*/ 2051188 h 2785707"/>
              <a:gd name="connsiteX117" fmla="*/ 6662165 w 12192000"/>
              <a:gd name="connsiteY117" fmla="*/ 2046505 h 2785707"/>
              <a:gd name="connsiteX118" fmla="*/ 6708706 w 12192000"/>
              <a:gd name="connsiteY118" fmla="*/ 2049842 h 2785707"/>
              <a:gd name="connsiteX119" fmla="*/ 6797201 w 12192000"/>
              <a:gd name="connsiteY119" fmla="*/ 2065320 h 2785707"/>
              <a:gd name="connsiteX120" fmla="*/ 6810764 w 12192000"/>
              <a:gd name="connsiteY120" fmla="*/ 2071002 h 2785707"/>
              <a:gd name="connsiteX121" fmla="*/ 6901101 w 12192000"/>
              <a:gd name="connsiteY121" fmla="*/ 2082052 h 2785707"/>
              <a:gd name="connsiteX122" fmla="*/ 6962781 w 12192000"/>
              <a:gd name="connsiteY122" fmla="*/ 2092999 h 2785707"/>
              <a:gd name="connsiteX123" fmla="*/ 6975881 w 12192000"/>
              <a:gd name="connsiteY123" fmla="*/ 2098520 h 2785707"/>
              <a:gd name="connsiteX124" fmla="*/ 6991402 w 12192000"/>
              <a:gd name="connsiteY124" fmla="*/ 2094572 h 2785707"/>
              <a:gd name="connsiteX125" fmla="*/ 6996085 w 12192000"/>
              <a:gd name="connsiteY125" fmla="*/ 2090397 h 2785707"/>
              <a:gd name="connsiteX126" fmla="*/ 7045119 w 12192000"/>
              <a:gd name="connsiteY126" fmla="*/ 2100367 h 2785707"/>
              <a:gd name="connsiteX127" fmla="*/ 7051064 w 12192000"/>
              <a:gd name="connsiteY127" fmla="*/ 2100779 h 2785707"/>
              <a:gd name="connsiteX128" fmla="*/ 7092123 w 12192000"/>
              <a:gd name="connsiteY128" fmla="*/ 2100750 h 2785707"/>
              <a:gd name="connsiteX129" fmla="*/ 7153291 w 12192000"/>
              <a:gd name="connsiteY129" fmla="*/ 2096258 h 2785707"/>
              <a:gd name="connsiteX130" fmla="*/ 7216946 w 12192000"/>
              <a:gd name="connsiteY130" fmla="*/ 2083586 h 2785707"/>
              <a:gd name="connsiteX131" fmla="*/ 7253640 w 12192000"/>
              <a:gd name="connsiteY131" fmla="*/ 2078754 h 2785707"/>
              <a:gd name="connsiteX132" fmla="*/ 7279228 w 12192000"/>
              <a:gd name="connsiteY132" fmla="*/ 2072719 h 2785707"/>
              <a:gd name="connsiteX133" fmla="*/ 7350342 w 12192000"/>
              <a:gd name="connsiteY133" fmla="*/ 2070909 h 2785707"/>
              <a:gd name="connsiteX134" fmla="*/ 7470724 w 12192000"/>
              <a:gd name="connsiteY134" fmla="*/ 2073574 h 2785707"/>
              <a:gd name="connsiteX135" fmla="*/ 7514696 w 12192000"/>
              <a:gd name="connsiteY135" fmla="*/ 2067266 h 2785707"/>
              <a:gd name="connsiteX136" fmla="*/ 7516909 w 12192000"/>
              <a:gd name="connsiteY136" fmla="*/ 2061590 h 2785707"/>
              <a:gd name="connsiteX137" fmla="*/ 7530255 w 12192000"/>
              <a:gd name="connsiteY137" fmla="*/ 2060403 h 2785707"/>
              <a:gd name="connsiteX138" fmla="*/ 7533279 w 12192000"/>
              <a:gd name="connsiteY138" fmla="*/ 2059039 h 2785707"/>
              <a:gd name="connsiteX139" fmla="*/ 7551151 w 12192000"/>
              <a:gd name="connsiteY139" fmla="*/ 2052267 h 2785707"/>
              <a:gd name="connsiteX140" fmla="*/ 7602338 w 12192000"/>
              <a:gd name="connsiteY140" fmla="*/ 2063846 h 2785707"/>
              <a:gd name="connsiteX141" fmla="*/ 7625892 w 12192000"/>
              <a:gd name="connsiteY141" fmla="*/ 2064714 h 2785707"/>
              <a:gd name="connsiteX142" fmla="*/ 7648322 w 12192000"/>
              <a:gd name="connsiteY142" fmla="*/ 2072757 h 2785707"/>
              <a:gd name="connsiteX143" fmla="*/ 7660138 w 12192000"/>
              <a:gd name="connsiteY143" fmla="*/ 2081487 h 2785707"/>
              <a:gd name="connsiteX144" fmla="*/ 7701887 w 12192000"/>
              <a:gd name="connsiteY144" fmla="*/ 2097255 h 2785707"/>
              <a:gd name="connsiteX145" fmla="*/ 7701887 w 12192000"/>
              <a:gd name="connsiteY145" fmla="*/ 2081564 h 2785707"/>
              <a:gd name="connsiteX146" fmla="*/ 7781603 w 12192000"/>
              <a:gd name="connsiteY146" fmla="*/ 2105597 h 2785707"/>
              <a:gd name="connsiteX147" fmla="*/ 7840532 w 12192000"/>
              <a:gd name="connsiteY147" fmla="*/ 2126887 h 2785707"/>
              <a:gd name="connsiteX148" fmla="*/ 7852490 w 12192000"/>
              <a:gd name="connsiteY148" fmla="*/ 2134555 h 2785707"/>
              <a:gd name="connsiteX149" fmla="*/ 7868492 w 12192000"/>
              <a:gd name="connsiteY149" fmla="*/ 2133321 h 2785707"/>
              <a:gd name="connsiteX150" fmla="*/ 7873842 w 12192000"/>
              <a:gd name="connsiteY150" fmla="*/ 2130014 h 2785707"/>
              <a:gd name="connsiteX151" fmla="*/ 7920468 w 12192000"/>
              <a:gd name="connsiteY151" fmla="*/ 2148187 h 2785707"/>
              <a:gd name="connsiteX152" fmla="*/ 7926263 w 12192000"/>
              <a:gd name="connsiteY152" fmla="*/ 2149606 h 2785707"/>
              <a:gd name="connsiteX153" fmla="*/ 7966770 w 12192000"/>
              <a:gd name="connsiteY153" fmla="*/ 2156585 h 2785707"/>
              <a:gd name="connsiteX154" fmla="*/ 8092911 w 12192000"/>
              <a:gd name="connsiteY154" fmla="*/ 2161008 h 2785707"/>
              <a:gd name="connsiteX155" fmla="*/ 8129956 w 12192000"/>
              <a:gd name="connsiteY155" fmla="*/ 2162518 h 2785707"/>
              <a:gd name="connsiteX156" fmla="*/ 8156253 w 12192000"/>
              <a:gd name="connsiteY156" fmla="*/ 2160951 h 2785707"/>
              <a:gd name="connsiteX157" fmla="*/ 8226723 w 12192000"/>
              <a:gd name="connsiteY157" fmla="*/ 2171307 h 2785707"/>
              <a:gd name="connsiteX158" fmla="*/ 8345013 w 12192000"/>
              <a:gd name="connsiteY158" fmla="*/ 2194472 h 2785707"/>
              <a:gd name="connsiteX159" fmla="*/ 8389494 w 12192000"/>
              <a:gd name="connsiteY159" fmla="*/ 2195774 h 2785707"/>
              <a:gd name="connsiteX160" fmla="*/ 8392672 w 12192000"/>
              <a:gd name="connsiteY160" fmla="*/ 2190570 h 2785707"/>
              <a:gd name="connsiteX161" fmla="*/ 8406045 w 12192000"/>
              <a:gd name="connsiteY161" fmla="*/ 2191681 h 2785707"/>
              <a:gd name="connsiteX162" fmla="*/ 8409264 w 12192000"/>
              <a:gd name="connsiteY162" fmla="*/ 2190855 h 2785707"/>
              <a:gd name="connsiteX163" fmla="*/ 8428080 w 12192000"/>
              <a:gd name="connsiteY163" fmla="*/ 2187244 h 2785707"/>
              <a:gd name="connsiteX164" fmla="*/ 8476550 w 12192000"/>
              <a:gd name="connsiteY164" fmla="*/ 2207369 h 2785707"/>
              <a:gd name="connsiteX165" fmla="*/ 8588757 w 12192000"/>
              <a:gd name="connsiteY165" fmla="*/ 2225395 h 2785707"/>
              <a:gd name="connsiteX166" fmla="*/ 8749518 w 12192000"/>
              <a:gd name="connsiteY166" fmla="*/ 2245011 h 2785707"/>
              <a:gd name="connsiteX167" fmla="*/ 8874315 w 12192000"/>
              <a:gd name="connsiteY167" fmla="*/ 2266877 h 2785707"/>
              <a:gd name="connsiteX168" fmla="*/ 9029190 w 12192000"/>
              <a:gd name="connsiteY168" fmla="*/ 2309251 h 2785707"/>
              <a:gd name="connsiteX169" fmla="*/ 9142331 w 12192000"/>
              <a:gd name="connsiteY169" fmla="*/ 2320064 h 2785707"/>
              <a:gd name="connsiteX170" fmla="*/ 9155844 w 12192000"/>
              <a:gd name="connsiteY170" fmla="*/ 2330314 h 2785707"/>
              <a:gd name="connsiteX171" fmla="*/ 9171403 w 12192000"/>
              <a:gd name="connsiteY171" fmla="*/ 2337223 h 2785707"/>
              <a:gd name="connsiteX172" fmla="*/ 9173407 w 12192000"/>
              <a:gd name="connsiteY172" fmla="*/ 2336681 h 2785707"/>
              <a:gd name="connsiteX173" fmla="*/ 9208166 w 12192000"/>
              <a:gd name="connsiteY173" fmla="*/ 2347769 h 2785707"/>
              <a:gd name="connsiteX174" fmla="*/ 9274752 w 12192000"/>
              <a:gd name="connsiteY174" fmla="*/ 2367321 h 2785707"/>
              <a:gd name="connsiteX175" fmla="*/ 9275339 w 12192000"/>
              <a:gd name="connsiteY175" fmla="*/ 2366424 h 2785707"/>
              <a:gd name="connsiteX176" fmla="*/ 9286171 w 12192000"/>
              <a:gd name="connsiteY176" fmla="*/ 2364868 h 2785707"/>
              <a:gd name="connsiteX177" fmla="*/ 9306706 w 12192000"/>
              <a:gd name="connsiteY177" fmla="*/ 2364279 h 2785707"/>
              <a:gd name="connsiteX178" fmla="*/ 9354964 w 12192000"/>
              <a:gd name="connsiteY178" fmla="*/ 2350000 h 2785707"/>
              <a:gd name="connsiteX179" fmla="*/ 9393840 w 12192000"/>
              <a:gd name="connsiteY179" fmla="*/ 2360999 h 2785707"/>
              <a:gd name="connsiteX180" fmla="*/ 9401723 w 12192000"/>
              <a:gd name="connsiteY180" fmla="*/ 2362648 h 2785707"/>
              <a:gd name="connsiteX181" fmla="*/ 9401904 w 12192000"/>
              <a:gd name="connsiteY181" fmla="*/ 2362449 h 2785707"/>
              <a:gd name="connsiteX182" fmla="*/ 9410265 w 12192000"/>
              <a:gd name="connsiteY182" fmla="*/ 2363724 h 2785707"/>
              <a:gd name="connsiteX183" fmla="*/ 9431384 w 12192000"/>
              <a:gd name="connsiteY183" fmla="*/ 2368857 h 2785707"/>
              <a:gd name="connsiteX184" fmla="*/ 9436806 w 12192000"/>
              <a:gd name="connsiteY184" fmla="*/ 2368409 h 2785707"/>
              <a:gd name="connsiteX185" fmla="*/ 9469943 w 12192000"/>
              <a:gd name="connsiteY185" fmla="*/ 2364702 h 2785707"/>
              <a:gd name="connsiteX186" fmla="*/ 9571973 w 12192000"/>
              <a:gd name="connsiteY186" fmla="*/ 2375579 h 2785707"/>
              <a:gd name="connsiteX187" fmla="*/ 9673508 w 12192000"/>
              <a:gd name="connsiteY187" fmla="*/ 2388756 h 2785707"/>
              <a:gd name="connsiteX188" fmla="*/ 9775728 w 12192000"/>
              <a:gd name="connsiteY188" fmla="*/ 2398997 h 2785707"/>
              <a:gd name="connsiteX189" fmla="*/ 9828502 w 12192000"/>
              <a:gd name="connsiteY189" fmla="*/ 2387377 h 2785707"/>
              <a:gd name="connsiteX190" fmla="*/ 9834358 w 12192000"/>
              <a:gd name="connsiteY190" fmla="*/ 2387922 h 2785707"/>
              <a:gd name="connsiteX191" fmla="*/ 9848851 w 12192000"/>
              <a:gd name="connsiteY191" fmla="*/ 2393407 h 2785707"/>
              <a:gd name="connsiteX192" fmla="*/ 9854053 w 12192000"/>
              <a:gd name="connsiteY192" fmla="*/ 2396127 h 2785707"/>
              <a:gd name="connsiteX193" fmla="*/ 9862192 w 12192000"/>
              <a:gd name="connsiteY193" fmla="*/ 2398707 h 2785707"/>
              <a:gd name="connsiteX194" fmla="*/ 9862471 w 12192000"/>
              <a:gd name="connsiteY194" fmla="*/ 2398561 h 2785707"/>
              <a:gd name="connsiteX195" fmla="*/ 9905498 w 12192000"/>
              <a:gd name="connsiteY195" fmla="*/ 2417867 h 2785707"/>
              <a:gd name="connsiteX196" fmla="*/ 9962223 w 12192000"/>
              <a:gd name="connsiteY196" fmla="*/ 2413612 h 2785707"/>
              <a:gd name="connsiteX197" fmla="*/ 9983885 w 12192000"/>
              <a:gd name="connsiteY197" fmla="*/ 2416653 h 2785707"/>
              <a:gd name="connsiteX198" fmla="*/ 9995871 w 12192000"/>
              <a:gd name="connsiteY198" fmla="*/ 2417158 h 2785707"/>
              <a:gd name="connsiteX199" fmla="*/ 10030934 w 12192000"/>
              <a:gd name="connsiteY199" fmla="*/ 2432369 h 2785707"/>
              <a:gd name="connsiteX200" fmla="*/ 10036087 w 12192000"/>
              <a:gd name="connsiteY200" fmla="*/ 2432793 h 2785707"/>
              <a:gd name="connsiteX201" fmla="*/ 10057471 w 12192000"/>
              <a:gd name="connsiteY201" fmla="*/ 2445317 h 2785707"/>
              <a:gd name="connsiteX202" fmla="*/ 10088697 w 12192000"/>
              <a:gd name="connsiteY202" fmla="*/ 2461159 h 2785707"/>
              <a:gd name="connsiteX203" fmla="*/ 10091030 w 12192000"/>
              <a:gd name="connsiteY203" fmla="*/ 2461029 h 2785707"/>
              <a:gd name="connsiteX204" fmla="*/ 10104127 w 12192000"/>
              <a:gd name="connsiteY204" fmla="*/ 2469841 h 2785707"/>
              <a:gd name="connsiteX205" fmla="*/ 10169163 w 12192000"/>
              <a:gd name="connsiteY205" fmla="*/ 2492519 h 2785707"/>
              <a:gd name="connsiteX206" fmla="*/ 10266247 w 12192000"/>
              <a:gd name="connsiteY206" fmla="*/ 2525164 h 2785707"/>
              <a:gd name="connsiteX207" fmla="*/ 10383588 w 12192000"/>
              <a:gd name="connsiteY207" fmla="*/ 2556604 h 2785707"/>
              <a:gd name="connsiteX208" fmla="*/ 10502276 w 12192000"/>
              <a:gd name="connsiteY208" fmla="*/ 2611346 h 2785707"/>
              <a:gd name="connsiteX209" fmla="*/ 10702436 w 12192000"/>
              <a:gd name="connsiteY209" fmla="*/ 2685688 h 2785707"/>
              <a:gd name="connsiteX210" fmla="*/ 10738338 w 12192000"/>
              <a:gd name="connsiteY210" fmla="*/ 2690143 h 2785707"/>
              <a:gd name="connsiteX211" fmla="*/ 10738410 w 12192000"/>
              <a:gd name="connsiteY211" fmla="*/ 2690169 h 2785707"/>
              <a:gd name="connsiteX212" fmla="*/ 10828361 w 12192000"/>
              <a:gd name="connsiteY212" fmla="*/ 2695982 h 2785707"/>
              <a:gd name="connsiteX213" fmla="*/ 10850642 w 12192000"/>
              <a:gd name="connsiteY213" fmla="*/ 2691703 h 2785707"/>
              <a:gd name="connsiteX214" fmla="*/ 10944231 w 12192000"/>
              <a:gd name="connsiteY214" fmla="*/ 2690377 h 2785707"/>
              <a:gd name="connsiteX215" fmla="*/ 10961147 w 12192000"/>
              <a:gd name="connsiteY215" fmla="*/ 2687666 h 2785707"/>
              <a:gd name="connsiteX216" fmla="*/ 10980692 w 12192000"/>
              <a:gd name="connsiteY216" fmla="*/ 2691799 h 2785707"/>
              <a:gd name="connsiteX217" fmla="*/ 11058630 w 12192000"/>
              <a:gd name="connsiteY217" fmla="*/ 2709148 h 2785707"/>
              <a:gd name="connsiteX218" fmla="*/ 11094767 w 12192000"/>
              <a:gd name="connsiteY218" fmla="*/ 2717083 h 2785707"/>
              <a:gd name="connsiteX219" fmla="*/ 11096358 w 12192000"/>
              <a:gd name="connsiteY219" fmla="*/ 2720774 h 2785707"/>
              <a:gd name="connsiteX220" fmla="*/ 11104973 w 12192000"/>
              <a:gd name="connsiteY220" fmla="*/ 2716245 h 2785707"/>
              <a:gd name="connsiteX221" fmla="*/ 11131099 w 12192000"/>
              <a:gd name="connsiteY221" fmla="*/ 2719881 h 2785707"/>
              <a:gd name="connsiteX222" fmla="*/ 11140776 w 12192000"/>
              <a:gd name="connsiteY222" fmla="*/ 2725926 h 2785707"/>
              <a:gd name="connsiteX223" fmla="*/ 11158686 w 12192000"/>
              <a:gd name="connsiteY223" fmla="*/ 2726270 h 2785707"/>
              <a:gd name="connsiteX224" fmla="*/ 11273267 w 12192000"/>
              <a:gd name="connsiteY224" fmla="*/ 2728567 h 2785707"/>
              <a:gd name="connsiteX225" fmla="*/ 11288916 w 12192000"/>
              <a:gd name="connsiteY225" fmla="*/ 2737828 h 2785707"/>
              <a:gd name="connsiteX226" fmla="*/ 11311388 w 12192000"/>
              <a:gd name="connsiteY226" fmla="*/ 2736624 h 2785707"/>
              <a:gd name="connsiteX227" fmla="*/ 11335078 w 12192000"/>
              <a:gd name="connsiteY227" fmla="*/ 2749941 h 2785707"/>
              <a:gd name="connsiteX228" fmla="*/ 11348344 w 12192000"/>
              <a:gd name="connsiteY228" fmla="*/ 2752346 h 2785707"/>
              <a:gd name="connsiteX229" fmla="*/ 11353373 w 12192000"/>
              <a:gd name="connsiteY229" fmla="*/ 2754678 h 2785707"/>
              <a:gd name="connsiteX230" fmla="*/ 11367159 w 12192000"/>
              <a:gd name="connsiteY230" fmla="*/ 2741107 h 2785707"/>
              <a:gd name="connsiteX231" fmla="*/ 11389712 w 12192000"/>
              <a:gd name="connsiteY231" fmla="*/ 2740372 h 2785707"/>
              <a:gd name="connsiteX232" fmla="*/ 11395219 w 12192000"/>
              <a:gd name="connsiteY232" fmla="*/ 2733120 h 2785707"/>
              <a:gd name="connsiteX233" fmla="*/ 11409180 w 12192000"/>
              <a:gd name="connsiteY233" fmla="*/ 2739023 h 2785707"/>
              <a:gd name="connsiteX234" fmla="*/ 11431837 w 12192000"/>
              <a:gd name="connsiteY234" fmla="*/ 2746056 h 2785707"/>
              <a:gd name="connsiteX235" fmla="*/ 11444471 w 12192000"/>
              <a:gd name="connsiteY235" fmla="*/ 2749621 h 2785707"/>
              <a:gd name="connsiteX236" fmla="*/ 11451208 w 12192000"/>
              <a:gd name="connsiteY236" fmla="*/ 2744859 h 2785707"/>
              <a:gd name="connsiteX237" fmla="*/ 11473061 w 12192000"/>
              <a:gd name="connsiteY237" fmla="*/ 2757601 h 2785707"/>
              <a:gd name="connsiteX238" fmla="*/ 11526925 w 12192000"/>
              <a:gd name="connsiteY238" fmla="*/ 2772124 h 2785707"/>
              <a:gd name="connsiteX239" fmla="*/ 11584409 w 12192000"/>
              <a:gd name="connsiteY239" fmla="*/ 2785707 h 2785707"/>
              <a:gd name="connsiteX240" fmla="*/ 11705161 w 12192000"/>
              <a:gd name="connsiteY240" fmla="*/ 2774143 h 2785707"/>
              <a:gd name="connsiteX241" fmla="*/ 11831541 w 12192000"/>
              <a:gd name="connsiteY241" fmla="*/ 2745647 h 2785707"/>
              <a:gd name="connsiteX242" fmla="*/ 12017942 w 12192000"/>
              <a:gd name="connsiteY242" fmla="*/ 2704117 h 2785707"/>
              <a:gd name="connsiteX243" fmla="*/ 12134490 w 12192000"/>
              <a:gd name="connsiteY243" fmla="*/ 2673464 h 2785707"/>
              <a:gd name="connsiteX244" fmla="*/ 12159651 w 12192000"/>
              <a:gd name="connsiteY244" fmla="*/ 2679085 h 2785707"/>
              <a:gd name="connsiteX245" fmla="*/ 12192000 w 12192000"/>
              <a:gd name="connsiteY245" fmla="*/ 2674480 h 278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12192000" h="2785707">
                <a:moveTo>
                  <a:pt x="12192000" y="0"/>
                </a:moveTo>
                <a:lnTo>
                  <a:pt x="0" y="0"/>
                </a:lnTo>
                <a:lnTo>
                  <a:pt x="0" y="591237"/>
                </a:lnTo>
                <a:lnTo>
                  <a:pt x="7462" y="596097"/>
                </a:lnTo>
                <a:cubicBezTo>
                  <a:pt x="33908" y="613349"/>
                  <a:pt x="59850" y="629066"/>
                  <a:pt x="65949" y="623063"/>
                </a:cubicBezTo>
                <a:cubicBezTo>
                  <a:pt x="104511" y="621541"/>
                  <a:pt x="147418" y="628042"/>
                  <a:pt x="174040" y="614935"/>
                </a:cubicBezTo>
                <a:cubicBezTo>
                  <a:pt x="181060" y="595502"/>
                  <a:pt x="307304" y="613591"/>
                  <a:pt x="331354" y="605310"/>
                </a:cubicBezTo>
                <a:cubicBezTo>
                  <a:pt x="388829" y="623899"/>
                  <a:pt x="404420" y="655488"/>
                  <a:pt x="437701" y="649169"/>
                </a:cubicBezTo>
                <a:cubicBezTo>
                  <a:pt x="460360" y="643797"/>
                  <a:pt x="544430" y="662096"/>
                  <a:pt x="570985" y="634864"/>
                </a:cubicBezTo>
                <a:cubicBezTo>
                  <a:pt x="611720" y="655852"/>
                  <a:pt x="628268" y="628594"/>
                  <a:pt x="660488" y="637694"/>
                </a:cubicBezTo>
                <a:cubicBezTo>
                  <a:pt x="731929" y="640906"/>
                  <a:pt x="769884" y="669504"/>
                  <a:pt x="862240" y="647402"/>
                </a:cubicBezTo>
                <a:cubicBezTo>
                  <a:pt x="904065" y="656940"/>
                  <a:pt x="965938" y="616724"/>
                  <a:pt x="1055198" y="658414"/>
                </a:cubicBezTo>
                <a:cubicBezTo>
                  <a:pt x="1106774" y="665872"/>
                  <a:pt x="1080744" y="646485"/>
                  <a:pt x="1161490" y="664553"/>
                </a:cubicBezTo>
                <a:cubicBezTo>
                  <a:pt x="1184673" y="638081"/>
                  <a:pt x="1309702" y="681966"/>
                  <a:pt x="1335488" y="684838"/>
                </a:cubicBezTo>
                <a:cubicBezTo>
                  <a:pt x="1355801" y="667828"/>
                  <a:pt x="1366194" y="681653"/>
                  <a:pt x="1384901" y="684207"/>
                </a:cubicBezTo>
                <a:cubicBezTo>
                  <a:pt x="1393212" y="673848"/>
                  <a:pt x="1409014" y="673874"/>
                  <a:pt x="1414557" y="685540"/>
                </a:cubicBezTo>
                <a:cubicBezTo>
                  <a:pt x="1407315" y="713070"/>
                  <a:pt x="1474731" y="690092"/>
                  <a:pt x="1479073" y="708783"/>
                </a:cubicBezTo>
                <a:cubicBezTo>
                  <a:pt x="1540070" y="714517"/>
                  <a:pt x="1678447" y="697746"/>
                  <a:pt x="1760498" y="700683"/>
                </a:cubicBezTo>
                <a:cubicBezTo>
                  <a:pt x="1792632" y="694031"/>
                  <a:pt x="1855180" y="727000"/>
                  <a:pt x="1971386" y="726403"/>
                </a:cubicBezTo>
                <a:cubicBezTo>
                  <a:pt x="1986964" y="720596"/>
                  <a:pt x="2046286" y="708514"/>
                  <a:pt x="2050659" y="720928"/>
                </a:cubicBezTo>
                <a:cubicBezTo>
                  <a:pt x="2086682" y="721863"/>
                  <a:pt x="2195049" y="765696"/>
                  <a:pt x="2220475" y="749487"/>
                </a:cubicBezTo>
                <a:cubicBezTo>
                  <a:pt x="2215241" y="776310"/>
                  <a:pt x="2266142" y="751623"/>
                  <a:pt x="2272406" y="777021"/>
                </a:cubicBezTo>
                <a:lnTo>
                  <a:pt x="2297410" y="791240"/>
                </a:lnTo>
                <a:cubicBezTo>
                  <a:pt x="2314908" y="801492"/>
                  <a:pt x="2362075" y="829113"/>
                  <a:pt x="2377393" y="838529"/>
                </a:cubicBezTo>
                <a:lnTo>
                  <a:pt x="2389325" y="847736"/>
                </a:lnTo>
                <a:lnTo>
                  <a:pt x="2418508" y="847030"/>
                </a:lnTo>
                <a:lnTo>
                  <a:pt x="2435377" y="837345"/>
                </a:lnTo>
                <a:lnTo>
                  <a:pt x="2439620" y="840860"/>
                </a:lnTo>
                <a:cubicBezTo>
                  <a:pt x="2444187" y="847628"/>
                  <a:pt x="2446502" y="851791"/>
                  <a:pt x="2451797" y="846508"/>
                </a:cubicBezTo>
                <a:lnTo>
                  <a:pt x="2505861" y="882666"/>
                </a:lnTo>
                <a:cubicBezTo>
                  <a:pt x="2511636" y="885661"/>
                  <a:pt x="2518894" y="886415"/>
                  <a:pt x="2528621" y="883310"/>
                </a:cubicBezTo>
                <a:cubicBezTo>
                  <a:pt x="2546958" y="888460"/>
                  <a:pt x="2598467" y="907723"/>
                  <a:pt x="2615876" y="913568"/>
                </a:cubicBezTo>
                <a:lnTo>
                  <a:pt x="2633076" y="918384"/>
                </a:lnTo>
                <a:cubicBezTo>
                  <a:pt x="2641280" y="922241"/>
                  <a:pt x="2658085" y="933369"/>
                  <a:pt x="2665101" y="936714"/>
                </a:cubicBezTo>
                <a:cubicBezTo>
                  <a:pt x="2670825" y="938682"/>
                  <a:pt x="2668027" y="935380"/>
                  <a:pt x="2675173" y="938458"/>
                </a:cubicBezTo>
                <a:cubicBezTo>
                  <a:pt x="2675225" y="944597"/>
                  <a:pt x="2677804" y="950555"/>
                  <a:pt x="2707978" y="955182"/>
                </a:cubicBezTo>
                <a:cubicBezTo>
                  <a:pt x="2726571" y="970114"/>
                  <a:pt x="2750921" y="982615"/>
                  <a:pt x="2778669" y="991480"/>
                </a:cubicBezTo>
                <a:cubicBezTo>
                  <a:pt x="2784596" y="986681"/>
                  <a:pt x="2791940" y="997468"/>
                  <a:pt x="2796452" y="1000372"/>
                </a:cubicBezTo>
                <a:cubicBezTo>
                  <a:pt x="2798282" y="996724"/>
                  <a:pt x="2810819" y="997911"/>
                  <a:pt x="2813495" y="1001982"/>
                </a:cubicBezTo>
                <a:cubicBezTo>
                  <a:pt x="2894291" y="1036995"/>
                  <a:pt x="2861846" y="990458"/>
                  <a:pt x="2904193" y="1024123"/>
                </a:cubicBezTo>
                <a:cubicBezTo>
                  <a:pt x="2912426" y="1027395"/>
                  <a:pt x="2919877" y="1027211"/>
                  <a:pt x="2926826" y="1025558"/>
                </a:cubicBezTo>
                <a:lnTo>
                  <a:pt x="2937629" y="1021496"/>
                </a:lnTo>
                <a:lnTo>
                  <a:pt x="2970190" y="1039341"/>
                </a:lnTo>
                <a:cubicBezTo>
                  <a:pt x="2986667" y="1046544"/>
                  <a:pt x="3004419" y="1052632"/>
                  <a:pt x="3023036" y="1057429"/>
                </a:cubicBezTo>
                <a:cubicBezTo>
                  <a:pt x="3029427" y="1050485"/>
                  <a:pt x="3041250" y="1064362"/>
                  <a:pt x="3047640" y="1067886"/>
                </a:cubicBezTo>
                <a:cubicBezTo>
                  <a:pt x="3049113" y="1062834"/>
                  <a:pt x="3065273" y="1063377"/>
                  <a:pt x="3069615" y="1068623"/>
                </a:cubicBezTo>
                <a:cubicBezTo>
                  <a:pt x="3180167" y="1108914"/>
                  <a:pt x="3128204" y="1049097"/>
                  <a:pt x="3189718" y="1090790"/>
                </a:cubicBezTo>
                <a:lnTo>
                  <a:pt x="3234683" y="1082861"/>
                </a:lnTo>
                <a:lnTo>
                  <a:pt x="3243889" y="1088560"/>
                </a:lnTo>
                <a:cubicBezTo>
                  <a:pt x="3282443" y="1096267"/>
                  <a:pt x="3296793" y="1087718"/>
                  <a:pt x="3316289" y="1102846"/>
                </a:cubicBezTo>
                <a:cubicBezTo>
                  <a:pt x="3355705" y="1086745"/>
                  <a:pt x="3338941" y="1104834"/>
                  <a:pt x="3363255" y="1113121"/>
                </a:cubicBezTo>
                <a:cubicBezTo>
                  <a:pt x="3385590" y="1119421"/>
                  <a:pt x="3427034" y="1134146"/>
                  <a:pt x="3450298" y="1140641"/>
                </a:cubicBezTo>
                <a:cubicBezTo>
                  <a:pt x="3464287" y="1161185"/>
                  <a:pt x="3479428" y="1142090"/>
                  <a:pt x="3502843" y="1152088"/>
                </a:cubicBezTo>
                <a:cubicBezTo>
                  <a:pt x="3512778" y="1160751"/>
                  <a:pt x="3520916" y="1163472"/>
                  <a:pt x="3534327" y="1158780"/>
                </a:cubicBezTo>
                <a:cubicBezTo>
                  <a:pt x="3579631" y="1200367"/>
                  <a:pt x="3566563" y="1166440"/>
                  <a:pt x="3613707" y="1188135"/>
                </a:cubicBezTo>
                <a:cubicBezTo>
                  <a:pt x="3653700" y="1209113"/>
                  <a:pt x="3700718" y="1226767"/>
                  <a:pt x="3734447" y="1264997"/>
                </a:cubicBezTo>
                <a:cubicBezTo>
                  <a:pt x="3739812" y="1275024"/>
                  <a:pt x="3757867" y="1281897"/>
                  <a:pt x="3774777" y="1280345"/>
                </a:cubicBezTo>
                <a:cubicBezTo>
                  <a:pt x="3777687" y="1280079"/>
                  <a:pt x="3780452" y="1279566"/>
                  <a:pt x="3782987" y="1278825"/>
                </a:cubicBezTo>
                <a:cubicBezTo>
                  <a:pt x="3802089" y="1304950"/>
                  <a:pt x="3822370" y="1298085"/>
                  <a:pt x="3829525" y="1314650"/>
                </a:cubicBezTo>
                <a:cubicBezTo>
                  <a:pt x="3870043" y="1329235"/>
                  <a:pt x="3909546" y="1322767"/>
                  <a:pt x="3916534" y="1337438"/>
                </a:cubicBezTo>
                <a:cubicBezTo>
                  <a:pt x="3938646" y="1341249"/>
                  <a:pt x="3973911" y="1333246"/>
                  <a:pt x="3985243" y="1349887"/>
                </a:cubicBezTo>
                <a:cubicBezTo>
                  <a:pt x="3991624" y="1339551"/>
                  <a:pt x="4007098" y="1363379"/>
                  <a:pt x="4022446" y="1358915"/>
                </a:cubicBezTo>
                <a:cubicBezTo>
                  <a:pt x="4033756" y="1354584"/>
                  <a:pt x="4041089" y="1360802"/>
                  <a:pt x="4050987" y="1363213"/>
                </a:cubicBezTo>
                <a:cubicBezTo>
                  <a:pt x="4065543" y="1360896"/>
                  <a:pt x="4106233" y="1377936"/>
                  <a:pt x="4115739" y="1386380"/>
                </a:cubicBezTo>
                <a:cubicBezTo>
                  <a:pt x="4136569" y="1413385"/>
                  <a:pt x="4202076" y="1408872"/>
                  <a:pt x="4219773" y="1429896"/>
                </a:cubicBezTo>
                <a:cubicBezTo>
                  <a:pt x="4227193" y="1433905"/>
                  <a:pt x="4234841" y="1436419"/>
                  <a:pt x="4242592" y="1437995"/>
                </a:cubicBezTo>
                <a:lnTo>
                  <a:pt x="4264860" y="1440328"/>
                </a:lnTo>
                <a:lnTo>
                  <a:pt x="4272342" y="1436836"/>
                </a:lnTo>
                <a:lnTo>
                  <a:pt x="4285317" y="1440547"/>
                </a:lnTo>
                <a:lnTo>
                  <a:pt x="4289326" y="1440567"/>
                </a:lnTo>
                <a:lnTo>
                  <a:pt x="4311745" y="1441649"/>
                </a:lnTo>
                <a:cubicBezTo>
                  <a:pt x="4295920" y="1463324"/>
                  <a:pt x="4370745" y="1452790"/>
                  <a:pt x="4345821" y="1467990"/>
                </a:cubicBezTo>
                <a:cubicBezTo>
                  <a:pt x="4382864" y="1476647"/>
                  <a:pt x="4349421" y="1488843"/>
                  <a:pt x="4399086" y="1480631"/>
                </a:cubicBezTo>
                <a:cubicBezTo>
                  <a:pt x="4451935" y="1510979"/>
                  <a:pt x="4598080" y="1494621"/>
                  <a:pt x="4635587" y="1532477"/>
                </a:cubicBezTo>
                <a:cubicBezTo>
                  <a:pt x="4632999" y="1520275"/>
                  <a:pt x="4681854" y="1589802"/>
                  <a:pt x="4697305" y="1598576"/>
                </a:cubicBezTo>
                <a:cubicBezTo>
                  <a:pt x="4733556" y="1613805"/>
                  <a:pt x="4746756" y="1626181"/>
                  <a:pt x="4800559" y="1650651"/>
                </a:cubicBezTo>
                <a:cubicBezTo>
                  <a:pt x="4853578" y="1666654"/>
                  <a:pt x="4885909" y="1696908"/>
                  <a:pt x="4945615" y="1698753"/>
                </a:cubicBezTo>
                <a:cubicBezTo>
                  <a:pt x="4946370" y="1702791"/>
                  <a:pt x="4948427" y="1706445"/>
                  <a:pt x="4951384" y="1709811"/>
                </a:cubicBezTo>
                <a:lnTo>
                  <a:pt x="4961956" y="1718626"/>
                </a:lnTo>
                <a:lnTo>
                  <a:pt x="4964473" y="1718615"/>
                </a:lnTo>
                <a:lnTo>
                  <a:pt x="4991598" y="1734829"/>
                </a:lnTo>
                <a:lnTo>
                  <a:pt x="5009548" y="1747489"/>
                </a:lnTo>
                <a:lnTo>
                  <a:pt x="5014839" y="1748130"/>
                </a:lnTo>
                <a:cubicBezTo>
                  <a:pt x="5023037" y="1751045"/>
                  <a:pt x="5047794" y="1761529"/>
                  <a:pt x="5058738" y="1764982"/>
                </a:cubicBezTo>
                <a:cubicBezTo>
                  <a:pt x="5064791" y="1749903"/>
                  <a:pt x="5066861" y="1761618"/>
                  <a:pt x="5080507" y="1768847"/>
                </a:cubicBezTo>
                <a:cubicBezTo>
                  <a:pt x="5092955" y="1747037"/>
                  <a:pt x="5123611" y="1774828"/>
                  <a:pt x="5142055" y="1767607"/>
                </a:cubicBezTo>
                <a:cubicBezTo>
                  <a:pt x="5151799" y="1773410"/>
                  <a:pt x="5162333" y="1779148"/>
                  <a:pt x="5173522" y="1784620"/>
                </a:cubicBezTo>
                <a:lnTo>
                  <a:pt x="5180367" y="1787604"/>
                </a:lnTo>
                <a:lnTo>
                  <a:pt x="5180716" y="1787481"/>
                </a:lnTo>
                <a:cubicBezTo>
                  <a:pt x="5182658" y="1787744"/>
                  <a:pt x="5185081" y="1788580"/>
                  <a:pt x="5188363" y="1790269"/>
                </a:cubicBezTo>
                <a:lnTo>
                  <a:pt x="5192852" y="1793043"/>
                </a:lnTo>
                <a:lnTo>
                  <a:pt x="5272230" y="1791348"/>
                </a:lnTo>
                <a:cubicBezTo>
                  <a:pt x="5312404" y="1798683"/>
                  <a:pt x="5342704" y="1787354"/>
                  <a:pt x="5376484" y="1805756"/>
                </a:cubicBezTo>
                <a:cubicBezTo>
                  <a:pt x="5414117" y="1812554"/>
                  <a:pt x="5448503" y="1811916"/>
                  <a:pt x="5478926" y="1822858"/>
                </a:cubicBezTo>
                <a:cubicBezTo>
                  <a:pt x="5493297" y="1819986"/>
                  <a:pt x="5506053" y="1820161"/>
                  <a:pt x="5515632" y="1830425"/>
                </a:cubicBezTo>
                <a:cubicBezTo>
                  <a:pt x="5551385" y="1834476"/>
                  <a:pt x="5563012" y="1824675"/>
                  <a:pt x="5582742" y="1837848"/>
                </a:cubicBezTo>
                <a:lnTo>
                  <a:pt x="5615731" y="1838115"/>
                </a:lnTo>
                <a:lnTo>
                  <a:pt x="5619149" y="1835988"/>
                </a:lnTo>
                <a:lnTo>
                  <a:pt x="5625050" y="1835832"/>
                </a:lnTo>
                <a:lnTo>
                  <a:pt x="5640026" y="1839536"/>
                </a:lnTo>
                <a:lnTo>
                  <a:pt x="5645469" y="1841610"/>
                </a:lnTo>
                <a:cubicBezTo>
                  <a:pt x="5649292" y="1842786"/>
                  <a:pt x="5651918" y="1843241"/>
                  <a:pt x="5653837" y="1843194"/>
                </a:cubicBezTo>
                <a:lnTo>
                  <a:pt x="5654101" y="1843017"/>
                </a:lnTo>
                <a:lnTo>
                  <a:pt x="5661820" y="1844927"/>
                </a:lnTo>
                <a:cubicBezTo>
                  <a:pt x="5674709" y="1848645"/>
                  <a:pt x="5687118" y="1852732"/>
                  <a:pt x="5698828" y="1857009"/>
                </a:cubicBezTo>
                <a:cubicBezTo>
                  <a:pt x="5712521" y="1846861"/>
                  <a:pt x="5753797" y="1869873"/>
                  <a:pt x="5755153" y="1846051"/>
                </a:cubicBezTo>
                <a:cubicBezTo>
                  <a:pt x="5771136" y="1851140"/>
                  <a:pt x="5778501" y="1862553"/>
                  <a:pt x="5777080" y="1846484"/>
                </a:cubicBezTo>
                <a:lnTo>
                  <a:pt x="5790062" y="1844754"/>
                </a:lnTo>
                <a:lnTo>
                  <a:pt x="5888138" y="1877663"/>
                </a:lnTo>
                <a:lnTo>
                  <a:pt x="5902013" y="1884827"/>
                </a:lnTo>
                <a:cubicBezTo>
                  <a:pt x="5906316" y="1887734"/>
                  <a:pt x="5909915" y="1891071"/>
                  <a:pt x="5912492" y="1894998"/>
                </a:cubicBezTo>
                <a:cubicBezTo>
                  <a:pt x="5968551" y="1887421"/>
                  <a:pt x="6012526" y="1912636"/>
                  <a:pt x="6068995" y="1920302"/>
                </a:cubicBezTo>
                <a:cubicBezTo>
                  <a:pt x="6130128" y="1936331"/>
                  <a:pt x="6262213" y="1980287"/>
                  <a:pt x="6283598" y="1991295"/>
                </a:cubicBezTo>
                <a:cubicBezTo>
                  <a:pt x="6301966" y="1997651"/>
                  <a:pt x="6386462" y="2003382"/>
                  <a:pt x="6378390" y="1991561"/>
                </a:cubicBezTo>
                <a:cubicBezTo>
                  <a:pt x="6430691" y="2023578"/>
                  <a:pt x="6456320" y="2005237"/>
                  <a:pt x="6519309" y="2027309"/>
                </a:cubicBezTo>
                <a:lnTo>
                  <a:pt x="6643152" y="2049516"/>
                </a:lnTo>
                <a:lnTo>
                  <a:pt x="6656875" y="2051188"/>
                </a:lnTo>
                <a:lnTo>
                  <a:pt x="6662165" y="2046505"/>
                </a:lnTo>
                <a:lnTo>
                  <a:pt x="6708706" y="2049842"/>
                </a:lnTo>
                <a:cubicBezTo>
                  <a:pt x="6728320" y="2063550"/>
                  <a:pt x="6766107" y="2058616"/>
                  <a:pt x="6797201" y="2065320"/>
                </a:cubicBezTo>
                <a:lnTo>
                  <a:pt x="6810764" y="2071002"/>
                </a:lnTo>
                <a:lnTo>
                  <a:pt x="6901101" y="2082052"/>
                </a:lnTo>
                <a:lnTo>
                  <a:pt x="6962781" y="2092999"/>
                </a:lnTo>
                <a:lnTo>
                  <a:pt x="6975881" y="2098520"/>
                </a:lnTo>
                <a:lnTo>
                  <a:pt x="6991402" y="2094572"/>
                </a:lnTo>
                <a:cubicBezTo>
                  <a:pt x="6993328" y="2093335"/>
                  <a:pt x="6994904" y="2091926"/>
                  <a:pt x="6996085" y="2090397"/>
                </a:cubicBezTo>
                <a:lnTo>
                  <a:pt x="7045119" y="2100367"/>
                </a:lnTo>
                <a:lnTo>
                  <a:pt x="7051064" y="2100779"/>
                </a:lnTo>
                <a:lnTo>
                  <a:pt x="7092123" y="2100750"/>
                </a:lnTo>
                <a:lnTo>
                  <a:pt x="7153291" y="2096258"/>
                </a:lnTo>
                <a:cubicBezTo>
                  <a:pt x="7173585" y="2092006"/>
                  <a:pt x="7192251" y="2072757"/>
                  <a:pt x="7216946" y="2083586"/>
                </a:cubicBezTo>
                <a:cubicBezTo>
                  <a:pt x="7211675" y="2072232"/>
                  <a:pt x="7246465" y="2087999"/>
                  <a:pt x="7253640" y="2078754"/>
                </a:cubicBezTo>
                <a:cubicBezTo>
                  <a:pt x="7257908" y="2071016"/>
                  <a:pt x="7269456" y="2073996"/>
                  <a:pt x="7279228" y="2072719"/>
                </a:cubicBezTo>
                <a:cubicBezTo>
                  <a:pt x="7287893" y="2065644"/>
                  <a:pt x="7334999" y="2066706"/>
                  <a:pt x="7350342" y="2070909"/>
                </a:cubicBezTo>
                <a:cubicBezTo>
                  <a:pt x="7392243" y="2087644"/>
                  <a:pt x="7436988" y="2061053"/>
                  <a:pt x="7470724" y="2073574"/>
                </a:cubicBezTo>
                <a:cubicBezTo>
                  <a:pt x="7498116" y="2072967"/>
                  <a:pt x="7506999" y="2069264"/>
                  <a:pt x="7514696" y="2067266"/>
                </a:cubicBezTo>
                <a:lnTo>
                  <a:pt x="7516909" y="2061590"/>
                </a:lnTo>
                <a:lnTo>
                  <a:pt x="7530255" y="2060403"/>
                </a:lnTo>
                <a:lnTo>
                  <a:pt x="7533279" y="2059039"/>
                </a:lnTo>
                <a:cubicBezTo>
                  <a:pt x="7539042" y="2056412"/>
                  <a:pt x="7544852" y="2053978"/>
                  <a:pt x="7551151" y="2052267"/>
                </a:cubicBezTo>
                <a:cubicBezTo>
                  <a:pt x="7560368" y="2076923"/>
                  <a:pt x="7606247" y="2041786"/>
                  <a:pt x="7602338" y="2063846"/>
                </a:cubicBezTo>
                <a:lnTo>
                  <a:pt x="7625892" y="2064714"/>
                </a:lnTo>
                <a:lnTo>
                  <a:pt x="7648322" y="2072757"/>
                </a:lnTo>
                <a:lnTo>
                  <a:pt x="7660138" y="2081487"/>
                </a:lnTo>
                <a:lnTo>
                  <a:pt x="7701887" y="2097255"/>
                </a:lnTo>
                <a:lnTo>
                  <a:pt x="7701887" y="2081564"/>
                </a:lnTo>
                <a:lnTo>
                  <a:pt x="7781603" y="2105597"/>
                </a:lnTo>
                <a:lnTo>
                  <a:pt x="7840532" y="2126887"/>
                </a:lnTo>
                <a:lnTo>
                  <a:pt x="7852490" y="2134555"/>
                </a:lnTo>
                <a:lnTo>
                  <a:pt x="7868492" y="2133321"/>
                </a:lnTo>
                <a:cubicBezTo>
                  <a:pt x="7870608" y="2132431"/>
                  <a:pt x="7872409" y="2131316"/>
                  <a:pt x="7873842" y="2130014"/>
                </a:cubicBezTo>
                <a:lnTo>
                  <a:pt x="7920468" y="2148187"/>
                </a:lnTo>
                <a:lnTo>
                  <a:pt x="7926263" y="2149606"/>
                </a:lnTo>
                <a:lnTo>
                  <a:pt x="7966770" y="2156585"/>
                </a:lnTo>
                <a:lnTo>
                  <a:pt x="8092911" y="2161008"/>
                </a:lnTo>
                <a:cubicBezTo>
                  <a:pt x="8089698" y="2148943"/>
                  <a:pt x="8121258" y="2170386"/>
                  <a:pt x="8129956" y="2162518"/>
                </a:cubicBezTo>
                <a:cubicBezTo>
                  <a:pt x="8135520" y="2155638"/>
                  <a:pt x="8146390" y="2160539"/>
                  <a:pt x="8156253" y="2160951"/>
                </a:cubicBezTo>
                <a:cubicBezTo>
                  <a:pt x="8166039" y="2155473"/>
                  <a:pt x="8212323" y="2164555"/>
                  <a:pt x="8226723" y="2171307"/>
                </a:cubicBezTo>
                <a:cubicBezTo>
                  <a:pt x="8265129" y="2194914"/>
                  <a:pt x="8313924" y="2176403"/>
                  <a:pt x="8345013" y="2194472"/>
                </a:cubicBezTo>
                <a:cubicBezTo>
                  <a:pt x="8372141" y="2198551"/>
                  <a:pt x="8381553" y="2196425"/>
                  <a:pt x="8389494" y="2195774"/>
                </a:cubicBezTo>
                <a:lnTo>
                  <a:pt x="8392672" y="2190570"/>
                </a:lnTo>
                <a:lnTo>
                  <a:pt x="8406045" y="2191681"/>
                </a:lnTo>
                <a:lnTo>
                  <a:pt x="8409264" y="2190855"/>
                </a:lnTo>
                <a:cubicBezTo>
                  <a:pt x="8415411" y="2189254"/>
                  <a:pt x="8421567" y="2187852"/>
                  <a:pt x="8428080" y="2187244"/>
                </a:cubicBezTo>
                <a:cubicBezTo>
                  <a:pt x="8432860" y="2213065"/>
                  <a:pt x="8484266" y="2186341"/>
                  <a:pt x="8476550" y="2207369"/>
                </a:cubicBezTo>
                <a:cubicBezTo>
                  <a:pt x="8513167" y="2208526"/>
                  <a:pt x="8555619" y="2244400"/>
                  <a:pt x="8588757" y="2225395"/>
                </a:cubicBezTo>
                <a:cubicBezTo>
                  <a:pt x="8642872" y="2232730"/>
                  <a:pt x="8692026" y="2235404"/>
                  <a:pt x="8749518" y="2245011"/>
                </a:cubicBezTo>
                <a:cubicBezTo>
                  <a:pt x="8793577" y="2260750"/>
                  <a:pt x="8842828" y="2247803"/>
                  <a:pt x="8874315" y="2266877"/>
                </a:cubicBezTo>
                <a:cubicBezTo>
                  <a:pt x="8926109" y="2267125"/>
                  <a:pt x="8990017" y="2281364"/>
                  <a:pt x="9029190" y="2309251"/>
                </a:cubicBezTo>
                <a:cubicBezTo>
                  <a:pt x="9084505" y="2314654"/>
                  <a:pt x="9093058" y="2330757"/>
                  <a:pt x="9142331" y="2320064"/>
                </a:cubicBezTo>
                <a:cubicBezTo>
                  <a:pt x="9146183" y="2324091"/>
                  <a:pt x="9150768" y="2327448"/>
                  <a:pt x="9155844" y="2330314"/>
                </a:cubicBezTo>
                <a:lnTo>
                  <a:pt x="9171403" y="2337223"/>
                </a:lnTo>
                <a:lnTo>
                  <a:pt x="9173407" y="2336681"/>
                </a:lnTo>
                <a:lnTo>
                  <a:pt x="9208166" y="2347769"/>
                </a:lnTo>
                <a:lnTo>
                  <a:pt x="9274752" y="2367321"/>
                </a:lnTo>
                <a:lnTo>
                  <a:pt x="9275339" y="2366424"/>
                </a:lnTo>
                <a:cubicBezTo>
                  <a:pt x="9277508" y="2364656"/>
                  <a:pt x="9280711" y="2363810"/>
                  <a:pt x="9286171" y="2364868"/>
                </a:cubicBezTo>
                <a:cubicBezTo>
                  <a:pt x="9278880" y="2347951"/>
                  <a:pt x="9289961" y="2359662"/>
                  <a:pt x="9306706" y="2364279"/>
                </a:cubicBezTo>
                <a:cubicBezTo>
                  <a:pt x="9299116" y="2339032"/>
                  <a:pt x="9346014" y="2361383"/>
                  <a:pt x="9354964" y="2350000"/>
                </a:cubicBezTo>
                <a:cubicBezTo>
                  <a:pt x="9367435" y="2353960"/>
                  <a:pt x="9380485" y="2357688"/>
                  <a:pt x="9393840" y="2360999"/>
                </a:cubicBezTo>
                <a:lnTo>
                  <a:pt x="9401723" y="2362648"/>
                </a:lnTo>
                <a:cubicBezTo>
                  <a:pt x="9401784" y="2362582"/>
                  <a:pt x="9401843" y="2362515"/>
                  <a:pt x="9401904" y="2362449"/>
                </a:cubicBezTo>
                <a:cubicBezTo>
                  <a:pt x="9403668" y="2362309"/>
                  <a:pt x="9406280" y="2362664"/>
                  <a:pt x="9410265" y="2363724"/>
                </a:cubicBezTo>
                <a:lnTo>
                  <a:pt x="9431384" y="2368857"/>
                </a:lnTo>
                <a:lnTo>
                  <a:pt x="9436806" y="2368409"/>
                </a:lnTo>
                <a:lnTo>
                  <a:pt x="9469943" y="2364702"/>
                </a:lnTo>
                <a:cubicBezTo>
                  <a:pt x="9492075" y="2366299"/>
                  <a:pt x="9538048" y="2371570"/>
                  <a:pt x="9571973" y="2375579"/>
                </a:cubicBezTo>
                <a:cubicBezTo>
                  <a:pt x="9604304" y="2385689"/>
                  <a:pt x="9636016" y="2383371"/>
                  <a:pt x="9673508" y="2388756"/>
                </a:cubicBezTo>
                <a:cubicBezTo>
                  <a:pt x="9711732" y="2406591"/>
                  <a:pt x="9735674" y="2393166"/>
                  <a:pt x="9775728" y="2398997"/>
                </a:cubicBezTo>
                <a:cubicBezTo>
                  <a:pt x="9806799" y="2422784"/>
                  <a:pt x="9806899" y="2389955"/>
                  <a:pt x="9828502" y="2387377"/>
                </a:cubicBezTo>
                <a:lnTo>
                  <a:pt x="9834358" y="2387922"/>
                </a:lnTo>
                <a:lnTo>
                  <a:pt x="9848851" y="2393407"/>
                </a:lnTo>
                <a:lnTo>
                  <a:pt x="9854053" y="2396127"/>
                </a:lnTo>
                <a:cubicBezTo>
                  <a:pt x="9857729" y="2397755"/>
                  <a:pt x="9860291" y="2398523"/>
                  <a:pt x="9862192" y="2398707"/>
                </a:cubicBezTo>
                <a:lnTo>
                  <a:pt x="9862471" y="2398561"/>
                </a:lnTo>
                <a:lnTo>
                  <a:pt x="9905498" y="2417867"/>
                </a:lnTo>
                <a:cubicBezTo>
                  <a:pt x="9919952" y="2409351"/>
                  <a:pt x="9958757" y="2437263"/>
                  <a:pt x="9962223" y="2413612"/>
                </a:cubicBezTo>
                <a:cubicBezTo>
                  <a:pt x="9977588" y="2420601"/>
                  <a:pt x="9983860" y="2432885"/>
                  <a:pt x="9983885" y="2416653"/>
                </a:cubicBezTo>
                <a:cubicBezTo>
                  <a:pt x="9989098" y="2418537"/>
                  <a:pt x="9992817" y="2418345"/>
                  <a:pt x="9995871" y="2417158"/>
                </a:cubicBezTo>
                <a:lnTo>
                  <a:pt x="10030934" y="2432369"/>
                </a:lnTo>
                <a:lnTo>
                  <a:pt x="10036087" y="2432793"/>
                </a:lnTo>
                <a:lnTo>
                  <a:pt x="10057471" y="2445317"/>
                </a:lnTo>
                <a:lnTo>
                  <a:pt x="10088697" y="2461159"/>
                </a:lnTo>
                <a:lnTo>
                  <a:pt x="10091030" y="2461029"/>
                </a:lnTo>
                <a:lnTo>
                  <a:pt x="10104127" y="2469841"/>
                </a:lnTo>
                <a:cubicBezTo>
                  <a:pt x="10108126" y="2473257"/>
                  <a:pt x="10166959" y="2488286"/>
                  <a:pt x="10169163" y="2492519"/>
                </a:cubicBezTo>
                <a:cubicBezTo>
                  <a:pt x="10225323" y="2491613"/>
                  <a:pt x="10211037" y="2510783"/>
                  <a:pt x="10266247" y="2525164"/>
                </a:cubicBezTo>
                <a:cubicBezTo>
                  <a:pt x="10304736" y="2528123"/>
                  <a:pt x="10324750" y="2536388"/>
                  <a:pt x="10383588" y="2556604"/>
                </a:cubicBezTo>
                <a:cubicBezTo>
                  <a:pt x="10422927" y="2570967"/>
                  <a:pt x="10449351" y="2596747"/>
                  <a:pt x="10502276" y="2611346"/>
                </a:cubicBezTo>
                <a:cubicBezTo>
                  <a:pt x="10551189" y="2649570"/>
                  <a:pt x="10642054" y="2656133"/>
                  <a:pt x="10702436" y="2685688"/>
                </a:cubicBezTo>
                <a:cubicBezTo>
                  <a:pt x="10734755" y="2677393"/>
                  <a:pt x="10727906" y="2683472"/>
                  <a:pt x="10738338" y="2690143"/>
                </a:cubicBezTo>
                <a:lnTo>
                  <a:pt x="10738410" y="2690169"/>
                </a:lnTo>
                <a:lnTo>
                  <a:pt x="10828361" y="2695982"/>
                </a:lnTo>
                <a:cubicBezTo>
                  <a:pt x="10834653" y="2692647"/>
                  <a:pt x="10841817" y="2690605"/>
                  <a:pt x="10850642" y="2691703"/>
                </a:cubicBezTo>
                <a:cubicBezTo>
                  <a:pt x="10900458" y="2713605"/>
                  <a:pt x="10856850" y="2676798"/>
                  <a:pt x="10944231" y="2690377"/>
                </a:cubicBezTo>
                <a:cubicBezTo>
                  <a:pt x="10947888" y="2693638"/>
                  <a:pt x="10960334" y="2691646"/>
                  <a:pt x="10961147" y="2687666"/>
                </a:cubicBezTo>
                <a:cubicBezTo>
                  <a:pt x="10966277" y="2689341"/>
                  <a:pt x="10976214" y="2697915"/>
                  <a:pt x="10980692" y="2691799"/>
                </a:cubicBezTo>
                <a:cubicBezTo>
                  <a:pt x="11009873" y="2693413"/>
                  <a:pt x="11036717" y="2699386"/>
                  <a:pt x="11058630" y="2709148"/>
                </a:cubicBezTo>
                <a:cubicBezTo>
                  <a:pt x="11089046" y="2706063"/>
                  <a:pt x="11093105" y="2711169"/>
                  <a:pt x="11094767" y="2717083"/>
                </a:cubicBezTo>
                <a:lnTo>
                  <a:pt x="11096358" y="2720774"/>
                </a:lnTo>
                <a:lnTo>
                  <a:pt x="11104973" y="2716245"/>
                </a:lnTo>
                <a:cubicBezTo>
                  <a:pt x="11114214" y="2713690"/>
                  <a:pt x="11122836" y="2715703"/>
                  <a:pt x="11131099" y="2719881"/>
                </a:cubicBezTo>
                <a:lnTo>
                  <a:pt x="11140776" y="2725926"/>
                </a:lnTo>
                <a:lnTo>
                  <a:pt x="11158686" y="2726270"/>
                </a:lnTo>
                <a:cubicBezTo>
                  <a:pt x="11180768" y="2726709"/>
                  <a:pt x="11251563" y="2726640"/>
                  <a:pt x="11273267" y="2728567"/>
                </a:cubicBezTo>
                <a:lnTo>
                  <a:pt x="11288916" y="2737828"/>
                </a:lnTo>
                <a:lnTo>
                  <a:pt x="11311388" y="2736624"/>
                </a:lnTo>
                <a:cubicBezTo>
                  <a:pt x="11321582" y="2738058"/>
                  <a:pt x="11329783" y="2742030"/>
                  <a:pt x="11335078" y="2749941"/>
                </a:cubicBezTo>
                <a:cubicBezTo>
                  <a:pt x="11338817" y="2743516"/>
                  <a:pt x="11342149" y="2746955"/>
                  <a:pt x="11348344" y="2752346"/>
                </a:cubicBezTo>
                <a:lnTo>
                  <a:pt x="11353373" y="2754678"/>
                </a:lnTo>
                <a:lnTo>
                  <a:pt x="11367159" y="2741107"/>
                </a:lnTo>
                <a:lnTo>
                  <a:pt x="11389712" y="2740372"/>
                </a:lnTo>
                <a:lnTo>
                  <a:pt x="11395219" y="2733120"/>
                </a:lnTo>
                <a:lnTo>
                  <a:pt x="11409180" y="2739023"/>
                </a:lnTo>
                <a:cubicBezTo>
                  <a:pt x="11414137" y="2740775"/>
                  <a:pt x="11422149" y="2743232"/>
                  <a:pt x="11431837" y="2746056"/>
                </a:cubicBezTo>
                <a:lnTo>
                  <a:pt x="11444471" y="2749621"/>
                </a:lnTo>
                <a:lnTo>
                  <a:pt x="11451208" y="2744859"/>
                </a:lnTo>
                <a:lnTo>
                  <a:pt x="11473061" y="2757601"/>
                </a:lnTo>
                <a:lnTo>
                  <a:pt x="11526925" y="2772124"/>
                </a:lnTo>
                <a:cubicBezTo>
                  <a:pt x="11539650" y="2795076"/>
                  <a:pt x="11582438" y="2758503"/>
                  <a:pt x="11584409" y="2785707"/>
                </a:cubicBezTo>
                <a:cubicBezTo>
                  <a:pt x="11604765" y="2763696"/>
                  <a:pt x="11670052" y="2782257"/>
                  <a:pt x="11705161" y="2774143"/>
                </a:cubicBezTo>
                <a:cubicBezTo>
                  <a:pt x="11712651" y="2785033"/>
                  <a:pt x="11817987" y="2755153"/>
                  <a:pt x="11831541" y="2745647"/>
                </a:cubicBezTo>
                <a:cubicBezTo>
                  <a:pt x="11943852" y="2715987"/>
                  <a:pt x="11988586" y="2718581"/>
                  <a:pt x="12017942" y="2704117"/>
                </a:cubicBezTo>
                <a:cubicBezTo>
                  <a:pt x="12044424" y="2697243"/>
                  <a:pt x="12068778" y="2677784"/>
                  <a:pt x="12134490" y="2673464"/>
                </a:cubicBezTo>
                <a:cubicBezTo>
                  <a:pt x="12140262" y="2677664"/>
                  <a:pt x="12149020" y="2679275"/>
                  <a:pt x="12159651" y="2679085"/>
                </a:cubicBezTo>
                <a:lnTo>
                  <a:pt x="12192000" y="26744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565B5-A192-0D4B-AF76-F5EE1CF5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User driven Interaction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7A8A8A-B020-4F46-8329-D75799D71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4144" y="6080078"/>
            <a:ext cx="9517857" cy="777922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4CE32-CAA9-0F40-893C-8D083F346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687005"/>
            <a:ext cx="9880979" cy="356737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9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883E25-6335-4DAF-A7CE-E4C57BBDA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8158" cy="4831308"/>
          </a:xfrm>
          <a:custGeom>
            <a:avLst/>
            <a:gdLst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2000 w 12217206"/>
              <a:gd name="connsiteY5" fmla="*/ 3315068 h 4977304"/>
              <a:gd name="connsiteX6" fmla="*/ 12198158 w 12217206"/>
              <a:gd name="connsiteY6" fmla="*/ 3664565 h 4977304"/>
              <a:gd name="connsiteX7" fmla="*/ 12132764 w 12217206"/>
              <a:gd name="connsiteY7" fmla="*/ 3748492 h 4977304"/>
              <a:gd name="connsiteX8" fmla="*/ 12053056 w 12217206"/>
              <a:gd name="connsiteY8" fmla="*/ 3749753 h 4977304"/>
              <a:gd name="connsiteX9" fmla="*/ 11938513 w 12217206"/>
              <a:gd name="connsiteY9" fmla="*/ 3754367 h 4977304"/>
              <a:gd name="connsiteX10" fmla="*/ 11853342 w 12217206"/>
              <a:gd name="connsiteY10" fmla="*/ 3782688 h 4977304"/>
              <a:gd name="connsiteX11" fmla="*/ 11704569 w 12217206"/>
              <a:gd name="connsiteY11" fmla="*/ 3839336 h 4977304"/>
              <a:gd name="connsiteX12" fmla="*/ 11577641 w 12217206"/>
              <a:gd name="connsiteY12" fmla="*/ 3885996 h 4977304"/>
              <a:gd name="connsiteX13" fmla="*/ 11508791 w 12217206"/>
              <a:gd name="connsiteY13" fmla="*/ 3969283 h 4977304"/>
              <a:gd name="connsiteX14" fmla="*/ 11388373 w 12217206"/>
              <a:gd name="connsiteY14" fmla="*/ 4027440 h 4977304"/>
              <a:gd name="connsiteX15" fmla="*/ 11276406 w 12217206"/>
              <a:gd name="connsiteY15" fmla="*/ 4056099 h 4977304"/>
              <a:gd name="connsiteX16" fmla="*/ 11190251 w 12217206"/>
              <a:gd name="connsiteY16" fmla="*/ 4073272 h 4977304"/>
              <a:gd name="connsiteX17" fmla="*/ 11139995 w 12217206"/>
              <a:gd name="connsiteY17" fmla="*/ 4081811 h 4977304"/>
              <a:gd name="connsiteX18" fmla="*/ 11040727 w 12217206"/>
              <a:gd name="connsiteY18" fmla="*/ 4081109 h 4977304"/>
              <a:gd name="connsiteX19" fmla="*/ 10969005 w 12217206"/>
              <a:gd name="connsiteY19" fmla="*/ 4091154 h 4977304"/>
              <a:gd name="connsiteX20" fmla="*/ 10899772 w 12217206"/>
              <a:gd name="connsiteY20" fmla="*/ 4122857 h 4977304"/>
              <a:gd name="connsiteX21" fmla="*/ 10838983 w 12217206"/>
              <a:gd name="connsiteY21" fmla="*/ 4155791 h 4977304"/>
              <a:gd name="connsiteX22" fmla="*/ 10769520 w 12217206"/>
              <a:gd name="connsiteY22" fmla="*/ 4198574 h 4977304"/>
              <a:gd name="connsiteX23" fmla="*/ 10570843 w 12217206"/>
              <a:gd name="connsiteY23" fmla="*/ 4255424 h 4977304"/>
              <a:gd name="connsiteX24" fmla="*/ 10512263 w 12217206"/>
              <a:gd name="connsiteY24" fmla="*/ 4291698 h 4977304"/>
              <a:gd name="connsiteX25" fmla="*/ 10439016 w 12217206"/>
              <a:gd name="connsiteY25" fmla="*/ 4293933 h 4977304"/>
              <a:gd name="connsiteX26" fmla="*/ 10376941 w 12217206"/>
              <a:gd name="connsiteY26" fmla="*/ 4298111 h 4977304"/>
              <a:gd name="connsiteX27" fmla="*/ 10329960 w 12217206"/>
              <a:gd name="connsiteY27" fmla="*/ 4298774 h 4977304"/>
              <a:gd name="connsiteX28" fmla="*/ 10254256 w 12217206"/>
              <a:gd name="connsiteY28" fmla="*/ 4309364 h 4977304"/>
              <a:gd name="connsiteX29" fmla="*/ 10119745 w 12217206"/>
              <a:gd name="connsiteY29" fmla="*/ 4321869 h 4977304"/>
              <a:gd name="connsiteX30" fmla="*/ 10075444 w 12217206"/>
              <a:gd name="connsiteY30" fmla="*/ 4324144 h 4977304"/>
              <a:gd name="connsiteX31" fmla="*/ 10032543 w 12217206"/>
              <a:gd name="connsiteY31" fmla="*/ 4322337 h 4977304"/>
              <a:gd name="connsiteX32" fmla="*/ 9953375 w 12217206"/>
              <a:gd name="connsiteY32" fmla="*/ 4339186 h 4977304"/>
              <a:gd name="connsiteX33" fmla="*/ 9841223 w 12217206"/>
              <a:gd name="connsiteY33" fmla="*/ 4346536 h 4977304"/>
              <a:gd name="connsiteX34" fmla="*/ 9721820 w 12217206"/>
              <a:gd name="connsiteY34" fmla="*/ 4368481 h 4977304"/>
              <a:gd name="connsiteX35" fmla="*/ 9578114 w 12217206"/>
              <a:gd name="connsiteY35" fmla="*/ 4380883 h 4977304"/>
              <a:gd name="connsiteX36" fmla="*/ 9336820 w 12217206"/>
              <a:gd name="connsiteY36" fmla="*/ 4430514 h 4977304"/>
              <a:gd name="connsiteX37" fmla="*/ 9272837 w 12217206"/>
              <a:gd name="connsiteY37" fmla="*/ 4491645 h 4977304"/>
              <a:gd name="connsiteX38" fmla="*/ 9188677 w 12217206"/>
              <a:gd name="connsiteY38" fmla="*/ 4497828 h 4977304"/>
              <a:gd name="connsiteX39" fmla="*/ 9183116 w 12217206"/>
              <a:gd name="connsiteY39" fmla="*/ 4507862 h 4977304"/>
              <a:gd name="connsiteX40" fmla="*/ 9145128 w 12217206"/>
              <a:gd name="connsiteY40" fmla="*/ 4520027 h 4977304"/>
              <a:gd name="connsiteX41" fmla="*/ 9144106 w 12217206"/>
              <a:gd name="connsiteY41" fmla="*/ 4518870 h 4977304"/>
              <a:gd name="connsiteX42" fmla="*/ 9131223 w 12217206"/>
              <a:gd name="connsiteY42" fmla="*/ 4516515 h 4977304"/>
              <a:gd name="connsiteX43" fmla="*/ 9107733 w 12217206"/>
              <a:gd name="connsiteY43" fmla="*/ 4515031 h 4977304"/>
              <a:gd name="connsiteX44" fmla="*/ 9047414 w 12217206"/>
              <a:gd name="connsiteY44" fmla="*/ 4506003 h 4977304"/>
              <a:gd name="connsiteX45" fmla="*/ 8999479 w 12217206"/>
              <a:gd name="connsiteY45" fmla="*/ 4509570 h 4977304"/>
              <a:gd name="connsiteX46" fmla="*/ 8999194 w 12217206"/>
              <a:gd name="connsiteY46" fmla="*/ 4509309 h 4977304"/>
              <a:gd name="connsiteX47" fmla="*/ 8990231 w 12217206"/>
              <a:gd name="connsiteY47" fmla="*/ 4510625 h 4977304"/>
              <a:gd name="connsiteX48" fmla="*/ 8984397 w 12217206"/>
              <a:gd name="connsiteY48" fmla="*/ 4512863 h 4977304"/>
              <a:gd name="connsiteX49" fmla="*/ 8968351 w 12217206"/>
              <a:gd name="connsiteY49" fmla="*/ 4516366 h 4977304"/>
              <a:gd name="connsiteX50" fmla="*/ 8962029 w 12217206"/>
              <a:gd name="connsiteY50" fmla="*/ 4515606 h 4977304"/>
              <a:gd name="connsiteX51" fmla="*/ 8957069 w 12217206"/>
              <a:gd name="connsiteY51" fmla="*/ 4513190 h 4977304"/>
              <a:gd name="connsiteX52" fmla="*/ 8889695 w 12217206"/>
              <a:gd name="connsiteY52" fmla="*/ 4533539 h 4977304"/>
              <a:gd name="connsiteX53" fmla="*/ 8746606 w 12217206"/>
              <a:gd name="connsiteY53" fmla="*/ 4530613 h 4977304"/>
              <a:gd name="connsiteX54" fmla="*/ 8702038 w 12217206"/>
              <a:gd name="connsiteY54" fmla="*/ 4532895 h 4977304"/>
              <a:gd name="connsiteX55" fmla="*/ 8590337 w 12217206"/>
              <a:gd name="connsiteY55" fmla="*/ 4542204 h 4977304"/>
              <a:gd name="connsiteX56" fmla="*/ 8519543 w 12217206"/>
              <a:gd name="connsiteY56" fmla="*/ 4526086 h 4977304"/>
              <a:gd name="connsiteX57" fmla="*/ 8505306 w 12217206"/>
              <a:gd name="connsiteY57" fmla="*/ 4532509 h 4977304"/>
              <a:gd name="connsiteX58" fmla="*/ 8500493 w 12217206"/>
              <a:gd name="connsiteY58" fmla="*/ 4535768 h 4977304"/>
              <a:gd name="connsiteX59" fmla="*/ 8492299 w 12217206"/>
              <a:gd name="connsiteY59" fmla="*/ 4538742 h 4977304"/>
              <a:gd name="connsiteX60" fmla="*/ 8491926 w 12217206"/>
              <a:gd name="connsiteY60" fmla="*/ 4538547 h 4977304"/>
              <a:gd name="connsiteX61" fmla="*/ 8484586 w 12217206"/>
              <a:gd name="connsiteY61" fmla="*/ 4541860 h 4977304"/>
              <a:gd name="connsiteX62" fmla="*/ 8361601 w 12217206"/>
              <a:gd name="connsiteY62" fmla="*/ 4557109 h 4977304"/>
              <a:gd name="connsiteX63" fmla="*/ 8348227 w 12217206"/>
              <a:gd name="connsiteY63" fmla="*/ 4557320 h 4977304"/>
              <a:gd name="connsiteX64" fmla="*/ 8346801 w 12217206"/>
              <a:gd name="connsiteY64" fmla="*/ 4556408 h 4977304"/>
              <a:gd name="connsiteX65" fmla="*/ 8308886 w 12217206"/>
              <a:gd name="connsiteY65" fmla="*/ 4575677 h 4977304"/>
              <a:gd name="connsiteX66" fmla="*/ 8289640 w 12217206"/>
              <a:gd name="connsiteY66" fmla="*/ 4590767 h 4977304"/>
              <a:gd name="connsiteX67" fmla="*/ 8278750 w 12217206"/>
              <a:gd name="connsiteY67" fmla="*/ 4597091 h 4977304"/>
              <a:gd name="connsiteX68" fmla="*/ 8277624 w 12217206"/>
              <a:gd name="connsiteY68" fmla="*/ 4601916 h 4977304"/>
              <a:gd name="connsiteX69" fmla="*/ 8260561 w 12217206"/>
              <a:gd name="connsiteY69" fmla="*/ 4609708 h 4977304"/>
              <a:gd name="connsiteX70" fmla="*/ 8257864 w 12217206"/>
              <a:gd name="connsiteY70" fmla="*/ 4609458 h 4977304"/>
              <a:gd name="connsiteX71" fmla="*/ 8246529 w 12217206"/>
              <a:gd name="connsiteY71" fmla="*/ 4620148 h 4977304"/>
              <a:gd name="connsiteX72" fmla="*/ 8240334 w 12217206"/>
              <a:gd name="connsiteY72" fmla="*/ 4634257 h 4977304"/>
              <a:gd name="connsiteX73" fmla="*/ 8084875 w 12217206"/>
              <a:gd name="connsiteY73" fmla="*/ 4684387 h 4977304"/>
              <a:gd name="connsiteX74" fmla="*/ 7900134 w 12217206"/>
              <a:gd name="connsiteY74" fmla="*/ 4729969 h 4977304"/>
              <a:gd name="connsiteX75" fmla="*/ 7713595 w 12217206"/>
              <a:gd name="connsiteY75" fmla="*/ 4757895 h 4977304"/>
              <a:gd name="connsiteX76" fmla="*/ 7609267 w 12217206"/>
              <a:gd name="connsiteY76" fmla="*/ 4754126 h 4977304"/>
              <a:gd name="connsiteX77" fmla="*/ 7522521 w 12217206"/>
              <a:gd name="connsiteY77" fmla="*/ 4760455 h 4977304"/>
              <a:gd name="connsiteX78" fmla="*/ 7514554 w 12217206"/>
              <a:gd name="connsiteY78" fmla="*/ 4763228 h 4977304"/>
              <a:gd name="connsiteX79" fmla="*/ 7502403 w 12217206"/>
              <a:gd name="connsiteY79" fmla="*/ 4764677 h 4977304"/>
              <a:gd name="connsiteX80" fmla="*/ 7502032 w 12217206"/>
              <a:gd name="connsiteY80" fmla="*/ 4764322 h 4977304"/>
              <a:gd name="connsiteX81" fmla="*/ 7490794 w 12217206"/>
              <a:gd name="connsiteY81" fmla="*/ 4766442 h 4977304"/>
              <a:gd name="connsiteX82" fmla="*/ 7400450 w 12217206"/>
              <a:gd name="connsiteY82" fmla="*/ 4757640 h 4977304"/>
              <a:gd name="connsiteX83" fmla="*/ 7307302 w 12217206"/>
              <a:gd name="connsiteY83" fmla="*/ 4747220 h 4977304"/>
              <a:gd name="connsiteX84" fmla="*/ 7305976 w 12217206"/>
              <a:gd name="connsiteY84" fmla="*/ 4745654 h 4977304"/>
              <a:gd name="connsiteX85" fmla="*/ 7213744 w 12217206"/>
              <a:gd name="connsiteY85" fmla="*/ 4773074 h 4977304"/>
              <a:gd name="connsiteX86" fmla="*/ 7196298 w 12217206"/>
              <a:gd name="connsiteY86" fmla="*/ 4778016 h 4977304"/>
              <a:gd name="connsiteX87" fmla="*/ 7192202 w 12217206"/>
              <a:gd name="connsiteY87" fmla="*/ 4783834 h 4977304"/>
              <a:gd name="connsiteX88" fmla="*/ 7166024 w 12217206"/>
              <a:gd name="connsiteY88" fmla="*/ 4788882 h 4977304"/>
              <a:gd name="connsiteX89" fmla="*/ 7092253 w 12217206"/>
              <a:gd name="connsiteY89" fmla="*/ 4802161 h 4977304"/>
              <a:gd name="connsiteX90" fmla="*/ 7013814 w 12217206"/>
              <a:gd name="connsiteY90" fmla="*/ 4801755 h 4977304"/>
              <a:gd name="connsiteX91" fmla="*/ 6899540 w 12217206"/>
              <a:gd name="connsiteY91" fmla="*/ 4833798 h 4977304"/>
              <a:gd name="connsiteX92" fmla="*/ 6703746 w 12217206"/>
              <a:gd name="connsiteY92" fmla="*/ 4864157 h 4977304"/>
              <a:gd name="connsiteX93" fmla="*/ 6545085 w 12217206"/>
              <a:gd name="connsiteY93" fmla="*/ 4895408 h 4977304"/>
              <a:gd name="connsiteX94" fmla="*/ 6313345 w 12217206"/>
              <a:gd name="connsiteY94" fmla="*/ 4946232 h 4977304"/>
              <a:gd name="connsiteX95" fmla="*/ 6164558 w 12217206"/>
              <a:gd name="connsiteY95" fmla="*/ 4948498 h 4977304"/>
              <a:gd name="connsiteX96" fmla="*/ 6069796 w 12217206"/>
              <a:gd name="connsiteY96" fmla="*/ 4970720 h 4977304"/>
              <a:gd name="connsiteX97" fmla="*/ 6064481 w 12217206"/>
              <a:gd name="connsiteY97" fmla="*/ 4969051 h 4977304"/>
              <a:gd name="connsiteX98" fmla="*/ 6044602 w 12217206"/>
              <a:gd name="connsiteY98" fmla="*/ 4969792 h 4977304"/>
              <a:gd name="connsiteX99" fmla="*/ 6037252 w 12217206"/>
              <a:gd name="connsiteY99" fmla="*/ 4960726 h 4977304"/>
              <a:gd name="connsiteX100" fmla="*/ 6006081 w 12217206"/>
              <a:gd name="connsiteY100" fmla="*/ 4955195 h 4977304"/>
              <a:gd name="connsiteX101" fmla="*/ 5920065 w 12217206"/>
              <a:gd name="connsiteY101" fmla="*/ 4944866 h 4977304"/>
              <a:gd name="connsiteX102" fmla="*/ 5755077 w 12217206"/>
              <a:gd name="connsiteY102" fmla="*/ 4976193 h 4977304"/>
              <a:gd name="connsiteX103" fmla="*/ 5623207 w 12217206"/>
              <a:gd name="connsiteY103" fmla="*/ 4977304 h 4977304"/>
              <a:gd name="connsiteX104" fmla="*/ 5467256 w 12217206"/>
              <a:gd name="connsiteY104" fmla="*/ 4962079 h 4977304"/>
              <a:gd name="connsiteX105" fmla="*/ 5429137 w 12217206"/>
              <a:gd name="connsiteY105" fmla="*/ 4949858 h 4977304"/>
              <a:gd name="connsiteX106" fmla="*/ 5378078 w 12217206"/>
              <a:gd name="connsiteY106" fmla="*/ 4930634 h 4977304"/>
              <a:gd name="connsiteX107" fmla="*/ 5258253 w 12217206"/>
              <a:gd name="connsiteY107" fmla="*/ 4908461 h 4977304"/>
              <a:gd name="connsiteX108" fmla="*/ 5219477 w 12217206"/>
              <a:gd name="connsiteY108" fmla="*/ 4896381 h 4977304"/>
              <a:gd name="connsiteX109" fmla="*/ 5171208 w 12217206"/>
              <a:gd name="connsiteY109" fmla="*/ 4893134 h 4977304"/>
              <a:gd name="connsiteX110" fmla="*/ 5153115 w 12217206"/>
              <a:gd name="connsiteY110" fmla="*/ 4885290 h 4977304"/>
              <a:gd name="connsiteX111" fmla="*/ 5139168 w 12217206"/>
              <a:gd name="connsiteY111" fmla="*/ 4881597 h 4977304"/>
              <a:gd name="connsiteX112" fmla="*/ 5136167 w 12217206"/>
              <a:gd name="connsiteY112" fmla="*/ 4879315 h 4977304"/>
              <a:gd name="connsiteX113" fmla="*/ 5118243 w 12217206"/>
              <a:gd name="connsiteY113" fmla="*/ 4867529 h 4977304"/>
              <a:gd name="connsiteX114" fmla="*/ 5062411 w 12217206"/>
              <a:gd name="connsiteY114" fmla="*/ 4874665 h 4977304"/>
              <a:gd name="connsiteX115" fmla="*/ 5008170 w 12217206"/>
              <a:gd name="connsiteY115" fmla="*/ 4856876 h 4977304"/>
              <a:gd name="connsiteX116" fmla="*/ 4837210 w 12217206"/>
              <a:gd name="connsiteY116" fmla="*/ 4830794 h 4977304"/>
              <a:gd name="connsiteX117" fmla="*/ 4759270 w 12217206"/>
              <a:gd name="connsiteY117" fmla="*/ 4800638 h 4977304"/>
              <a:gd name="connsiteX118" fmla="*/ 4720035 w 12217206"/>
              <a:gd name="connsiteY118" fmla="*/ 4790848 h 4977304"/>
              <a:gd name="connsiteX119" fmla="*/ 4718027 w 12217206"/>
              <a:gd name="connsiteY119" fmla="*/ 4790035 h 4977304"/>
              <a:gd name="connsiteX120" fmla="*/ 4718961 w 12217206"/>
              <a:gd name="connsiteY120" fmla="*/ 4789806 h 4977304"/>
              <a:gd name="connsiteX121" fmla="*/ 4714055 w 12217206"/>
              <a:gd name="connsiteY121" fmla="*/ 4788426 h 4977304"/>
              <a:gd name="connsiteX122" fmla="*/ 4718027 w 12217206"/>
              <a:gd name="connsiteY122" fmla="*/ 4790035 h 4977304"/>
              <a:gd name="connsiteX123" fmla="*/ 4712381 w 12217206"/>
              <a:gd name="connsiteY123" fmla="*/ 4791420 h 4977304"/>
              <a:gd name="connsiteX124" fmla="*/ 4512801 w 12217206"/>
              <a:gd name="connsiteY124" fmla="*/ 4780666 h 4977304"/>
              <a:gd name="connsiteX125" fmla="*/ 4425588 w 12217206"/>
              <a:gd name="connsiteY125" fmla="*/ 4769100 h 4977304"/>
              <a:gd name="connsiteX126" fmla="*/ 4314086 w 12217206"/>
              <a:gd name="connsiteY126" fmla="*/ 4774822 h 4977304"/>
              <a:gd name="connsiteX127" fmla="*/ 4312230 w 12217206"/>
              <a:gd name="connsiteY127" fmla="*/ 4773365 h 4977304"/>
              <a:gd name="connsiteX128" fmla="*/ 4292278 w 12217206"/>
              <a:gd name="connsiteY128" fmla="*/ 4771325 h 4977304"/>
              <a:gd name="connsiteX129" fmla="*/ 4287201 w 12217206"/>
              <a:gd name="connsiteY129" fmla="*/ 4774493 h 4977304"/>
              <a:gd name="connsiteX130" fmla="*/ 4273289 w 12217206"/>
              <a:gd name="connsiteY130" fmla="*/ 4774225 h 4977304"/>
              <a:gd name="connsiteX131" fmla="*/ 4245283 w 12217206"/>
              <a:gd name="connsiteY131" fmla="*/ 4776749 h 4977304"/>
              <a:gd name="connsiteX132" fmla="*/ 4199245 w 12217206"/>
              <a:gd name="connsiteY132" fmla="*/ 4773714 h 4977304"/>
              <a:gd name="connsiteX133" fmla="*/ 4198941 w 12217206"/>
              <a:gd name="connsiteY133" fmla="*/ 4772347 h 4977304"/>
              <a:gd name="connsiteX134" fmla="*/ 4188453 w 12217206"/>
              <a:gd name="connsiteY134" fmla="*/ 4766228 h 4977304"/>
              <a:gd name="connsiteX135" fmla="*/ 4139982 w 12217206"/>
              <a:gd name="connsiteY135" fmla="*/ 4748999 h 4977304"/>
              <a:gd name="connsiteX136" fmla="*/ 4080374 w 12217206"/>
              <a:gd name="connsiteY136" fmla="*/ 4720184 h 4977304"/>
              <a:gd name="connsiteX137" fmla="*/ 4071828 w 12217206"/>
              <a:gd name="connsiteY137" fmla="*/ 4719278 h 4977304"/>
              <a:gd name="connsiteX138" fmla="*/ 4071710 w 12217206"/>
              <a:gd name="connsiteY138" fmla="*/ 4718953 h 4977304"/>
              <a:gd name="connsiteX139" fmla="*/ 4056247 w 12217206"/>
              <a:gd name="connsiteY139" fmla="*/ 4717622 h 4977304"/>
              <a:gd name="connsiteX140" fmla="*/ 4039668 w 12217206"/>
              <a:gd name="connsiteY140" fmla="*/ 4715861 h 4977304"/>
              <a:gd name="connsiteX141" fmla="*/ 4034303 w 12217206"/>
              <a:gd name="connsiteY141" fmla="*/ 4713218 h 4977304"/>
              <a:gd name="connsiteX142" fmla="*/ 4032672 w 12217206"/>
              <a:gd name="connsiteY142" fmla="*/ 4709236 h 4977304"/>
              <a:gd name="connsiteX143" fmla="*/ 4031088 w 12217206"/>
              <a:gd name="connsiteY143" fmla="*/ 4709491 h 4977304"/>
              <a:gd name="connsiteX144" fmla="*/ 4001867 w 12217206"/>
              <a:gd name="connsiteY144" fmla="*/ 4695842 h 4977304"/>
              <a:gd name="connsiteX145" fmla="*/ 3934220 w 12217206"/>
              <a:gd name="connsiteY145" fmla="*/ 4676884 h 4977304"/>
              <a:gd name="connsiteX146" fmla="*/ 3894676 w 12217206"/>
              <a:gd name="connsiteY146" fmla="*/ 4670743 h 4977304"/>
              <a:gd name="connsiteX147" fmla="*/ 3787232 w 12217206"/>
              <a:gd name="connsiteY147" fmla="*/ 4648764 h 4977304"/>
              <a:gd name="connsiteX148" fmla="*/ 3680057 w 12217206"/>
              <a:gd name="connsiteY148" fmla="*/ 4622784 h 4977304"/>
              <a:gd name="connsiteX149" fmla="*/ 3607627 w 12217206"/>
              <a:gd name="connsiteY149" fmla="*/ 4587738 h 4977304"/>
              <a:gd name="connsiteX150" fmla="*/ 3601451 w 12217206"/>
              <a:gd name="connsiteY150" fmla="*/ 4589218 h 4977304"/>
              <a:gd name="connsiteX151" fmla="*/ 3592338 w 12217206"/>
              <a:gd name="connsiteY151" fmla="*/ 4589396 h 4977304"/>
              <a:gd name="connsiteX152" fmla="*/ 3592104 w 12217206"/>
              <a:gd name="connsiteY152" fmla="*/ 4589103 h 4977304"/>
              <a:gd name="connsiteX153" fmla="*/ 3583586 w 12217206"/>
              <a:gd name="connsiteY153" fmla="*/ 4589853 h 4977304"/>
              <a:gd name="connsiteX154" fmla="*/ 3533777 w 12217206"/>
              <a:gd name="connsiteY154" fmla="*/ 4579320 h 4977304"/>
              <a:gd name="connsiteX155" fmla="*/ 3470906 w 12217206"/>
              <a:gd name="connsiteY155" fmla="*/ 4575344 h 4977304"/>
              <a:gd name="connsiteX156" fmla="*/ 3398460 w 12217206"/>
              <a:gd name="connsiteY156" fmla="*/ 4562260 h 4977304"/>
              <a:gd name="connsiteX157" fmla="*/ 3361644 w 12217206"/>
              <a:gd name="connsiteY157" fmla="*/ 4580670 h 4977304"/>
              <a:gd name="connsiteX158" fmla="*/ 3341795 w 12217206"/>
              <a:gd name="connsiteY158" fmla="*/ 4582496 h 4977304"/>
              <a:gd name="connsiteX159" fmla="*/ 3339469 w 12217206"/>
              <a:gd name="connsiteY159" fmla="*/ 4581438 h 4977304"/>
              <a:gd name="connsiteX160" fmla="*/ 3260180 w 12217206"/>
              <a:gd name="connsiteY160" fmla="*/ 4587820 h 4977304"/>
              <a:gd name="connsiteX161" fmla="*/ 3140460 w 12217206"/>
              <a:gd name="connsiteY161" fmla="*/ 4596263 h 4977304"/>
              <a:gd name="connsiteX162" fmla="*/ 3028270 w 12217206"/>
              <a:gd name="connsiteY162" fmla="*/ 4599134 h 4977304"/>
              <a:gd name="connsiteX163" fmla="*/ 2779714 w 12217206"/>
              <a:gd name="connsiteY163" fmla="*/ 4622831 h 4977304"/>
              <a:gd name="connsiteX164" fmla="*/ 2649525 w 12217206"/>
              <a:gd name="connsiteY164" fmla="*/ 4658086 h 4977304"/>
              <a:gd name="connsiteX165" fmla="*/ 2566315 w 12217206"/>
              <a:gd name="connsiteY165" fmla="*/ 4605776 h 4977304"/>
              <a:gd name="connsiteX166" fmla="*/ 2441626 w 12217206"/>
              <a:gd name="connsiteY166" fmla="*/ 4620872 h 4977304"/>
              <a:gd name="connsiteX167" fmla="*/ 2313568 w 12217206"/>
              <a:gd name="connsiteY167" fmla="*/ 4630067 h 4977304"/>
              <a:gd name="connsiteX168" fmla="*/ 2207105 w 12217206"/>
              <a:gd name="connsiteY168" fmla="*/ 4624384 h 4977304"/>
              <a:gd name="connsiteX169" fmla="*/ 2093268 w 12217206"/>
              <a:gd name="connsiteY169" fmla="*/ 4606236 h 4977304"/>
              <a:gd name="connsiteX170" fmla="*/ 1996024 w 12217206"/>
              <a:gd name="connsiteY170" fmla="*/ 4597526 h 4977304"/>
              <a:gd name="connsiteX171" fmla="*/ 1926886 w 12217206"/>
              <a:gd name="connsiteY171" fmla="*/ 4621358 h 4977304"/>
              <a:gd name="connsiteX172" fmla="*/ 1920368 w 12217206"/>
              <a:gd name="connsiteY172" fmla="*/ 4616112 h 4977304"/>
              <a:gd name="connsiteX173" fmla="*/ 1871831 w 12217206"/>
              <a:gd name="connsiteY173" fmla="*/ 4617844 h 4977304"/>
              <a:gd name="connsiteX174" fmla="*/ 1785463 w 12217206"/>
              <a:gd name="connsiteY174" fmla="*/ 4647841 h 4977304"/>
              <a:gd name="connsiteX175" fmla="*/ 1737045 w 12217206"/>
              <a:gd name="connsiteY175" fmla="*/ 4642356 h 4977304"/>
              <a:gd name="connsiteX176" fmla="*/ 1673954 w 12217206"/>
              <a:gd name="connsiteY176" fmla="*/ 4624601 h 4977304"/>
              <a:gd name="connsiteX177" fmla="*/ 1602834 w 12217206"/>
              <a:gd name="connsiteY177" fmla="*/ 4640924 h 4977304"/>
              <a:gd name="connsiteX178" fmla="*/ 1490351 w 12217206"/>
              <a:gd name="connsiteY178" fmla="*/ 4613132 h 4977304"/>
              <a:gd name="connsiteX179" fmla="*/ 1149212 w 12217206"/>
              <a:gd name="connsiteY179" fmla="*/ 4564210 h 4977304"/>
              <a:gd name="connsiteX180" fmla="*/ 938574 w 12217206"/>
              <a:gd name="connsiteY180" fmla="*/ 4566821 h 4977304"/>
              <a:gd name="connsiteX181" fmla="*/ 857697 w 12217206"/>
              <a:gd name="connsiteY181" fmla="*/ 4525391 h 4977304"/>
              <a:gd name="connsiteX182" fmla="*/ 836981 w 12217206"/>
              <a:gd name="connsiteY182" fmla="*/ 4526708 h 4977304"/>
              <a:gd name="connsiteX183" fmla="*/ 816264 w 12217206"/>
              <a:gd name="connsiteY183" fmla="*/ 4524575 h 4977304"/>
              <a:gd name="connsiteX184" fmla="*/ 810965 w 12217206"/>
              <a:gd name="connsiteY184" fmla="*/ 4527718 h 4977304"/>
              <a:gd name="connsiteX185" fmla="*/ 796509 w 12217206"/>
              <a:gd name="connsiteY185" fmla="*/ 4527387 h 4977304"/>
              <a:gd name="connsiteX186" fmla="*/ 767389 w 12217206"/>
              <a:gd name="connsiteY186" fmla="*/ 4529784 h 4977304"/>
              <a:gd name="connsiteX187" fmla="*/ 762544 w 12217206"/>
              <a:gd name="connsiteY187" fmla="*/ 4527372 h 4977304"/>
              <a:gd name="connsiteX188" fmla="*/ 719567 w 12217206"/>
              <a:gd name="connsiteY188" fmla="*/ 4526534 h 4977304"/>
              <a:gd name="connsiteX189" fmla="*/ 719262 w 12217206"/>
              <a:gd name="connsiteY189" fmla="*/ 4525164 h 4977304"/>
              <a:gd name="connsiteX190" fmla="*/ 708402 w 12217206"/>
              <a:gd name="connsiteY190" fmla="*/ 4518999 h 4977304"/>
              <a:gd name="connsiteX191" fmla="*/ 596394 w 12217206"/>
              <a:gd name="connsiteY191" fmla="*/ 4472455 h 4977304"/>
              <a:gd name="connsiteX192" fmla="*/ 578149 w 12217206"/>
              <a:gd name="connsiteY192" fmla="*/ 4469575 h 4977304"/>
              <a:gd name="connsiteX193" fmla="*/ 571336 w 12217206"/>
              <a:gd name="connsiteY193" fmla="*/ 4469781 h 4977304"/>
              <a:gd name="connsiteX194" fmla="*/ 444802 w 12217206"/>
              <a:gd name="connsiteY194" fmla="*/ 4428480 h 4977304"/>
              <a:gd name="connsiteX195" fmla="*/ 403746 w 12217206"/>
              <a:gd name="connsiteY195" fmla="*/ 4422157 h 4977304"/>
              <a:gd name="connsiteX196" fmla="*/ 292240 w 12217206"/>
              <a:gd name="connsiteY196" fmla="*/ 4399681 h 4977304"/>
              <a:gd name="connsiteX197" fmla="*/ 118302 w 12217206"/>
              <a:gd name="connsiteY197" fmla="*/ 4343421 h 4977304"/>
              <a:gd name="connsiteX198" fmla="*/ 15516 w 12217206"/>
              <a:gd name="connsiteY198" fmla="*/ 4340320 h 4977304"/>
              <a:gd name="connsiteX199" fmla="*/ 2 w 12217206"/>
              <a:gd name="connsiteY199" fmla="*/ 4334381 h 4977304"/>
              <a:gd name="connsiteX200" fmla="*/ 2 w 12217206"/>
              <a:gd name="connsiteY200" fmla="*/ 3589361 h 4977304"/>
              <a:gd name="connsiteX201" fmla="*/ 0 w 12217206"/>
              <a:gd name="connsiteY201" fmla="*/ 3589361 h 4977304"/>
              <a:gd name="connsiteX202" fmla="*/ 0 w 12217206"/>
              <a:gd name="connsiteY202" fmla="*/ 3513036 h 4977304"/>
              <a:gd name="connsiteX203" fmla="*/ 0 w 12217206"/>
              <a:gd name="connsiteY203" fmla="*/ 2672265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8158 w 12217206"/>
              <a:gd name="connsiteY5" fmla="*/ 3664565 h 4977304"/>
              <a:gd name="connsiteX6" fmla="*/ 12132764 w 12217206"/>
              <a:gd name="connsiteY6" fmla="*/ 3748492 h 4977304"/>
              <a:gd name="connsiteX7" fmla="*/ 12053056 w 12217206"/>
              <a:gd name="connsiteY7" fmla="*/ 3749753 h 4977304"/>
              <a:gd name="connsiteX8" fmla="*/ 11938513 w 12217206"/>
              <a:gd name="connsiteY8" fmla="*/ 3754367 h 4977304"/>
              <a:gd name="connsiteX9" fmla="*/ 11853342 w 12217206"/>
              <a:gd name="connsiteY9" fmla="*/ 3782688 h 4977304"/>
              <a:gd name="connsiteX10" fmla="*/ 11704569 w 12217206"/>
              <a:gd name="connsiteY10" fmla="*/ 3839336 h 4977304"/>
              <a:gd name="connsiteX11" fmla="*/ 11577641 w 12217206"/>
              <a:gd name="connsiteY11" fmla="*/ 3885996 h 4977304"/>
              <a:gd name="connsiteX12" fmla="*/ 11508791 w 12217206"/>
              <a:gd name="connsiteY12" fmla="*/ 3969283 h 4977304"/>
              <a:gd name="connsiteX13" fmla="*/ 11388373 w 12217206"/>
              <a:gd name="connsiteY13" fmla="*/ 4027440 h 4977304"/>
              <a:gd name="connsiteX14" fmla="*/ 11276406 w 12217206"/>
              <a:gd name="connsiteY14" fmla="*/ 4056099 h 4977304"/>
              <a:gd name="connsiteX15" fmla="*/ 11190251 w 12217206"/>
              <a:gd name="connsiteY15" fmla="*/ 4073272 h 4977304"/>
              <a:gd name="connsiteX16" fmla="*/ 11139995 w 12217206"/>
              <a:gd name="connsiteY16" fmla="*/ 4081811 h 4977304"/>
              <a:gd name="connsiteX17" fmla="*/ 11040727 w 12217206"/>
              <a:gd name="connsiteY17" fmla="*/ 4081109 h 4977304"/>
              <a:gd name="connsiteX18" fmla="*/ 10969005 w 12217206"/>
              <a:gd name="connsiteY18" fmla="*/ 4091154 h 4977304"/>
              <a:gd name="connsiteX19" fmla="*/ 10899772 w 12217206"/>
              <a:gd name="connsiteY19" fmla="*/ 4122857 h 4977304"/>
              <a:gd name="connsiteX20" fmla="*/ 10838983 w 12217206"/>
              <a:gd name="connsiteY20" fmla="*/ 4155791 h 4977304"/>
              <a:gd name="connsiteX21" fmla="*/ 10769520 w 12217206"/>
              <a:gd name="connsiteY21" fmla="*/ 4198574 h 4977304"/>
              <a:gd name="connsiteX22" fmla="*/ 10570843 w 12217206"/>
              <a:gd name="connsiteY22" fmla="*/ 4255424 h 4977304"/>
              <a:gd name="connsiteX23" fmla="*/ 10512263 w 12217206"/>
              <a:gd name="connsiteY23" fmla="*/ 4291698 h 4977304"/>
              <a:gd name="connsiteX24" fmla="*/ 10439016 w 12217206"/>
              <a:gd name="connsiteY24" fmla="*/ 4293933 h 4977304"/>
              <a:gd name="connsiteX25" fmla="*/ 10376941 w 12217206"/>
              <a:gd name="connsiteY25" fmla="*/ 4298111 h 4977304"/>
              <a:gd name="connsiteX26" fmla="*/ 10329960 w 12217206"/>
              <a:gd name="connsiteY26" fmla="*/ 4298774 h 4977304"/>
              <a:gd name="connsiteX27" fmla="*/ 10254256 w 12217206"/>
              <a:gd name="connsiteY27" fmla="*/ 4309364 h 4977304"/>
              <a:gd name="connsiteX28" fmla="*/ 10119745 w 12217206"/>
              <a:gd name="connsiteY28" fmla="*/ 4321869 h 4977304"/>
              <a:gd name="connsiteX29" fmla="*/ 10075444 w 12217206"/>
              <a:gd name="connsiteY29" fmla="*/ 4324144 h 4977304"/>
              <a:gd name="connsiteX30" fmla="*/ 10032543 w 12217206"/>
              <a:gd name="connsiteY30" fmla="*/ 4322337 h 4977304"/>
              <a:gd name="connsiteX31" fmla="*/ 9953375 w 12217206"/>
              <a:gd name="connsiteY31" fmla="*/ 4339186 h 4977304"/>
              <a:gd name="connsiteX32" fmla="*/ 9841223 w 12217206"/>
              <a:gd name="connsiteY32" fmla="*/ 4346536 h 4977304"/>
              <a:gd name="connsiteX33" fmla="*/ 9721820 w 12217206"/>
              <a:gd name="connsiteY33" fmla="*/ 4368481 h 4977304"/>
              <a:gd name="connsiteX34" fmla="*/ 9578114 w 12217206"/>
              <a:gd name="connsiteY34" fmla="*/ 4380883 h 4977304"/>
              <a:gd name="connsiteX35" fmla="*/ 9336820 w 12217206"/>
              <a:gd name="connsiteY35" fmla="*/ 4430514 h 4977304"/>
              <a:gd name="connsiteX36" fmla="*/ 9272837 w 12217206"/>
              <a:gd name="connsiteY36" fmla="*/ 4491645 h 4977304"/>
              <a:gd name="connsiteX37" fmla="*/ 9188677 w 12217206"/>
              <a:gd name="connsiteY37" fmla="*/ 4497828 h 4977304"/>
              <a:gd name="connsiteX38" fmla="*/ 9183116 w 12217206"/>
              <a:gd name="connsiteY38" fmla="*/ 4507862 h 4977304"/>
              <a:gd name="connsiteX39" fmla="*/ 9145128 w 12217206"/>
              <a:gd name="connsiteY39" fmla="*/ 4520027 h 4977304"/>
              <a:gd name="connsiteX40" fmla="*/ 9144106 w 12217206"/>
              <a:gd name="connsiteY40" fmla="*/ 4518870 h 4977304"/>
              <a:gd name="connsiteX41" fmla="*/ 9131223 w 12217206"/>
              <a:gd name="connsiteY41" fmla="*/ 4516515 h 4977304"/>
              <a:gd name="connsiteX42" fmla="*/ 9107733 w 12217206"/>
              <a:gd name="connsiteY42" fmla="*/ 4515031 h 4977304"/>
              <a:gd name="connsiteX43" fmla="*/ 9047414 w 12217206"/>
              <a:gd name="connsiteY43" fmla="*/ 4506003 h 4977304"/>
              <a:gd name="connsiteX44" fmla="*/ 8999479 w 12217206"/>
              <a:gd name="connsiteY44" fmla="*/ 4509570 h 4977304"/>
              <a:gd name="connsiteX45" fmla="*/ 8999194 w 12217206"/>
              <a:gd name="connsiteY45" fmla="*/ 4509309 h 4977304"/>
              <a:gd name="connsiteX46" fmla="*/ 8990231 w 12217206"/>
              <a:gd name="connsiteY46" fmla="*/ 4510625 h 4977304"/>
              <a:gd name="connsiteX47" fmla="*/ 8984397 w 12217206"/>
              <a:gd name="connsiteY47" fmla="*/ 4512863 h 4977304"/>
              <a:gd name="connsiteX48" fmla="*/ 8968351 w 12217206"/>
              <a:gd name="connsiteY48" fmla="*/ 4516366 h 4977304"/>
              <a:gd name="connsiteX49" fmla="*/ 8962029 w 12217206"/>
              <a:gd name="connsiteY49" fmla="*/ 4515606 h 4977304"/>
              <a:gd name="connsiteX50" fmla="*/ 8957069 w 12217206"/>
              <a:gd name="connsiteY50" fmla="*/ 4513190 h 4977304"/>
              <a:gd name="connsiteX51" fmla="*/ 8889695 w 12217206"/>
              <a:gd name="connsiteY51" fmla="*/ 4533539 h 4977304"/>
              <a:gd name="connsiteX52" fmla="*/ 8746606 w 12217206"/>
              <a:gd name="connsiteY52" fmla="*/ 4530613 h 4977304"/>
              <a:gd name="connsiteX53" fmla="*/ 8702038 w 12217206"/>
              <a:gd name="connsiteY53" fmla="*/ 4532895 h 4977304"/>
              <a:gd name="connsiteX54" fmla="*/ 8590337 w 12217206"/>
              <a:gd name="connsiteY54" fmla="*/ 4542204 h 4977304"/>
              <a:gd name="connsiteX55" fmla="*/ 8519543 w 12217206"/>
              <a:gd name="connsiteY55" fmla="*/ 4526086 h 4977304"/>
              <a:gd name="connsiteX56" fmla="*/ 8505306 w 12217206"/>
              <a:gd name="connsiteY56" fmla="*/ 4532509 h 4977304"/>
              <a:gd name="connsiteX57" fmla="*/ 8500493 w 12217206"/>
              <a:gd name="connsiteY57" fmla="*/ 4535768 h 4977304"/>
              <a:gd name="connsiteX58" fmla="*/ 8492299 w 12217206"/>
              <a:gd name="connsiteY58" fmla="*/ 4538742 h 4977304"/>
              <a:gd name="connsiteX59" fmla="*/ 8491926 w 12217206"/>
              <a:gd name="connsiteY59" fmla="*/ 4538547 h 4977304"/>
              <a:gd name="connsiteX60" fmla="*/ 8484586 w 12217206"/>
              <a:gd name="connsiteY60" fmla="*/ 4541860 h 4977304"/>
              <a:gd name="connsiteX61" fmla="*/ 8361601 w 12217206"/>
              <a:gd name="connsiteY61" fmla="*/ 4557109 h 4977304"/>
              <a:gd name="connsiteX62" fmla="*/ 8348227 w 12217206"/>
              <a:gd name="connsiteY62" fmla="*/ 4557320 h 4977304"/>
              <a:gd name="connsiteX63" fmla="*/ 8346801 w 12217206"/>
              <a:gd name="connsiteY63" fmla="*/ 4556408 h 4977304"/>
              <a:gd name="connsiteX64" fmla="*/ 8308886 w 12217206"/>
              <a:gd name="connsiteY64" fmla="*/ 4575677 h 4977304"/>
              <a:gd name="connsiteX65" fmla="*/ 8289640 w 12217206"/>
              <a:gd name="connsiteY65" fmla="*/ 4590767 h 4977304"/>
              <a:gd name="connsiteX66" fmla="*/ 8278750 w 12217206"/>
              <a:gd name="connsiteY66" fmla="*/ 4597091 h 4977304"/>
              <a:gd name="connsiteX67" fmla="*/ 8277624 w 12217206"/>
              <a:gd name="connsiteY67" fmla="*/ 4601916 h 4977304"/>
              <a:gd name="connsiteX68" fmla="*/ 8260561 w 12217206"/>
              <a:gd name="connsiteY68" fmla="*/ 4609708 h 4977304"/>
              <a:gd name="connsiteX69" fmla="*/ 8257864 w 12217206"/>
              <a:gd name="connsiteY69" fmla="*/ 4609458 h 4977304"/>
              <a:gd name="connsiteX70" fmla="*/ 8246529 w 12217206"/>
              <a:gd name="connsiteY70" fmla="*/ 4620148 h 4977304"/>
              <a:gd name="connsiteX71" fmla="*/ 8240334 w 12217206"/>
              <a:gd name="connsiteY71" fmla="*/ 4634257 h 4977304"/>
              <a:gd name="connsiteX72" fmla="*/ 8084875 w 12217206"/>
              <a:gd name="connsiteY72" fmla="*/ 4684387 h 4977304"/>
              <a:gd name="connsiteX73" fmla="*/ 7900134 w 12217206"/>
              <a:gd name="connsiteY73" fmla="*/ 4729969 h 4977304"/>
              <a:gd name="connsiteX74" fmla="*/ 7713595 w 12217206"/>
              <a:gd name="connsiteY74" fmla="*/ 4757895 h 4977304"/>
              <a:gd name="connsiteX75" fmla="*/ 7609267 w 12217206"/>
              <a:gd name="connsiteY75" fmla="*/ 4754126 h 4977304"/>
              <a:gd name="connsiteX76" fmla="*/ 7522521 w 12217206"/>
              <a:gd name="connsiteY76" fmla="*/ 4760455 h 4977304"/>
              <a:gd name="connsiteX77" fmla="*/ 7514554 w 12217206"/>
              <a:gd name="connsiteY77" fmla="*/ 4763228 h 4977304"/>
              <a:gd name="connsiteX78" fmla="*/ 7502403 w 12217206"/>
              <a:gd name="connsiteY78" fmla="*/ 4764677 h 4977304"/>
              <a:gd name="connsiteX79" fmla="*/ 7502032 w 12217206"/>
              <a:gd name="connsiteY79" fmla="*/ 4764322 h 4977304"/>
              <a:gd name="connsiteX80" fmla="*/ 7490794 w 12217206"/>
              <a:gd name="connsiteY80" fmla="*/ 4766442 h 4977304"/>
              <a:gd name="connsiteX81" fmla="*/ 7400450 w 12217206"/>
              <a:gd name="connsiteY81" fmla="*/ 4757640 h 4977304"/>
              <a:gd name="connsiteX82" fmla="*/ 7307302 w 12217206"/>
              <a:gd name="connsiteY82" fmla="*/ 4747220 h 4977304"/>
              <a:gd name="connsiteX83" fmla="*/ 7305976 w 12217206"/>
              <a:gd name="connsiteY83" fmla="*/ 4745654 h 4977304"/>
              <a:gd name="connsiteX84" fmla="*/ 7213744 w 12217206"/>
              <a:gd name="connsiteY84" fmla="*/ 4773074 h 4977304"/>
              <a:gd name="connsiteX85" fmla="*/ 7196298 w 12217206"/>
              <a:gd name="connsiteY85" fmla="*/ 4778016 h 4977304"/>
              <a:gd name="connsiteX86" fmla="*/ 7192202 w 12217206"/>
              <a:gd name="connsiteY86" fmla="*/ 4783834 h 4977304"/>
              <a:gd name="connsiteX87" fmla="*/ 7166024 w 12217206"/>
              <a:gd name="connsiteY87" fmla="*/ 4788882 h 4977304"/>
              <a:gd name="connsiteX88" fmla="*/ 7092253 w 12217206"/>
              <a:gd name="connsiteY88" fmla="*/ 4802161 h 4977304"/>
              <a:gd name="connsiteX89" fmla="*/ 7013814 w 12217206"/>
              <a:gd name="connsiteY89" fmla="*/ 4801755 h 4977304"/>
              <a:gd name="connsiteX90" fmla="*/ 6899540 w 12217206"/>
              <a:gd name="connsiteY90" fmla="*/ 4833798 h 4977304"/>
              <a:gd name="connsiteX91" fmla="*/ 6703746 w 12217206"/>
              <a:gd name="connsiteY91" fmla="*/ 4864157 h 4977304"/>
              <a:gd name="connsiteX92" fmla="*/ 6545085 w 12217206"/>
              <a:gd name="connsiteY92" fmla="*/ 4895408 h 4977304"/>
              <a:gd name="connsiteX93" fmla="*/ 6313345 w 12217206"/>
              <a:gd name="connsiteY93" fmla="*/ 4946232 h 4977304"/>
              <a:gd name="connsiteX94" fmla="*/ 6164558 w 12217206"/>
              <a:gd name="connsiteY94" fmla="*/ 4948498 h 4977304"/>
              <a:gd name="connsiteX95" fmla="*/ 6069796 w 12217206"/>
              <a:gd name="connsiteY95" fmla="*/ 4970720 h 4977304"/>
              <a:gd name="connsiteX96" fmla="*/ 6064481 w 12217206"/>
              <a:gd name="connsiteY96" fmla="*/ 4969051 h 4977304"/>
              <a:gd name="connsiteX97" fmla="*/ 6044602 w 12217206"/>
              <a:gd name="connsiteY97" fmla="*/ 4969792 h 4977304"/>
              <a:gd name="connsiteX98" fmla="*/ 6037252 w 12217206"/>
              <a:gd name="connsiteY98" fmla="*/ 4960726 h 4977304"/>
              <a:gd name="connsiteX99" fmla="*/ 6006081 w 12217206"/>
              <a:gd name="connsiteY99" fmla="*/ 4955195 h 4977304"/>
              <a:gd name="connsiteX100" fmla="*/ 5920065 w 12217206"/>
              <a:gd name="connsiteY100" fmla="*/ 4944866 h 4977304"/>
              <a:gd name="connsiteX101" fmla="*/ 5755077 w 12217206"/>
              <a:gd name="connsiteY101" fmla="*/ 4976193 h 4977304"/>
              <a:gd name="connsiteX102" fmla="*/ 5623207 w 12217206"/>
              <a:gd name="connsiteY102" fmla="*/ 4977304 h 4977304"/>
              <a:gd name="connsiteX103" fmla="*/ 5467256 w 12217206"/>
              <a:gd name="connsiteY103" fmla="*/ 4962079 h 4977304"/>
              <a:gd name="connsiteX104" fmla="*/ 5429137 w 12217206"/>
              <a:gd name="connsiteY104" fmla="*/ 4949858 h 4977304"/>
              <a:gd name="connsiteX105" fmla="*/ 5378078 w 12217206"/>
              <a:gd name="connsiteY105" fmla="*/ 4930634 h 4977304"/>
              <a:gd name="connsiteX106" fmla="*/ 5258253 w 12217206"/>
              <a:gd name="connsiteY106" fmla="*/ 4908461 h 4977304"/>
              <a:gd name="connsiteX107" fmla="*/ 5219477 w 12217206"/>
              <a:gd name="connsiteY107" fmla="*/ 4896381 h 4977304"/>
              <a:gd name="connsiteX108" fmla="*/ 5171208 w 12217206"/>
              <a:gd name="connsiteY108" fmla="*/ 4893134 h 4977304"/>
              <a:gd name="connsiteX109" fmla="*/ 5153115 w 12217206"/>
              <a:gd name="connsiteY109" fmla="*/ 4885290 h 4977304"/>
              <a:gd name="connsiteX110" fmla="*/ 5139168 w 12217206"/>
              <a:gd name="connsiteY110" fmla="*/ 4881597 h 4977304"/>
              <a:gd name="connsiteX111" fmla="*/ 5136167 w 12217206"/>
              <a:gd name="connsiteY111" fmla="*/ 4879315 h 4977304"/>
              <a:gd name="connsiteX112" fmla="*/ 5118243 w 12217206"/>
              <a:gd name="connsiteY112" fmla="*/ 4867529 h 4977304"/>
              <a:gd name="connsiteX113" fmla="*/ 5062411 w 12217206"/>
              <a:gd name="connsiteY113" fmla="*/ 4874665 h 4977304"/>
              <a:gd name="connsiteX114" fmla="*/ 5008170 w 12217206"/>
              <a:gd name="connsiteY114" fmla="*/ 4856876 h 4977304"/>
              <a:gd name="connsiteX115" fmla="*/ 4837210 w 12217206"/>
              <a:gd name="connsiteY115" fmla="*/ 4830794 h 4977304"/>
              <a:gd name="connsiteX116" fmla="*/ 4759270 w 12217206"/>
              <a:gd name="connsiteY116" fmla="*/ 4800638 h 4977304"/>
              <a:gd name="connsiteX117" fmla="*/ 4720035 w 12217206"/>
              <a:gd name="connsiteY117" fmla="*/ 4790848 h 4977304"/>
              <a:gd name="connsiteX118" fmla="*/ 4718027 w 12217206"/>
              <a:gd name="connsiteY118" fmla="*/ 4790035 h 4977304"/>
              <a:gd name="connsiteX119" fmla="*/ 4718961 w 12217206"/>
              <a:gd name="connsiteY119" fmla="*/ 4789806 h 4977304"/>
              <a:gd name="connsiteX120" fmla="*/ 4714055 w 12217206"/>
              <a:gd name="connsiteY120" fmla="*/ 4788426 h 4977304"/>
              <a:gd name="connsiteX121" fmla="*/ 4718027 w 12217206"/>
              <a:gd name="connsiteY121" fmla="*/ 4790035 h 4977304"/>
              <a:gd name="connsiteX122" fmla="*/ 4712381 w 12217206"/>
              <a:gd name="connsiteY122" fmla="*/ 4791420 h 4977304"/>
              <a:gd name="connsiteX123" fmla="*/ 4512801 w 12217206"/>
              <a:gd name="connsiteY123" fmla="*/ 4780666 h 4977304"/>
              <a:gd name="connsiteX124" fmla="*/ 4425588 w 12217206"/>
              <a:gd name="connsiteY124" fmla="*/ 4769100 h 4977304"/>
              <a:gd name="connsiteX125" fmla="*/ 4314086 w 12217206"/>
              <a:gd name="connsiteY125" fmla="*/ 4774822 h 4977304"/>
              <a:gd name="connsiteX126" fmla="*/ 4312230 w 12217206"/>
              <a:gd name="connsiteY126" fmla="*/ 4773365 h 4977304"/>
              <a:gd name="connsiteX127" fmla="*/ 4292278 w 12217206"/>
              <a:gd name="connsiteY127" fmla="*/ 4771325 h 4977304"/>
              <a:gd name="connsiteX128" fmla="*/ 4287201 w 12217206"/>
              <a:gd name="connsiteY128" fmla="*/ 4774493 h 4977304"/>
              <a:gd name="connsiteX129" fmla="*/ 4273289 w 12217206"/>
              <a:gd name="connsiteY129" fmla="*/ 4774225 h 4977304"/>
              <a:gd name="connsiteX130" fmla="*/ 4245283 w 12217206"/>
              <a:gd name="connsiteY130" fmla="*/ 4776749 h 4977304"/>
              <a:gd name="connsiteX131" fmla="*/ 4199245 w 12217206"/>
              <a:gd name="connsiteY131" fmla="*/ 4773714 h 4977304"/>
              <a:gd name="connsiteX132" fmla="*/ 4198941 w 12217206"/>
              <a:gd name="connsiteY132" fmla="*/ 4772347 h 4977304"/>
              <a:gd name="connsiteX133" fmla="*/ 4188453 w 12217206"/>
              <a:gd name="connsiteY133" fmla="*/ 4766228 h 4977304"/>
              <a:gd name="connsiteX134" fmla="*/ 4139982 w 12217206"/>
              <a:gd name="connsiteY134" fmla="*/ 4748999 h 4977304"/>
              <a:gd name="connsiteX135" fmla="*/ 4080374 w 12217206"/>
              <a:gd name="connsiteY135" fmla="*/ 4720184 h 4977304"/>
              <a:gd name="connsiteX136" fmla="*/ 4071828 w 12217206"/>
              <a:gd name="connsiteY136" fmla="*/ 4719278 h 4977304"/>
              <a:gd name="connsiteX137" fmla="*/ 4071710 w 12217206"/>
              <a:gd name="connsiteY137" fmla="*/ 4718953 h 4977304"/>
              <a:gd name="connsiteX138" fmla="*/ 4056247 w 12217206"/>
              <a:gd name="connsiteY138" fmla="*/ 4717622 h 4977304"/>
              <a:gd name="connsiteX139" fmla="*/ 4039668 w 12217206"/>
              <a:gd name="connsiteY139" fmla="*/ 4715861 h 4977304"/>
              <a:gd name="connsiteX140" fmla="*/ 4034303 w 12217206"/>
              <a:gd name="connsiteY140" fmla="*/ 4713218 h 4977304"/>
              <a:gd name="connsiteX141" fmla="*/ 4032672 w 12217206"/>
              <a:gd name="connsiteY141" fmla="*/ 4709236 h 4977304"/>
              <a:gd name="connsiteX142" fmla="*/ 4031088 w 12217206"/>
              <a:gd name="connsiteY142" fmla="*/ 4709491 h 4977304"/>
              <a:gd name="connsiteX143" fmla="*/ 4001867 w 12217206"/>
              <a:gd name="connsiteY143" fmla="*/ 4695842 h 4977304"/>
              <a:gd name="connsiteX144" fmla="*/ 3934220 w 12217206"/>
              <a:gd name="connsiteY144" fmla="*/ 4676884 h 4977304"/>
              <a:gd name="connsiteX145" fmla="*/ 3894676 w 12217206"/>
              <a:gd name="connsiteY145" fmla="*/ 4670743 h 4977304"/>
              <a:gd name="connsiteX146" fmla="*/ 3787232 w 12217206"/>
              <a:gd name="connsiteY146" fmla="*/ 4648764 h 4977304"/>
              <a:gd name="connsiteX147" fmla="*/ 3680057 w 12217206"/>
              <a:gd name="connsiteY147" fmla="*/ 4622784 h 4977304"/>
              <a:gd name="connsiteX148" fmla="*/ 3607627 w 12217206"/>
              <a:gd name="connsiteY148" fmla="*/ 4587738 h 4977304"/>
              <a:gd name="connsiteX149" fmla="*/ 3601451 w 12217206"/>
              <a:gd name="connsiteY149" fmla="*/ 4589218 h 4977304"/>
              <a:gd name="connsiteX150" fmla="*/ 3592338 w 12217206"/>
              <a:gd name="connsiteY150" fmla="*/ 4589396 h 4977304"/>
              <a:gd name="connsiteX151" fmla="*/ 3592104 w 12217206"/>
              <a:gd name="connsiteY151" fmla="*/ 4589103 h 4977304"/>
              <a:gd name="connsiteX152" fmla="*/ 3583586 w 12217206"/>
              <a:gd name="connsiteY152" fmla="*/ 4589853 h 4977304"/>
              <a:gd name="connsiteX153" fmla="*/ 3533777 w 12217206"/>
              <a:gd name="connsiteY153" fmla="*/ 4579320 h 4977304"/>
              <a:gd name="connsiteX154" fmla="*/ 3470906 w 12217206"/>
              <a:gd name="connsiteY154" fmla="*/ 4575344 h 4977304"/>
              <a:gd name="connsiteX155" fmla="*/ 3398460 w 12217206"/>
              <a:gd name="connsiteY155" fmla="*/ 4562260 h 4977304"/>
              <a:gd name="connsiteX156" fmla="*/ 3361644 w 12217206"/>
              <a:gd name="connsiteY156" fmla="*/ 4580670 h 4977304"/>
              <a:gd name="connsiteX157" fmla="*/ 3341795 w 12217206"/>
              <a:gd name="connsiteY157" fmla="*/ 4582496 h 4977304"/>
              <a:gd name="connsiteX158" fmla="*/ 3339469 w 12217206"/>
              <a:gd name="connsiteY158" fmla="*/ 4581438 h 4977304"/>
              <a:gd name="connsiteX159" fmla="*/ 3260180 w 12217206"/>
              <a:gd name="connsiteY159" fmla="*/ 4587820 h 4977304"/>
              <a:gd name="connsiteX160" fmla="*/ 3140460 w 12217206"/>
              <a:gd name="connsiteY160" fmla="*/ 4596263 h 4977304"/>
              <a:gd name="connsiteX161" fmla="*/ 3028270 w 12217206"/>
              <a:gd name="connsiteY161" fmla="*/ 4599134 h 4977304"/>
              <a:gd name="connsiteX162" fmla="*/ 2779714 w 12217206"/>
              <a:gd name="connsiteY162" fmla="*/ 4622831 h 4977304"/>
              <a:gd name="connsiteX163" fmla="*/ 2649525 w 12217206"/>
              <a:gd name="connsiteY163" fmla="*/ 4658086 h 4977304"/>
              <a:gd name="connsiteX164" fmla="*/ 2566315 w 12217206"/>
              <a:gd name="connsiteY164" fmla="*/ 4605776 h 4977304"/>
              <a:gd name="connsiteX165" fmla="*/ 2441626 w 12217206"/>
              <a:gd name="connsiteY165" fmla="*/ 4620872 h 4977304"/>
              <a:gd name="connsiteX166" fmla="*/ 2313568 w 12217206"/>
              <a:gd name="connsiteY166" fmla="*/ 4630067 h 4977304"/>
              <a:gd name="connsiteX167" fmla="*/ 2207105 w 12217206"/>
              <a:gd name="connsiteY167" fmla="*/ 4624384 h 4977304"/>
              <a:gd name="connsiteX168" fmla="*/ 2093268 w 12217206"/>
              <a:gd name="connsiteY168" fmla="*/ 4606236 h 4977304"/>
              <a:gd name="connsiteX169" fmla="*/ 1996024 w 12217206"/>
              <a:gd name="connsiteY169" fmla="*/ 4597526 h 4977304"/>
              <a:gd name="connsiteX170" fmla="*/ 1926886 w 12217206"/>
              <a:gd name="connsiteY170" fmla="*/ 4621358 h 4977304"/>
              <a:gd name="connsiteX171" fmla="*/ 1920368 w 12217206"/>
              <a:gd name="connsiteY171" fmla="*/ 4616112 h 4977304"/>
              <a:gd name="connsiteX172" fmla="*/ 1871831 w 12217206"/>
              <a:gd name="connsiteY172" fmla="*/ 4617844 h 4977304"/>
              <a:gd name="connsiteX173" fmla="*/ 1785463 w 12217206"/>
              <a:gd name="connsiteY173" fmla="*/ 4647841 h 4977304"/>
              <a:gd name="connsiteX174" fmla="*/ 1737045 w 12217206"/>
              <a:gd name="connsiteY174" fmla="*/ 4642356 h 4977304"/>
              <a:gd name="connsiteX175" fmla="*/ 1673954 w 12217206"/>
              <a:gd name="connsiteY175" fmla="*/ 4624601 h 4977304"/>
              <a:gd name="connsiteX176" fmla="*/ 1602834 w 12217206"/>
              <a:gd name="connsiteY176" fmla="*/ 4640924 h 4977304"/>
              <a:gd name="connsiteX177" fmla="*/ 1490351 w 12217206"/>
              <a:gd name="connsiteY177" fmla="*/ 4613132 h 4977304"/>
              <a:gd name="connsiteX178" fmla="*/ 1149212 w 12217206"/>
              <a:gd name="connsiteY178" fmla="*/ 4564210 h 4977304"/>
              <a:gd name="connsiteX179" fmla="*/ 938574 w 12217206"/>
              <a:gd name="connsiteY179" fmla="*/ 4566821 h 4977304"/>
              <a:gd name="connsiteX180" fmla="*/ 857697 w 12217206"/>
              <a:gd name="connsiteY180" fmla="*/ 4525391 h 4977304"/>
              <a:gd name="connsiteX181" fmla="*/ 836981 w 12217206"/>
              <a:gd name="connsiteY181" fmla="*/ 4526708 h 4977304"/>
              <a:gd name="connsiteX182" fmla="*/ 816264 w 12217206"/>
              <a:gd name="connsiteY182" fmla="*/ 4524575 h 4977304"/>
              <a:gd name="connsiteX183" fmla="*/ 810965 w 12217206"/>
              <a:gd name="connsiteY183" fmla="*/ 4527718 h 4977304"/>
              <a:gd name="connsiteX184" fmla="*/ 796509 w 12217206"/>
              <a:gd name="connsiteY184" fmla="*/ 4527387 h 4977304"/>
              <a:gd name="connsiteX185" fmla="*/ 767389 w 12217206"/>
              <a:gd name="connsiteY185" fmla="*/ 4529784 h 4977304"/>
              <a:gd name="connsiteX186" fmla="*/ 762544 w 12217206"/>
              <a:gd name="connsiteY186" fmla="*/ 4527372 h 4977304"/>
              <a:gd name="connsiteX187" fmla="*/ 719567 w 12217206"/>
              <a:gd name="connsiteY187" fmla="*/ 4526534 h 4977304"/>
              <a:gd name="connsiteX188" fmla="*/ 719262 w 12217206"/>
              <a:gd name="connsiteY188" fmla="*/ 4525164 h 4977304"/>
              <a:gd name="connsiteX189" fmla="*/ 708402 w 12217206"/>
              <a:gd name="connsiteY189" fmla="*/ 4518999 h 4977304"/>
              <a:gd name="connsiteX190" fmla="*/ 596394 w 12217206"/>
              <a:gd name="connsiteY190" fmla="*/ 4472455 h 4977304"/>
              <a:gd name="connsiteX191" fmla="*/ 578149 w 12217206"/>
              <a:gd name="connsiteY191" fmla="*/ 4469575 h 4977304"/>
              <a:gd name="connsiteX192" fmla="*/ 571336 w 12217206"/>
              <a:gd name="connsiteY192" fmla="*/ 4469781 h 4977304"/>
              <a:gd name="connsiteX193" fmla="*/ 444802 w 12217206"/>
              <a:gd name="connsiteY193" fmla="*/ 4428480 h 4977304"/>
              <a:gd name="connsiteX194" fmla="*/ 403746 w 12217206"/>
              <a:gd name="connsiteY194" fmla="*/ 4422157 h 4977304"/>
              <a:gd name="connsiteX195" fmla="*/ 292240 w 12217206"/>
              <a:gd name="connsiteY195" fmla="*/ 4399681 h 4977304"/>
              <a:gd name="connsiteX196" fmla="*/ 118302 w 12217206"/>
              <a:gd name="connsiteY196" fmla="*/ 4343421 h 4977304"/>
              <a:gd name="connsiteX197" fmla="*/ 15516 w 12217206"/>
              <a:gd name="connsiteY197" fmla="*/ 4340320 h 4977304"/>
              <a:gd name="connsiteX198" fmla="*/ 2 w 12217206"/>
              <a:gd name="connsiteY198" fmla="*/ 4334381 h 4977304"/>
              <a:gd name="connsiteX199" fmla="*/ 2 w 12217206"/>
              <a:gd name="connsiteY199" fmla="*/ 3589361 h 4977304"/>
              <a:gd name="connsiteX200" fmla="*/ 0 w 12217206"/>
              <a:gd name="connsiteY200" fmla="*/ 3589361 h 4977304"/>
              <a:gd name="connsiteX201" fmla="*/ 0 w 12217206"/>
              <a:gd name="connsiteY201" fmla="*/ 3513036 h 4977304"/>
              <a:gd name="connsiteX202" fmla="*/ 0 w 12217206"/>
              <a:gd name="connsiteY202" fmla="*/ 2672265 h 4977304"/>
              <a:gd name="connsiteX203" fmla="*/ 0 w 12217206"/>
              <a:gd name="connsiteY203" fmla="*/ 0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8158 w 12217206"/>
              <a:gd name="connsiteY4" fmla="*/ 3664565 h 4977304"/>
              <a:gd name="connsiteX5" fmla="*/ 12132764 w 12217206"/>
              <a:gd name="connsiteY5" fmla="*/ 3748492 h 4977304"/>
              <a:gd name="connsiteX6" fmla="*/ 12053056 w 12217206"/>
              <a:gd name="connsiteY6" fmla="*/ 3749753 h 4977304"/>
              <a:gd name="connsiteX7" fmla="*/ 11938513 w 12217206"/>
              <a:gd name="connsiteY7" fmla="*/ 3754367 h 4977304"/>
              <a:gd name="connsiteX8" fmla="*/ 11853342 w 12217206"/>
              <a:gd name="connsiteY8" fmla="*/ 3782688 h 4977304"/>
              <a:gd name="connsiteX9" fmla="*/ 11704569 w 12217206"/>
              <a:gd name="connsiteY9" fmla="*/ 3839336 h 4977304"/>
              <a:gd name="connsiteX10" fmla="*/ 11577641 w 12217206"/>
              <a:gd name="connsiteY10" fmla="*/ 3885996 h 4977304"/>
              <a:gd name="connsiteX11" fmla="*/ 11508791 w 12217206"/>
              <a:gd name="connsiteY11" fmla="*/ 3969283 h 4977304"/>
              <a:gd name="connsiteX12" fmla="*/ 11388373 w 12217206"/>
              <a:gd name="connsiteY12" fmla="*/ 4027440 h 4977304"/>
              <a:gd name="connsiteX13" fmla="*/ 11276406 w 12217206"/>
              <a:gd name="connsiteY13" fmla="*/ 4056099 h 4977304"/>
              <a:gd name="connsiteX14" fmla="*/ 11190251 w 12217206"/>
              <a:gd name="connsiteY14" fmla="*/ 4073272 h 4977304"/>
              <a:gd name="connsiteX15" fmla="*/ 11139995 w 12217206"/>
              <a:gd name="connsiteY15" fmla="*/ 4081811 h 4977304"/>
              <a:gd name="connsiteX16" fmla="*/ 11040727 w 12217206"/>
              <a:gd name="connsiteY16" fmla="*/ 4081109 h 4977304"/>
              <a:gd name="connsiteX17" fmla="*/ 10969005 w 12217206"/>
              <a:gd name="connsiteY17" fmla="*/ 4091154 h 4977304"/>
              <a:gd name="connsiteX18" fmla="*/ 10899772 w 12217206"/>
              <a:gd name="connsiteY18" fmla="*/ 4122857 h 4977304"/>
              <a:gd name="connsiteX19" fmla="*/ 10838983 w 12217206"/>
              <a:gd name="connsiteY19" fmla="*/ 4155791 h 4977304"/>
              <a:gd name="connsiteX20" fmla="*/ 10769520 w 12217206"/>
              <a:gd name="connsiteY20" fmla="*/ 4198574 h 4977304"/>
              <a:gd name="connsiteX21" fmla="*/ 10570843 w 12217206"/>
              <a:gd name="connsiteY21" fmla="*/ 4255424 h 4977304"/>
              <a:gd name="connsiteX22" fmla="*/ 10512263 w 12217206"/>
              <a:gd name="connsiteY22" fmla="*/ 4291698 h 4977304"/>
              <a:gd name="connsiteX23" fmla="*/ 10439016 w 12217206"/>
              <a:gd name="connsiteY23" fmla="*/ 4293933 h 4977304"/>
              <a:gd name="connsiteX24" fmla="*/ 10376941 w 12217206"/>
              <a:gd name="connsiteY24" fmla="*/ 4298111 h 4977304"/>
              <a:gd name="connsiteX25" fmla="*/ 10329960 w 12217206"/>
              <a:gd name="connsiteY25" fmla="*/ 4298774 h 4977304"/>
              <a:gd name="connsiteX26" fmla="*/ 10254256 w 12217206"/>
              <a:gd name="connsiteY26" fmla="*/ 4309364 h 4977304"/>
              <a:gd name="connsiteX27" fmla="*/ 10119745 w 12217206"/>
              <a:gd name="connsiteY27" fmla="*/ 4321869 h 4977304"/>
              <a:gd name="connsiteX28" fmla="*/ 10075444 w 12217206"/>
              <a:gd name="connsiteY28" fmla="*/ 4324144 h 4977304"/>
              <a:gd name="connsiteX29" fmla="*/ 10032543 w 12217206"/>
              <a:gd name="connsiteY29" fmla="*/ 4322337 h 4977304"/>
              <a:gd name="connsiteX30" fmla="*/ 9953375 w 12217206"/>
              <a:gd name="connsiteY30" fmla="*/ 4339186 h 4977304"/>
              <a:gd name="connsiteX31" fmla="*/ 9841223 w 12217206"/>
              <a:gd name="connsiteY31" fmla="*/ 4346536 h 4977304"/>
              <a:gd name="connsiteX32" fmla="*/ 9721820 w 12217206"/>
              <a:gd name="connsiteY32" fmla="*/ 4368481 h 4977304"/>
              <a:gd name="connsiteX33" fmla="*/ 9578114 w 12217206"/>
              <a:gd name="connsiteY33" fmla="*/ 4380883 h 4977304"/>
              <a:gd name="connsiteX34" fmla="*/ 9336820 w 12217206"/>
              <a:gd name="connsiteY34" fmla="*/ 4430514 h 4977304"/>
              <a:gd name="connsiteX35" fmla="*/ 9272837 w 12217206"/>
              <a:gd name="connsiteY35" fmla="*/ 4491645 h 4977304"/>
              <a:gd name="connsiteX36" fmla="*/ 9188677 w 12217206"/>
              <a:gd name="connsiteY36" fmla="*/ 4497828 h 4977304"/>
              <a:gd name="connsiteX37" fmla="*/ 9183116 w 12217206"/>
              <a:gd name="connsiteY37" fmla="*/ 4507862 h 4977304"/>
              <a:gd name="connsiteX38" fmla="*/ 9145128 w 12217206"/>
              <a:gd name="connsiteY38" fmla="*/ 4520027 h 4977304"/>
              <a:gd name="connsiteX39" fmla="*/ 9144106 w 12217206"/>
              <a:gd name="connsiteY39" fmla="*/ 4518870 h 4977304"/>
              <a:gd name="connsiteX40" fmla="*/ 9131223 w 12217206"/>
              <a:gd name="connsiteY40" fmla="*/ 4516515 h 4977304"/>
              <a:gd name="connsiteX41" fmla="*/ 9107733 w 12217206"/>
              <a:gd name="connsiteY41" fmla="*/ 4515031 h 4977304"/>
              <a:gd name="connsiteX42" fmla="*/ 9047414 w 12217206"/>
              <a:gd name="connsiteY42" fmla="*/ 4506003 h 4977304"/>
              <a:gd name="connsiteX43" fmla="*/ 8999479 w 12217206"/>
              <a:gd name="connsiteY43" fmla="*/ 4509570 h 4977304"/>
              <a:gd name="connsiteX44" fmla="*/ 8999194 w 12217206"/>
              <a:gd name="connsiteY44" fmla="*/ 4509309 h 4977304"/>
              <a:gd name="connsiteX45" fmla="*/ 8990231 w 12217206"/>
              <a:gd name="connsiteY45" fmla="*/ 4510625 h 4977304"/>
              <a:gd name="connsiteX46" fmla="*/ 8984397 w 12217206"/>
              <a:gd name="connsiteY46" fmla="*/ 4512863 h 4977304"/>
              <a:gd name="connsiteX47" fmla="*/ 8968351 w 12217206"/>
              <a:gd name="connsiteY47" fmla="*/ 4516366 h 4977304"/>
              <a:gd name="connsiteX48" fmla="*/ 8962029 w 12217206"/>
              <a:gd name="connsiteY48" fmla="*/ 4515606 h 4977304"/>
              <a:gd name="connsiteX49" fmla="*/ 8957069 w 12217206"/>
              <a:gd name="connsiteY49" fmla="*/ 4513190 h 4977304"/>
              <a:gd name="connsiteX50" fmla="*/ 8889695 w 12217206"/>
              <a:gd name="connsiteY50" fmla="*/ 4533539 h 4977304"/>
              <a:gd name="connsiteX51" fmla="*/ 8746606 w 12217206"/>
              <a:gd name="connsiteY51" fmla="*/ 4530613 h 4977304"/>
              <a:gd name="connsiteX52" fmla="*/ 8702038 w 12217206"/>
              <a:gd name="connsiteY52" fmla="*/ 4532895 h 4977304"/>
              <a:gd name="connsiteX53" fmla="*/ 8590337 w 12217206"/>
              <a:gd name="connsiteY53" fmla="*/ 4542204 h 4977304"/>
              <a:gd name="connsiteX54" fmla="*/ 8519543 w 12217206"/>
              <a:gd name="connsiteY54" fmla="*/ 4526086 h 4977304"/>
              <a:gd name="connsiteX55" fmla="*/ 8505306 w 12217206"/>
              <a:gd name="connsiteY55" fmla="*/ 4532509 h 4977304"/>
              <a:gd name="connsiteX56" fmla="*/ 8500493 w 12217206"/>
              <a:gd name="connsiteY56" fmla="*/ 4535768 h 4977304"/>
              <a:gd name="connsiteX57" fmla="*/ 8492299 w 12217206"/>
              <a:gd name="connsiteY57" fmla="*/ 4538742 h 4977304"/>
              <a:gd name="connsiteX58" fmla="*/ 8491926 w 12217206"/>
              <a:gd name="connsiteY58" fmla="*/ 4538547 h 4977304"/>
              <a:gd name="connsiteX59" fmla="*/ 8484586 w 12217206"/>
              <a:gd name="connsiteY59" fmla="*/ 4541860 h 4977304"/>
              <a:gd name="connsiteX60" fmla="*/ 8361601 w 12217206"/>
              <a:gd name="connsiteY60" fmla="*/ 4557109 h 4977304"/>
              <a:gd name="connsiteX61" fmla="*/ 8348227 w 12217206"/>
              <a:gd name="connsiteY61" fmla="*/ 4557320 h 4977304"/>
              <a:gd name="connsiteX62" fmla="*/ 8346801 w 12217206"/>
              <a:gd name="connsiteY62" fmla="*/ 4556408 h 4977304"/>
              <a:gd name="connsiteX63" fmla="*/ 8308886 w 12217206"/>
              <a:gd name="connsiteY63" fmla="*/ 4575677 h 4977304"/>
              <a:gd name="connsiteX64" fmla="*/ 8289640 w 12217206"/>
              <a:gd name="connsiteY64" fmla="*/ 4590767 h 4977304"/>
              <a:gd name="connsiteX65" fmla="*/ 8278750 w 12217206"/>
              <a:gd name="connsiteY65" fmla="*/ 4597091 h 4977304"/>
              <a:gd name="connsiteX66" fmla="*/ 8277624 w 12217206"/>
              <a:gd name="connsiteY66" fmla="*/ 4601916 h 4977304"/>
              <a:gd name="connsiteX67" fmla="*/ 8260561 w 12217206"/>
              <a:gd name="connsiteY67" fmla="*/ 4609708 h 4977304"/>
              <a:gd name="connsiteX68" fmla="*/ 8257864 w 12217206"/>
              <a:gd name="connsiteY68" fmla="*/ 4609458 h 4977304"/>
              <a:gd name="connsiteX69" fmla="*/ 8246529 w 12217206"/>
              <a:gd name="connsiteY69" fmla="*/ 4620148 h 4977304"/>
              <a:gd name="connsiteX70" fmla="*/ 8240334 w 12217206"/>
              <a:gd name="connsiteY70" fmla="*/ 4634257 h 4977304"/>
              <a:gd name="connsiteX71" fmla="*/ 8084875 w 12217206"/>
              <a:gd name="connsiteY71" fmla="*/ 4684387 h 4977304"/>
              <a:gd name="connsiteX72" fmla="*/ 7900134 w 12217206"/>
              <a:gd name="connsiteY72" fmla="*/ 4729969 h 4977304"/>
              <a:gd name="connsiteX73" fmla="*/ 7713595 w 12217206"/>
              <a:gd name="connsiteY73" fmla="*/ 4757895 h 4977304"/>
              <a:gd name="connsiteX74" fmla="*/ 7609267 w 12217206"/>
              <a:gd name="connsiteY74" fmla="*/ 4754126 h 4977304"/>
              <a:gd name="connsiteX75" fmla="*/ 7522521 w 12217206"/>
              <a:gd name="connsiteY75" fmla="*/ 4760455 h 4977304"/>
              <a:gd name="connsiteX76" fmla="*/ 7514554 w 12217206"/>
              <a:gd name="connsiteY76" fmla="*/ 4763228 h 4977304"/>
              <a:gd name="connsiteX77" fmla="*/ 7502403 w 12217206"/>
              <a:gd name="connsiteY77" fmla="*/ 4764677 h 4977304"/>
              <a:gd name="connsiteX78" fmla="*/ 7502032 w 12217206"/>
              <a:gd name="connsiteY78" fmla="*/ 4764322 h 4977304"/>
              <a:gd name="connsiteX79" fmla="*/ 7490794 w 12217206"/>
              <a:gd name="connsiteY79" fmla="*/ 4766442 h 4977304"/>
              <a:gd name="connsiteX80" fmla="*/ 7400450 w 12217206"/>
              <a:gd name="connsiteY80" fmla="*/ 4757640 h 4977304"/>
              <a:gd name="connsiteX81" fmla="*/ 7307302 w 12217206"/>
              <a:gd name="connsiteY81" fmla="*/ 4747220 h 4977304"/>
              <a:gd name="connsiteX82" fmla="*/ 7305976 w 12217206"/>
              <a:gd name="connsiteY82" fmla="*/ 4745654 h 4977304"/>
              <a:gd name="connsiteX83" fmla="*/ 7213744 w 12217206"/>
              <a:gd name="connsiteY83" fmla="*/ 4773074 h 4977304"/>
              <a:gd name="connsiteX84" fmla="*/ 7196298 w 12217206"/>
              <a:gd name="connsiteY84" fmla="*/ 4778016 h 4977304"/>
              <a:gd name="connsiteX85" fmla="*/ 7192202 w 12217206"/>
              <a:gd name="connsiteY85" fmla="*/ 4783834 h 4977304"/>
              <a:gd name="connsiteX86" fmla="*/ 7166024 w 12217206"/>
              <a:gd name="connsiteY86" fmla="*/ 4788882 h 4977304"/>
              <a:gd name="connsiteX87" fmla="*/ 7092253 w 12217206"/>
              <a:gd name="connsiteY87" fmla="*/ 4802161 h 4977304"/>
              <a:gd name="connsiteX88" fmla="*/ 7013814 w 12217206"/>
              <a:gd name="connsiteY88" fmla="*/ 4801755 h 4977304"/>
              <a:gd name="connsiteX89" fmla="*/ 6899540 w 12217206"/>
              <a:gd name="connsiteY89" fmla="*/ 4833798 h 4977304"/>
              <a:gd name="connsiteX90" fmla="*/ 6703746 w 12217206"/>
              <a:gd name="connsiteY90" fmla="*/ 4864157 h 4977304"/>
              <a:gd name="connsiteX91" fmla="*/ 6545085 w 12217206"/>
              <a:gd name="connsiteY91" fmla="*/ 4895408 h 4977304"/>
              <a:gd name="connsiteX92" fmla="*/ 6313345 w 12217206"/>
              <a:gd name="connsiteY92" fmla="*/ 4946232 h 4977304"/>
              <a:gd name="connsiteX93" fmla="*/ 6164558 w 12217206"/>
              <a:gd name="connsiteY93" fmla="*/ 4948498 h 4977304"/>
              <a:gd name="connsiteX94" fmla="*/ 6069796 w 12217206"/>
              <a:gd name="connsiteY94" fmla="*/ 4970720 h 4977304"/>
              <a:gd name="connsiteX95" fmla="*/ 6064481 w 12217206"/>
              <a:gd name="connsiteY95" fmla="*/ 4969051 h 4977304"/>
              <a:gd name="connsiteX96" fmla="*/ 6044602 w 12217206"/>
              <a:gd name="connsiteY96" fmla="*/ 4969792 h 4977304"/>
              <a:gd name="connsiteX97" fmla="*/ 6037252 w 12217206"/>
              <a:gd name="connsiteY97" fmla="*/ 4960726 h 4977304"/>
              <a:gd name="connsiteX98" fmla="*/ 6006081 w 12217206"/>
              <a:gd name="connsiteY98" fmla="*/ 4955195 h 4977304"/>
              <a:gd name="connsiteX99" fmla="*/ 5920065 w 12217206"/>
              <a:gd name="connsiteY99" fmla="*/ 4944866 h 4977304"/>
              <a:gd name="connsiteX100" fmla="*/ 5755077 w 12217206"/>
              <a:gd name="connsiteY100" fmla="*/ 4976193 h 4977304"/>
              <a:gd name="connsiteX101" fmla="*/ 5623207 w 12217206"/>
              <a:gd name="connsiteY101" fmla="*/ 4977304 h 4977304"/>
              <a:gd name="connsiteX102" fmla="*/ 5467256 w 12217206"/>
              <a:gd name="connsiteY102" fmla="*/ 4962079 h 4977304"/>
              <a:gd name="connsiteX103" fmla="*/ 5429137 w 12217206"/>
              <a:gd name="connsiteY103" fmla="*/ 4949858 h 4977304"/>
              <a:gd name="connsiteX104" fmla="*/ 5378078 w 12217206"/>
              <a:gd name="connsiteY104" fmla="*/ 4930634 h 4977304"/>
              <a:gd name="connsiteX105" fmla="*/ 5258253 w 12217206"/>
              <a:gd name="connsiteY105" fmla="*/ 4908461 h 4977304"/>
              <a:gd name="connsiteX106" fmla="*/ 5219477 w 12217206"/>
              <a:gd name="connsiteY106" fmla="*/ 4896381 h 4977304"/>
              <a:gd name="connsiteX107" fmla="*/ 5171208 w 12217206"/>
              <a:gd name="connsiteY107" fmla="*/ 4893134 h 4977304"/>
              <a:gd name="connsiteX108" fmla="*/ 5153115 w 12217206"/>
              <a:gd name="connsiteY108" fmla="*/ 4885290 h 4977304"/>
              <a:gd name="connsiteX109" fmla="*/ 5139168 w 12217206"/>
              <a:gd name="connsiteY109" fmla="*/ 4881597 h 4977304"/>
              <a:gd name="connsiteX110" fmla="*/ 5136167 w 12217206"/>
              <a:gd name="connsiteY110" fmla="*/ 4879315 h 4977304"/>
              <a:gd name="connsiteX111" fmla="*/ 5118243 w 12217206"/>
              <a:gd name="connsiteY111" fmla="*/ 4867529 h 4977304"/>
              <a:gd name="connsiteX112" fmla="*/ 5062411 w 12217206"/>
              <a:gd name="connsiteY112" fmla="*/ 4874665 h 4977304"/>
              <a:gd name="connsiteX113" fmla="*/ 5008170 w 12217206"/>
              <a:gd name="connsiteY113" fmla="*/ 4856876 h 4977304"/>
              <a:gd name="connsiteX114" fmla="*/ 4837210 w 12217206"/>
              <a:gd name="connsiteY114" fmla="*/ 4830794 h 4977304"/>
              <a:gd name="connsiteX115" fmla="*/ 4759270 w 12217206"/>
              <a:gd name="connsiteY115" fmla="*/ 4800638 h 4977304"/>
              <a:gd name="connsiteX116" fmla="*/ 4720035 w 12217206"/>
              <a:gd name="connsiteY116" fmla="*/ 4790848 h 4977304"/>
              <a:gd name="connsiteX117" fmla="*/ 4718027 w 12217206"/>
              <a:gd name="connsiteY117" fmla="*/ 4790035 h 4977304"/>
              <a:gd name="connsiteX118" fmla="*/ 4718961 w 12217206"/>
              <a:gd name="connsiteY118" fmla="*/ 4789806 h 4977304"/>
              <a:gd name="connsiteX119" fmla="*/ 4714055 w 12217206"/>
              <a:gd name="connsiteY119" fmla="*/ 4788426 h 4977304"/>
              <a:gd name="connsiteX120" fmla="*/ 4718027 w 12217206"/>
              <a:gd name="connsiteY120" fmla="*/ 4790035 h 4977304"/>
              <a:gd name="connsiteX121" fmla="*/ 4712381 w 12217206"/>
              <a:gd name="connsiteY121" fmla="*/ 4791420 h 4977304"/>
              <a:gd name="connsiteX122" fmla="*/ 4512801 w 12217206"/>
              <a:gd name="connsiteY122" fmla="*/ 4780666 h 4977304"/>
              <a:gd name="connsiteX123" fmla="*/ 4425588 w 12217206"/>
              <a:gd name="connsiteY123" fmla="*/ 4769100 h 4977304"/>
              <a:gd name="connsiteX124" fmla="*/ 4314086 w 12217206"/>
              <a:gd name="connsiteY124" fmla="*/ 4774822 h 4977304"/>
              <a:gd name="connsiteX125" fmla="*/ 4312230 w 12217206"/>
              <a:gd name="connsiteY125" fmla="*/ 4773365 h 4977304"/>
              <a:gd name="connsiteX126" fmla="*/ 4292278 w 12217206"/>
              <a:gd name="connsiteY126" fmla="*/ 4771325 h 4977304"/>
              <a:gd name="connsiteX127" fmla="*/ 4287201 w 12217206"/>
              <a:gd name="connsiteY127" fmla="*/ 4774493 h 4977304"/>
              <a:gd name="connsiteX128" fmla="*/ 4273289 w 12217206"/>
              <a:gd name="connsiteY128" fmla="*/ 4774225 h 4977304"/>
              <a:gd name="connsiteX129" fmla="*/ 4245283 w 12217206"/>
              <a:gd name="connsiteY129" fmla="*/ 4776749 h 4977304"/>
              <a:gd name="connsiteX130" fmla="*/ 4199245 w 12217206"/>
              <a:gd name="connsiteY130" fmla="*/ 4773714 h 4977304"/>
              <a:gd name="connsiteX131" fmla="*/ 4198941 w 12217206"/>
              <a:gd name="connsiteY131" fmla="*/ 4772347 h 4977304"/>
              <a:gd name="connsiteX132" fmla="*/ 4188453 w 12217206"/>
              <a:gd name="connsiteY132" fmla="*/ 4766228 h 4977304"/>
              <a:gd name="connsiteX133" fmla="*/ 4139982 w 12217206"/>
              <a:gd name="connsiteY133" fmla="*/ 4748999 h 4977304"/>
              <a:gd name="connsiteX134" fmla="*/ 4080374 w 12217206"/>
              <a:gd name="connsiteY134" fmla="*/ 4720184 h 4977304"/>
              <a:gd name="connsiteX135" fmla="*/ 4071828 w 12217206"/>
              <a:gd name="connsiteY135" fmla="*/ 4719278 h 4977304"/>
              <a:gd name="connsiteX136" fmla="*/ 4071710 w 12217206"/>
              <a:gd name="connsiteY136" fmla="*/ 4718953 h 4977304"/>
              <a:gd name="connsiteX137" fmla="*/ 4056247 w 12217206"/>
              <a:gd name="connsiteY137" fmla="*/ 4717622 h 4977304"/>
              <a:gd name="connsiteX138" fmla="*/ 4039668 w 12217206"/>
              <a:gd name="connsiteY138" fmla="*/ 4715861 h 4977304"/>
              <a:gd name="connsiteX139" fmla="*/ 4034303 w 12217206"/>
              <a:gd name="connsiteY139" fmla="*/ 4713218 h 4977304"/>
              <a:gd name="connsiteX140" fmla="*/ 4032672 w 12217206"/>
              <a:gd name="connsiteY140" fmla="*/ 4709236 h 4977304"/>
              <a:gd name="connsiteX141" fmla="*/ 4031088 w 12217206"/>
              <a:gd name="connsiteY141" fmla="*/ 4709491 h 4977304"/>
              <a:gd name="connsiteX142" fmla="*/ 4001867 w 12217206"/>
              <a:gd name="connsiteY142" fmla="*/ 4695842 h 4977304"/>
              <a:gd name="connsiteX143" fmla="*/ 3934220 w 12217206"/>
              <a:gd name="connsiteY143" fmla="*/ 4676884 h 4977304"/>
              <a:gd name="connsiteX144" fmla="*/ 3894676 w 12217206"/>
              <a:gd name="connsiteY144" fmla="*/ 4670743 h 4977304"/>
              <a:gd name="connsiteX145" fmla="*/ 3787232 w 12217206"/>
              <a:gd name="connsiteY145" fmla="*/ 4648764 h 4977304"/>
              <a:gd name="connsiteX146" fmla="*/ 3680057 w 12217206"/>
              <a:gd name="connsiteY146" fmla="*/ 4622784 h 4977304"/>
              <a:gd name="connsiteX147" fmla="*/ 3607627 w 12217206"/>
              <a:gd name="connsiteY147" fmla="*/ 4587738 h 4977304"/>
              <a:gd name="connsiteX148" fmla="*/ 3601451 w 12217206"/>
              <a:gd name="connsiteY148" fmla="*/ 4589218 h 4977304"/>
              <a:gd name="connsiteX149" fmla="*/ 3592338 w 12217206"/>
              <a:gd name="connsiteY149" fmla="*/ 4589396 h 4977304"/>
              <a:gd name="connsiteX150" fmla="*/ 3592104 w 12217206"/>
              <a:gd name="connsiteY150" fmla="*/ 4589103 h 4977304"/>
              <a:gd name="connsiteX151" fmla="*/ 3583586 w 12217206"/>
              <a:gd name="connsiteY151" fmla="*/ 4589853 h 4977304"/>
              <a:gd name="connsiteX152" fmla="*/ 3533777 w 12217206"/>
              <a:gd name="connsiteY152" fmla="*/ 4579320 h 4977304"/>
              <a:gd name="connsiteX153" fmla="*/ 3470906 w 12217206"/>
              <a:gd name="connsiteY153" fmla="*/ 4575344 h 4977304"/>
              <a:gd name="connsiteX154" fmla="*/ 3398460 w 12217206"/>
              <a:gd name="connsiteY154" fmla="*/ 4562260 h 4977304"/>
              <a:gd name="connsiteX155" fmla="*/ 3361644 w 12217206"/>
              <a:gd name="connsiteY155" fmla="*/ 4580670 h 4977304"/>
              <a:gd name="connsiteX156" fmla="*/ 3341795 w 12217206"/>
              <a:gd name="connsiteY156" fmla="*/ 4582496 h 4977304"/>
              <a:gd name="connsiteX157" fmla="*/ 3339469 w 12217206"/>
              <a:gd name="connsiteY157" fmla="*/ 4581438 h 4977304"/>
              <a:gd name="connsiteX158" fmla="*/ 3260180 w 12217206"/>
              <a:gd name="connsiteY158" fmla="*/ 4587820 h 4977304"/>
              <a:gd name="connsiteX159" fmla="*/ 3140460 w 12217206"/>
              <a:gd name="connsiteY159" fmla="*/ 4596263 h 4977304"/>
              <a:gd name="connsiteX160" fmla="*/ 3028270 w 12217206"/>
              <a:gd name="connsiteY160" fmla="*/ 4599134 h 4977304"/>
              <a:gd name="connsiteX161" fmla="*/ 2779714 w 12217206"/>
              <a:gd name="connsiteY161" fmla="*/ 4622831 h 4977304"/>
              <a:gd name="connsiteX162" fmla="*/ 2649525 w 12217206"/>
              <a:gd name="connsiteY162" fmla="*/ 4658086 h 4977304"/>
              <a:gd name="connsiteX163" fmla="*/ 2566315 w 12217206"/>
              <a:gd name="connsiteY163" fmla="*/ 4605776 h 4977304"/>
              <a:gd name="connsiteX164" fmla="*/ 2441626 w 12217206"/>
              <a:gd name="connsiteY164" fmla="*/ 4620872 h 4977304"/>
              <a:gd name="connsiteX165" fmla="*/ 2313568 w 12217206"/>
              <a:gd name="connsiteY165" fmla="*/ 4630067 h 4977304"/>
              <a:gd name="connsiteX166" fmla="*/ 2207105 w 12217206"/>
              <a:gd name="connsiteY166" fmla="*/ 4624384 h 4977304"/>
              <a:gd name="connsiteX167" fmla="*/ 2093268 w 12217206"/>
              <a:gd name="connsiteY167" fmla="*/ 4606236 h 4977304"/>
              <a:gd name="connsiteX168" fmla="*/ 1996024 w 12217206"/>
              <a:gd name="connsiteY168" fmla="*/ 4597526 h 4977304"/>
              <a:gd name="connsiteX169" fmla="*/ 1926886 w 12217206"/>
              <a:gd name="connsiteY169" fmla="*/ 4621358 h 4977304"/>
              <a:gd name="connsiteX170" fmla="*/ 1920368 w 12217206"/>
              <a:gd name="connsiteY170" fmla="*/ 4616112 h 4977304"/>
              <a:gd name="connsiteX171" fmla="*/ 1871831 w 12217206"/>
              <a:gd name="connsiteY171" fmla="*/ 4617844 h 4977304"/>
              <a:gd name="connsiteX172" fmla="*/ 1785463 w 12217206"/>
              <a:gd name="connsiteY172" fmla="*/ 4647841 h 4977304"/>
              <a:gd name="connsiteX173" fmla="*/ 1737045 w 12217206"/>
              <a:gd name="connsiteY173" fmla="*/ 4642356 h 4977304"/>
              <a:gd name="connsiteX174" fmla="*/ 1673954 w 12217206"/>
              <a:gd name="connsiteY174" fmla="*/ 4624601 h 4977304"/>
              <a:gd name="connsiteX175" fmla="*/ 1602834 w 12217206"/>
              <a:gd name="connsiteY175" fmla="*/ 4640924 h 4977304"/>
              <a:gd name="connsiteX176" fmla="*/ 1490351 w 12217206"/>
              <a:gd name="connsiteY176" fmla="*/ 4613132 h 4977304"/>
              <a:gd name="connsiteX177" fmla="*/ 1149212 w 12217206"/>
              <a:gd name="connsiteY177" fmla="*/ 4564210 h 4977304"/>
              <a:gd name="connsiteX178" fmla="*/ 938574 w 12217206"/>
              <a:gd name="connsiteY178" fmla="*/ 4566821 h 4977304"/>
              <a:gd name="connsiteX179" fmla="*/ 857697 w 12217206"/>
              <a:gd name="connsiteY179" fmla="*/ 4525391 h 4977304"/>
              <a:gd name="connsiteX180" fmla="*/ 836981 w 12217206"/>
              <a:gd name="connsiteY180" fmla="*/ 4526708 h 4977304"/>
              <a:gd name="connsiteX181" fmla="*/ 816264 w 12217206"/>
              <a:gd name="connsiteY181" fmla="*/ 4524575 h 4977304"/>
              <a:gd name="connsiteX182" fmla="*/ 810965 w 12217206"/>
              <a:gd name="connsiteY182" fmla="*/ 4527718 h 4977304"/>
              <a:gd name="connsiteX183" fmla="*/ 796509 w 12217206"/>
              <a:gd name="connsiteY183" fmla="*/ 4527387 h 4977304"/>
              <a:gd name="connsiteX184" fmla="*/ 767389 w 12217206"/>
              <a:gd name="connsiteY184" fmla="*/ 4529784 h 4977304"/>
              <a:gd name="connsiteX185" fmla="*/ 762544 w 12217206"/>
              <a:gd name="connsiteY185" fmla="*/ 4527372 h 4977304"/>
              <a:gd name="connsiteX186" fmla="*/ 719567 w 12217206"/>
              <a:gd name="connsiteY186" fmla="*/ 4526534 h 4977304"/>
              <a:gd name="connsiteX187" fmla="*/ 719262 w 12217206"/>
              <a:gd name="connsiteY187" fmla="*/ 4525164 h 4977304"/>
              <a:gd name="connsiteX188" fmla="*/ 708402 w 12217206"/>
              <a:gd name="connsiteY188" fmla="*/ 4518999 h 4977304"/>
              <a:gd name="connsiteX189" fmla="*/ 596394 w 12217206"/>
              <a:gd name="connsiteY189" fmla="*/ 4472455 h 4977304"/>
              <a:gd name="connsiteX190" fmla="*/ 578149 w 12217206"/>
              <a:gd name="connsiteY190" fmla="*/ 4469575 h 4977304"/>
              <a:gd name="connsiteX191" fmla="*/ 571336 w 12217206"/>
              <a:gd name="connsiteY191" fmla="*/ 4469781 h 4977304"/>
              <a:gd name="connsiteX192" fmla="*/ 444802 w 12217206"/>
              <a:gd name="connsiteY192" fmla="*/ 4428480 h 4977304"/>
              <a:gd name="connsiteX193" fmla="*/ 403746 w 12217206"/>
              <a:gd name="connsiteY193" fmla="*/ 4422157 h 4977304"/>
              <a:gd name="connsiteX194" fmla="*/ 292240 w 12217206"/>
              <a:gd name="connsiteY194" fmla="*/ 4399681 h 4977304"/>
              <a:gd name="connsiteX195" fmla="*/ 118302 w 12217206"/>
              <a:gd name="connsiteY195" fmla="*/ 4343421 h 4977304"/>
              <a:gd name="connsiteX196" fmla="*/ 15516 w 12217206"/>
              <a:gd name="connsiteY196" fmla="*/ 4340320 h 4977304"/>
              <a:gd name="connsiteX197" fmla="*/ 2 w 12217206"/>
              <a:gd name="connsiteY197" fmla="*/ 4334381 h 4977304"/>
              <a:gd name="connsiteX198" fmla="*/ 2 w 12217206"/>
              <a:gd name="connsiteY198" fmla="*/ 3589361 h 4977304"/>
              <a:gd name="connsiteX199" fmla="*/ 0 w 12217206"/>
              <a:gd name="connsiteY199" fmla="*/ 3589361 h 4977304"/>
              <a:gd name="connsiteX200" fmla="*/ 0 w 12217206"/>
              <a:gd name="connsiteY200" fmla="*/ 3513036 h 4977304"/>
              <a:gd name="connsiteX201" fmla="*/ 0 w 12217206"/>
              <a:gd name="connsiteY201" fmla="*/ 2672265 h 4977304"/>
              <a:gd name="connsiteX202" fmla="*/ 0 w 12217206"/>
              <a:gd name="connsiteY202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2000 w 12198158"/>
              <a:gd name="connsiteY2" fmla="*/ 2726958 h 4977304"/>
              <a:gd name="connsiteX3" fmla="*/ 12198158 w 12198158"/>
              <a:gd name="connsiteY3" fmla="*/ 3664565 h 4977304"/>
              <a:gd name="connsiteX4" fmla="*/ 12132764 w 12198158"/>
              <a:gd name="connsiteY4" fmla="*/ 3748492 h 4977304"/>
              <a:gd name="connsiteX5" fmla="*/ 12053056 w 12198158"/>
              <a:gd name="connsiteY5" fmla="*/ 3749753 h 4977304"/>
              <a:gd name="connsiteX6" fmla="*/ 11938513 w 12198158"/>
              <a:gd name="connsiteY6" fmla="*/ 3754367 h 4977304"/>
              <a:gd name="connsiteX7" fmla="*/ 11853342 w 12198158"/>
              <a:gd name="connsiteY7" fmla="*/ 3782688 h 4977304"/>
              <a:gd name="connsiteX8" fmla="*/ 11704569 w 12198158"/>
              <a:gd name="connsiteY8" fmla="*/ 3839336 h 4977304"/>
              <a:gd name="connsiteX9" fmla="*/ 11577641 w 12198158"/>
              <a:gd name="connsiteY9" fmla="*/ 3885996 h 4977304"/>
              <a:gd name="connsiteX10" fmla="*/ 11508791 w 12198158"/>
              <a:gd name="connsiteY10" fmla="*/ 3969283 h 4977304"/>
              <a:gd name="connsiteX11" fmla="*/ 11388373 w 12198158"/>
              <a:gd name="connsiteY11" fmla="*/ 4027440 h 4977304"/>
              <a:gd name="connsiteX12" fmla="*/ 11276406 w 12198158"/>
              <a:gd name="connsiteY12" fmla="*/ 4056099 h 4977304"/>
              <a:gd name="connsiteX13" fmla="*/ 11190251 w 12198158"/>
              <a:gd name="connsiteY13" fmla="*/ 4073272 h 4977304"/>
              <a:gd name="connsiteX14" fmla="*/ 11139995 w 12198158"/>
              <a:gd name="connsiteY14" fmla="*/ 4081811 h 4977304"/>
              <a:gd name="connsiteX15" fmla="*/ 11040727 w 12198158"/>
              <a:gd name="connsiteY15" fmla="*/ 4081109 h 4977304"/>
              <a:gd name="connsiteX16" fmla="*/ 10969005 w 12198158"/>
              <a:gd name="connsiteY16" fmla="*/ 4091154 h 4977304"/>
              <a:gd name="connsiteX17" fmla="*/ 10899772 w 12198158"/>
              <a:gd name="connsiteY17" fmla="*/ 4122857 h 4977304"/>
              <a:gd name="connsiteX18" fmla="*/ 10838983 w 12198158"/>
              <a:gd name="connsiteY18" fmla="*/ 4155791 h 4977304"/>
              <a:gd name="connsiteX19" fmla="*/ 10769520 w 12198158"/>
              <a:gd name="connsiteY19" fmla="*/ 4198574 h 4977304"/>
              <a:gd name="connsiteX20" fmla="*/ 10570843 w 12198158"/>
              <a:gd name="connsiteY20" fmla="*/ 4255424 h 4977304"/>
              <a:gd name="connsiteX21" fmla="*/ 10512263 w 12198158"/>
              <a:gd name="connsiteY21" fmla="*/ 4291698 h 4977304"/>
              <a:gd name="connsiteX22" fmla="*/ 10439016 w 12198158"/>
              <a:gd name="connsiteY22" fmla="*/ 4293933 h 4977304"/>
              <a:gd name="connsiteX23" fmla="*/ 10376941 w 12198158"/>
              <a:gd name="connsiteY23" fmla="*/ 4298111 h 4977304"/>
              <a:gd name="connsiteX24" fmla="*/ 10329960 w 12198158"/>
              <a:gd name="connsiteY24" fmla="*/ 4298774 h 4977304"/>
              <a:gd name="connsiteX25" fmla="*/ 10254256 w 12198158"/>
              <a:gd name="connsiteY25" fmla="*/ 4309364 h 4977304"/>
              <a:gd name="connsiteX26" fmla="*/ 10119745 w 12198158"/>
              <a:gd name="connsiteY26" fmla="*/ 4321869 h 4977304"/>
              <a:gd name="connsiteX27" fmla="*/ 10075444 w 12198158"/>
              <a:gd name="connsiteY27" fmla="*/ 4324144 h 4977304"/>
              <a:gd name="connsiteX28" fmla="*/ 10032543 w 12198158"/>
              <a:gd name="connsiteY28" fmla="*/ 4322337 h 4977304"/>
              <a:gd name="connsiteX29" fmla="*/ 9953375 w 12198158"/>
              <a:gd name="connsiteY29" fmla="*/ 4339186 h 4977304"/>
              <a:gd name="connsiteX30" fmla="*/ 9841223 w 12198158"/>
              <a:gd name="connsiteY30" fmla="*/ 4346536 h 4977304"/>
              <a:gd name="connsiteX31" fmla="*/ 9721820 w 12198158"/>
              <a:gd name="connsiteY31" fmla="*/ 4368481 h 4977304"/>
              <a:gd name="connsiteX32" fmla="*/ 9578114 w 12198158"/>
              <a:gd name="connsiteY32" fmla="*/ 4380883 h 4977304"/>
              <a:gd name="connsiteX33" fmla="*/ 9336820 w 12198158"/>
              <a:gd name="connsiteY33" fmla="*/ 4430514 h 4977304"/>
              <a:gd name="connsiteX34" fmla="*/ 9272837 w 12198158"/>
              <a:gd name="connsiteY34" fmla="*/ 4491645 h 4977304"/>
              <a:gd name="connsiteX35" fmla="*/ 9188677 w 12198158"/>
              <a:gd name="connsiteY35" fmla="*/ 4497828 h 4977304"/>
              <a:gd name="connsiteX36" fmla="*/ 9183116 w 12198158"/>
              <a:gd name="connsiteY36" fmla="*/ 4507862 h 4977304"/>
              <a:gd name="connsiteX37" fmla="*/ 9145128 w 12198158"/>
              <a:gd name="connsiteY37" fmla="*/ 4520027 h 4977304"/>
              <a:gd name="connsiteX38" fmla="*/ 9144106 w 12198158"/>
              <a:gd name="connsiteY38" fmla="*/ 4518870 h 4977304"/>
              <a:gd name="connsiteX39" fmla="*/ 9131223 w 12198158"/>
              <a:gd name="connsiteY39" fmla="*/ 4516515 h 4977304"/>
              <a:gd name="connsiteX40" fmla="*/ 9107733 w 12198158"/>
              <a:gd name="connsiteY40" fmla="*/ 4515031 h 4977304"/>
              <a:gd name="connsiteX41" fmla="*/ 9047414 w 12198158"/>
              <a:gd name="connsiteY41" fmla="*/ 4506003 h 4977304"/>
              <a:gd name="connsiteX42" fmla="*/ 8999479 w 12198158"/>
              <a:gd name="connsiteY42" fmla="*/ 4509570 h 4977304"/>
              <a:gd name="connsiteX43" fmla="*/ 8999194 w 12198158"/>
              <a:gd name="connsiteY43" fmla="*/ 4509309 h 4977304"/>
              <a:gd name="connsiteX44" fmla="*/ 8990231 w 12198158"/>
              <a:gd name="connsiteY44" fmla="*/ 4510625 h 4977304"/>
              <a:gd name="connsiteX45" fmla="*/ 8984397 w 12198158"/>
              <a:gd name="connsiteY45" fmla="*/ 4512863 h 4977304"/>
              <a:gd name="connsiteX46" fmla="*/ 8968351 w 12198158"/>
              <a:gd name="connsiteY46" fmla="*/ 4516366 h 4977304"/>
              <a:gd name="connsiteX47" fmla="*/ 8962029 w 12198158"/>
              <a:gd name="connsiteY47" fmla="*/ 4515606 h 4977304"/>
              <a:gd name="connsiteX48" fmla="*/ 8957069 w 12198158"/>
              <a:gd name="connsiteY48" fmla="*/ 4513190 h 4977304"/>
              <a:gd name="connsiteX49" fmla="*/ 8889695 w 12198158"/>
              <a:gd name="connsiteY49" fmla="*/ 4533539 h 4977304"/>
              <a:gd name="connsiteX50" fmla="*/ 8746606 w 12198158"/>
              <a:gd name="connsiteY50" fmla="*/ 4530613 h 4977304"/>
              <a:gd name="connsiteX51" fmla="*/ 8702038 w 12198158"/>
              <a:gd name="connsiteY51" fmla="*/ 4532895 h 4977304"/>
              <a:gd name="connsiteX52" fmla="*/ 8590337 w 12198158"/>
              <a:gd name="connsiteY52" fmla="*/ 4542204 h 4977304"/>
              <a:gd name="connsiteX53" fmla="*/ 8519543 w 12198158"/>
              <a:gd name="connsiteY53" fmla="*/ 4526086 h 4977304"/>
              <a:gd name="connsiteX54" fmla="*/ 8505306 w 12198158"/>
              <a:gd name="connsiteY54" fmla="*/ 4532509 h 4977304"/>
              <a:gd name="connsiteX55" fmla="*/ 8500493 w 12198158"/>
              <a:gd name="connsiteY55" fmla="*/ 4535768 h 4977304"/>
              <a:gd name="connsiteX56" fmla="*/ 8492299 w 12198158"/>
              <a:gd name="connsiteY56" fmla="*/ 4538742 h 4977304"/>
              <a:gd name="connsiteX57" fmla="*/ 8491926 w 12198158"/>
              <a:gd name="connsiteY57" fmla="*/ 4538547 h 4977304"/>
              <a:gd name="connsiteX58" fmla="*/ 8484586 w 12198158"/>
              <a:gd name="connsiteY58" fmla="*/ 4541860 h 4977304"/>
              <a:gd name="connsiteX59" fmla="*/ 8361601 w 12198158"/>
              <a:gd name="connsiteY59" fmla="*/ 4557109 h 4977304"/>
              <a:gd name="connsiteX60" fmla="*/ 8348227 w 12198158"/>
              <a:gd name="connsiteY60" fmla="*/ 4557320 h 4977304"/>
              <a:gd name="connsiteX61" fmla="*/ 8346801 w 12198158"/>
              <a:gd name="connsiteY61" fmla="*/ 4556408 h 4977304"/>
              <a:gd name="connsiteX62" fmla="*/ 8308886 w 12198158"/>
              <a:gd name="connsiteY62" fmla="*/ 4575677 h 4977304"/>
              <a:gd name="connsiteX63" fmla="*/ 8289640 w 12198158"/>
              <a:gd name="connsiteY63" fmla="*/ 4590767 h 4977304"/>
              <a:gd name="connsiteX64" fmla="*/ 8278750 w 12198158"/>
              <a:gd name="connsiteY64" fmla="*/ 4597091 h 4977304"/>
              <a:gd name="connsiteX65" fmla="*/ 8277624 w 12198158"/>
              <a:gd name="connsiteY65" fmla="*/ 4601916 h 4977304"/>
              <a:gd name="connsiteX66" fmla="*/ 8260561 w 12198158"/>
              <a:gd name="connsiteY66" fmla="*/ 4609708 h 4977304"/>
              <a:gd name="connsiteX67" fmla="*/ 8257864 w 12198158"/>
              <a:gd name="connsiteY67" fmla="*/ 4609458 h 4977304"/>
              <a:gd name="connsiteX68" fmla="*/ 8246529 w 12198158"/>
              <a:gd name="connsiteY68" fmla="*/ 4620148 h 4977304"/>
              <a:gd name="connsiteX69" fmla="*/ 8240334 w 12198158"/>
              <a:gd name="connsiteY69" fmla="*/ 4634257 h 4977304"/>
              <a:gd name="connsiteX70" fmla="*/ 8084875 w 12198158"/>
              <a:gd name="connsiteY70" fmla="*/ 4684387 h 4977304"/>
              <a:gd name="connsiteX71" fmla="*/ 7900134 w 12198158"/>
              <a:gd name="connsiteY71" fmla="*/ 4729969 h 4977304"/>
              <a:gd name="connsiteX72" fmla="*/ 7713595 w 12198158"/>
              <a:gd name="connsiteY72" fmla="*/ 4757895 h 4977304"/>
              <a:gd name="connsiteX73" fmla="*/ 7609267 w 12198158"/>
              <a:gd name="connsiteY73" fmla="*/ 4754126 h 4977304"/>
              <a:gd name="connsiteX74" fmla="*/ 7522521 w 12198158"/>
              <a:gd name="connsiteY74" fmla="*/ 4760455 h 4977304"/>
              <a:gd name="connsiteX75" fmla="*/ 7514554 w 12198158"/>
              <a:gd name="connsiteY75" fmla="*/ 4763228 h 4977304"/>
              <a:gd name="connsiteX76" fmla="*/ 7502403 w 12198158"/>
              <a:gd name="connsiteY76" fmla="*/ 4764677 h 4977304"/>
              <a:gd name="connsiteX77" fmla="*/ 7502032 w 12198158"/>
              <a:gd name="connsiteY77" fmla="*/ 4764322 h 4977304"/>
              <a:gd name="connsiteX78" fmla="*/ 7490794 w 12198158"/>
              <a:gd name="connsiteY78" fmla="*/ 4766442 h 4977304"/>
              <a:gd name="connsiteX79" fmla="*/ 7400450 w 12198158"/>
              <a:gd name="connsiteY79" fmla="*/ 4757640 h 4977304"/>
              <a:gd name="connsiteX80" fmla="*/ 7307302 w 12198158"/>
              <a:gd name="connsiteY80" fmla="*/ 4747220 h 4977304"/>
              <a:gd name="connsiteX81" fmla="*/ 7305976 w 12198158"/>
              <a:gd name="connsiteY81" fmla="*/ 4745654 h 4977304"/>
              <a:gd name="connsiteX82" fmla="*/ 7213744 w 12198158"/>
              <a:gd name="connsiteY82" fmla="*/ 4773074 h 4977304"/>
              <a:gd name="connsiteX83" fmla="*/ 7196298 w 12198158"/>
              <a:gd name="connsiteY83" fmla="*/ 4778016 h 4977304"/>
              <a:gd name="connsiteX84" fmla="*/ 7192202 w 12198158"/>
              <a:gd name="connsiteY84" fmla="*/ 4783834 h 4977304"/>
              <a:gd name="connsiteX85" fmla="*/ 7166024 w 12198158"/>
              <a:gd name="connsiteY85" fmla="*/ 4788882 h 4977304"/>
              <a:gd name="connsiteX86" fmla="*/ 7092253 w 12198158"/>
              <a:gd name="connsiteY86" fmla="*/ 4802161 h 4977304"/>
              <a:gd name="connsiteX87" fmla="*/ 7013814 w 12198158"/>
              <a:gd name="connsiteY87" fmla="*/ 4801755 h 4977304"/>
              <a:gd name="connsiteX88" fmla="*/ 6899540 w 12198158"/>
              <a:gd name="connsiteY88" fmla="*/ 4833798 h 4977304"/>
              <a:gd name="connsiteX89" fmla="*/ 6703746 w 12198158"/>
              <a:gd name="connsiteY89" fmla="*/ 4864157 h 4977304"/>
              <a:gd name="connsiteX90" fmla="*/ 6545085 w 12198158"/>
              <a:gd name="connsiteY90" fmla="*/ 4895408 h 4977304"/>
              <a:gd name="connsiteX91" fmla="*/ 6313345 w 12198158"/>
              <a:gd name="connsiteY91" fmla="*/ 4946232 h 4977304"/>
              <a:gd name="connsiteX92" fmla="*/ 6164558 w 12198158"/>
              <a:gd name="connsiteY92" fmla="*/ 4948498 h 4977304"/>
              <a:gd name="connsiteX93" fmla="*/ 6069796 w 12198158"/>
              <a:gd name="connsiteY93" fmla="*/ 4970720 h 4977304"/>
              <a:gd name="connsiteX94" fmla="*/ 6064481 w 12198158"/>
              <a:gd name="connsiteY94" fmla="*/ 4969051 h 4977304"/>
              <a:gd name="connsiteX95" fmla="*/ 6044602 w 12198158"/>
              <a:gd name="connsiteY95" fmla="*/ 4969792 h 4977304"/>
              <a:gd name="connsiteX96" fmla="*/ 6037252 w 12198158"/>
              <a:gd name="connsiteY96" fmla="*/ 4960726 h 4977304"/>
              <a:gd name="connsiteX97" fmla="*/ 6006081 w 12198158"/>
              <a:gd name="connsiteY97" fmla="*/ 4955195 h 4977304"/>
              <a:gd name="connsiteX98" fmla="*/ 5920065 w 12198158"/>
              <a:gd name="connsiteY98" fmla="*/ 4944866 h 4977304"/>
              <a:gd name="connsiteX99" fmla="*/ 5755077 w 12198158"/>
              <a:gd name="connsiteY99" fmla="*/ 4976193 h 4977304"/>
              <a:gd name="connsiteX100" fmla="*/ 5623207 w 12198158"/>
              <a:gd name="connsiteY100" fmla="*/ 4977304 h 4977304"/>
              <a:gd name="connsiteX101" fmla="*/ 5467256 w 12198158"/>
              <a:gd name="connsiteY101" fmla="*/ 4962079 h 4977304"/>
              <a:gd name="connsiteX102" fmla="*/ 5429137 w 12198158"/>
              <a:gd name="connsiteY102" fmla="*/ 4949858 h 4977304"/>
              <a:gd name="connsiteX103" fmla="*/ 5378078 w 12198158"/>
              <a:gd name="connsiteY103" fmla="*/ 4930634 h 4977304"/>
              <a:gd name="connsiteX104" fmla="*/ 5258253 w 12198158"/>
              <a:gd name="connsiteY104" fmla="*/ 4908461 h 4977304"/>
              <a:gd name="connsiteX105" fmla="*/ 5219477 w 12198158"/>
              <a:gd name="connsiteY105" fmla="*/ 4896381 h 4977304"/>
              <a:gd name="connsiteX106" fmla="*/ 5171208 w 12198158"/>
              <a:gd name="connsiteY106" fmla="*/ 4893134 h 4977304"/>
              <a:gd name="connsiteX107" fmla="*/ 5153115 w 12198158"/>
              <a:gd name="connsiteY107" fmla="*/ 4885290 h 4977304"/>
              <a:gd name="connsiteX108" fmla="*/ 5139168 w 12198158"/>
              <a:gd name="connsiteY108" fmla="*/ 4881597 h 4977304"/>
              <a:gd name="connsiteX109" fmla="*/ 5136167 w 12198158"/>
              <a:gd name="connsiteY109" fmla="*/ 4879315 h 4977304"/>
              <a:gd name="connsiteX110" fmla="*/ 5118243 w 12198158"/>
              <a:gd name="connsiteY110" fmla="*/ 4867529 h 4977304"/>
              <a:gd name="connsiteX111" fmla="*/ 5062411 w 12198158"/>
              <a:gd name="connsiteY111" fmla="*/ 4874665 h 4977304"/>
              <a:gd name="connsiteX112" fmla="*/ 5008170 w 12198158"/>
              <a:gd name="connsiteY112" fmla="*/ 4856876 h 4977304"/>
              <a:gd name="connsiteX113" fmla="*/ 4837210 w 12198158"/>
              <a:gd name="connsiteY113" fmla="*/ 4830794 h 4977304"/>
              <a:gd name="connsiteX114" fmla="*/ 4759270 w 12198158"/>
              <a:gd name="connsiteY114" fmla="*/ 4800638 h 4977304"/>
              <a:gd name="connsiteX115" fmla="*/ 4720035 w 12198158"/>
              <a:gd name="connsiteY115" fmla="*/ 4790848 h 4977304"/>
              <a:gd name="connsiteX116" fmla="*/ 4718027 w 12198158"/>
              <a:gd name="connsiteY116" fmla="*/ 4790035 h 4977304"/>
              <a:gd name="connsiteX117" fmla="*/ 4718961 w 12198158"/>
              <a:gd name="connsiteY117" fmla="*/ 4789806 h 4977304"/>
              <a:gd name="connsiteX118" fmla="*/ 4714055 w 12198158"/>
              <a:gd name="connsiteY118" fmla="*/ 4788426 h 4977304"/>
              <a:gd name="connsiteX119" fmla="*/ 4718027 w 12198158"/>
              <a:gd name="connsiteY119" fmla="*/ 4790035 h 4977304"/>
              <a:gd name="connsiteX120" fmla="*/ 4712381 w 12198158"/>
              <a:gd name="connsiteY120" fmla="*/ 4791420 h 4977304"/>
              <a:gd name="connsiteX121" fmla="*/ 4512801 w 12198158"/>
              <a:gd name="connsiteY121" fmla="*/ 4780666 h 4977304"/>
              <a:gd name="connsiteX122" fmla="*/ 4425588 w 12198158"/>
              <a:gd name="connsiteY122" fmla="*/ 4769100 h 4977304"/>
              <a:gd name="connsiteX123" fmla="*/ 4314086 w 12198158"/>
              <a:gd name="connsiteY123" fmla="*/ 4774822 h 4977304"/>
              <a:gd name="connsiteX124" fmla="*/ 4312230 w 12198158"/>
              <a:gd name="connsiteY124" fmla="*/ 4773365 h 4977304"/>
              <a:gd name="connsiteX125" fmla="*/ 4292278 w 12198158"/>
              <a:gd name="connsiteY125" fmla="*/ 4771325 h 4977304"/>
              <a:gd name="connsiteX126" fmla="*/ 4287201 w 12198158"/>
              <a:gd name="connsiteY126" fmla="*/ 4774493 h 4977304"/>
              <a:gd name="connsiteX127" fmla="*/ 4273289 w 12198158"/>
              <a:gd name="connsiteY127" fmla="*/ 4774225 h 4977304"/>
              <a:gd name="connsiteX128" fmla="*/ 4245283 w 12198158"/>
              <a:gd name="connsiteY128" fmla="*/ 4776749 h 4977304"/>
              <a:gd name="connsiteX129" fmla="*/ 4199245 w 12198158"/>
              <a:gd name="connsiteY129" fmla="*/ 4773714 h 4977304"/>
              <a:gd name="connsiteX130" fmla="*/ 4198941 w 12198158"/>
              <a:gd name="connsiteY130" fmla="*/ 4772347 h 4977304"/>
              <a:gd name="connsiteX131" fmla="*/ 4188453 w 12198158"/>
              <a:gd name="connsiteY131" fmla="*/ 4766228 h 4977304"/>
              <a:gd name="connsiteX132" fmla="*/ 4139982 w 12198158"/>
              <a:gd name="connsiteY132" fmla="*/ 4748999 h 4977304"/>
              <a:gd name="connsiteX133" fmla="*/ 4080374 w 12198158"/>
              <a:gd name="connsiteY133" fmla="*/ 4720184 h 4977304"/>
              <a:gd name="connsiteX134" fmla="*/ 4071828 w 12198158"/>
              <a:gd name="connsiteY134" fmla="*/ 4719278 h 4977304"/>
              <a:gd name="connsiteX135" fmla="*/ 4071710 w 12198158"/>
              <a:gd name="connsiteY135" fmla="*/ 4718953 h 4977304"/>
              <a:gd name="connsiteX136" fmla="*/ 4056247 w 12198158"/>
              <a:gd name="connsiteY136" fmla="*/ 4717622 h 4977304"/>
              <a:gd name="connsiteX137" fmla="*/ 4039668 w 12198158"/>
              <a:gd name="connsiteY137" fmla="*/ 4715861 h 4977304"/>
              <a:gd name="connsiteX138" fmla="*/ 4034303 w 12198158"/>
              <a:gd name="connsiteY138" fmla="*/ 4713218 h 4977304"/>
              <a:gd name="connsiteX139" fmla="*/ 4032672 w 12198158"/>
              <a:gd name="connsiteY139" fmla="*/ 4709236 h 4977304"/>
              <a:gd name="connsiteX140" fmla="*/ 4031088 w 12198158"/>
              <a:gd name="connsiteY140" fmla="*/ 4709491 h 4977304"/>
              <a:gd name="connsiteX141" fmla="*/ 4001867 w 12198158"/>
              <a:gd name="connsiteY141" fmla="*/ 4695842 h 4977304"/>
              <a:gd name="connsiteX142" fmla="*/ 3934220 w 12198158"/>
              <a:gd name="connsiteY142" fmla="*/ 4676884 h 4977304"/>
              <a:gd name="connsiteX143" fmla="*/ 3894676 w 12198158"/>
              <a:gd name="connsiteY143" fmla="*/ 4670743 h 4977304"/>
              <a:gd name="connsiteX144" fmla="*/ 3787232 w 12198158"/>
              <a:gd name="connsiteY144" fmla="*/ 4648764 h 4977304"/>
              <a:gd name="connsiteX145" fmla="*/ 3680057 w 12198158"/>
              <a:gd name="connsiteY145" fmla="*/ 4622784 h 4977304"/>
              <a:gd name="connsiteX146" fmla="*/ 3607627 w 12198158"/>
              <a:gd name="connsiteY146" fmla="*/ 4587738 h 4977304"/>
              <a:gd name="connsiteX147" fmla="*/ 3601451 w 12198158"/>
              <a:gd name="connsiteY147" fmla="*/ 4589218 h 4977304"/>
              <a:gd name="connsiteX148" fmla="*/ 3592338 w 12198158"/>
              <a:gd name="connsiteY148" fmla="*/ 4589396 h 4977304"/>
              <a:gd name="connsiteX149" fmla="*/ 3592104 w 12198158"/>
              <a:gd name="connsiteY149" fmla="*/ 4589103 h 4977304"/>
              <a:gd name="connsiteX150" fmla="*/ 3583586 w 12198158"/>
              <a:gd name="connsiteY150" fmla="*/ 4589853 h 4977304"/>
              <a:gd name="connsiteX151" fmla="*/ 3533777 w 12198158"/>
              <a:gd name="connsiteY151" fmla="*/ 4579320 h 4977304"/>
              <a:gd name="connsiteX152" fmla="*/ 3470906 w 12198158"/>
              <a:gd name="connsiteY152" fmla="*/ 4575344 h 4977304"/>
              <a:gd name="connsiteX153" fmla="*/ 3398460 w 12198158"/>
              <a:gd name="connsiteY153" fmla="*/ 4562260 h 4977304"/>
              <a:gd name="connsiteX154" fmla="*/ 3361644 w 12198158"/>
              <a:gd name="connsiteY154" fmla="*/ 4580670 h 4977304"/>
              <a:gd name="connsiteX155" fmla="*/ 3341795 w 12198158"/>
              <a:gd name="connsiteY155" fmla="*/ 4582496 h 4977304"/>
              <a:gd name="connsiteX156" fmla="*/ 3339469 w 12198158"/>
              <a:gd name="connsiteY156" fmla="*/ 4581438 h 4977304"/>
              <a:gd name="connsiteX157" fmla="*/ 3260180 w 12198158"/>
              <a:gd name="connsiteY157" fmla="*/ 4587820 h 4977304"/>
              <a:gd name="connsiteX158" fmla="*/ 3140460 w 12198158"/>
              <a:gd name="connsiteY158" fmla="*/ 4596263 h 4977304"/>
              <a:gd name="connsiteX159" fmla="*/ 3028270 w 12198158"/>
              <a:gd name="connsiteY159" fmla="*/ 4599134 h 4977304"/>
              <a:gd name="connsiteX160" fmla="*/ 2779714 w 12198158"/>
              <a:gd name="connsiteY160" fmla="*/ 4622831 h 4977304"/>
              <a:gd name="connsiteX161" fmla="*/ 2649525 w 12198158"/>
              <a:gd name="connsiteY161" fmla="*/ 4658086 h 4977304"/>
              <a:gd name="connsiteX162" fmla="*/ 2566315 w 12198158"/>
              <a:gd name="connsiteY162" fmla="*/ 4605776 h 4977304"/>
              <a:gd name="connsiteX163" fmla="*/ 2441626 w 12198158"/>
              <a:gd name="connsiteY163" fmla="*/ 4620872 h 4977304"/>
              <a:gd name="connsiteX164" fmla="*/ 2313568 w 12198158"/>
              <a:gd name="connsiteY164" fmla="*/ 4630067 h 4977304"/>
              <a:gd name="connsiteX165" fmla="*/ 2207105 w 12198158"/>
              <a:gd name="connsiteY165" fmla="*/ 4624384 h 4977304"/>
              <a:gd name="connsiteX166" fmla="*/ 2093268 w 12198158"/>
              <a:gd name="connsiteY166" fmla="*/ 4606236 h 4977304"/>
              <a:gd name="connsiteX167" fmla="*/ 1996024 w 12198158"/>
              <a:gd name="connsiteY167" fmla="*/ 4597526 h 4977304"/>
              <a:gd name="connsiteX168" fmla="*/ 1926886 w 12198158"/>
              <a:gd name="connsiteY168" fmla="*/ 4621358 h 4977304"/>
              <a:gd name="connsiteX169" fmla="*/ 1920368 w 12198158"/>
              <a:gd name="connsiteY169" fmla="*/ 4616112 h 4977304"/>
              <a:gd name="connsiteX170" fmla="*/ 1871831 w 12198158"/>
              <a:gd name="connsiteY170" fmla="*/ 4617844 h 4977304"/>
              <a:gd name="connsiteX171" fmla="*/ 1785463 w 12198158"/>
              <a:gd name="connsiteY171" fmla="*/ 4647841 h 4977304"/>
              <a:gd name="connsiteX172" fmla="*/ 1737045 w 12198158"/>
              <a:gd name="connsiteY172" fmla="*/ 4642356 h 4977304"/>
              <a:gd name="connsiteX173" fmla="*/ 1673954 w 12198158"/>
              <a:gd name="connsiteY173" fmla="*/ 4624601 h 4977304"/>
              <a:gd name="connsiteX174" fmla="*/ 1602834 w 12198158"/>
              <a:gd name="connsiteY174" fmla="*/ 4640924 h 4977304"/>
              <a:gd name="connsiteX175" fmla="*/ 1490351 w 12198158"/>
              <a:gd name="connsiteY175" fmla="*/ 4613132 h 4977304"/>
              <a:gd name="connsiteX176" fmla="*/ 1149212 w 12198158"/>
              <a:gd name="connsiteY176" fmla="*/ 4564210 h 4977304"/>
              <a:gd name="connsiteX177" fmla="*/ 938574 w 12198158"/>
              <a:gd name="connsiteY177" fmla="*/ 4566821 h 4977304"/>
              <a:gd name="connsiteX178" fmla="*/ 857697 w 12198158"/>
              <a:gd name="connsiteY178" fmla="*/ 4525391 h 4977304"/>
              <a:gd name="connsiteX179" fmla="*/ 836981 w 12198158"/>
              <a:gd name="connsiteY179" fmla="*/ 4526708 h 4977304"/>
              <a:gd name="connsiteX180" fmla="*/ 816264 w 12198158"/>
              <a:gd name="connsiteY180" fmla="*/ 4524575 h 4977304"/>
              <a:gd name="connsiteX181" fmla="*/ 810965 w 12198158"/>
              <a:gd name="connsiteY181" fmla="*/ 4527718 h 4977304"/>
              <a:gd name="connsiteX182" fmla="*/ 796509 w 12198158"/>
              <a:gd name="connsiteY182" fmla="*/ 4527387 h 4977304"/>
              <a:gd name="connsiteX183" fmla="*/ 767389 w 12198158"/>
              <a:gd name="connsiteY183" fmla="*/ 4529784 h 4977304"/>
              <a:gd name="connsiteX184" fmla="*/ 762544 w 12198158"/>
              <a:gd name="connsiteY184" fmla="*/ 4527372 h 4977304"/>
              <a:gd name="connsiteX185" fmla="*/ 719567 w 12198158"/>
              <a:gd name="connsiteY185" fmla="*/ 4526534 h 4977304"/>
              <a:gd name="connsiteX186" fmla="*/ 719262 w 12198158"/>
              <a:gd name="connsiteY186" fmla="*/ 4525164 h 4977304"/>
              <a:gd name="connsiteX187" fmla="*/ 708402 w 12198158"/>
              <a:gd name="connsiteY187" fmla="*/ 4518999 h 4977304"/>
              <a:gd name="connsiteX188" fmla="*/ 596394 w 12198158"/>
              <a:gd name="connsiteY188" fmla="*/ 4472455 h 4977304"/>
              <a:gd name="connsiteX189" fmla="*/ 578149 w 12198158"/>
              <a:gd name="connsiteY189" fmla="*/ 4469575 h 4977304"/>
              <a:gd name="connsiteX190" fmla="*/ 571336 w 12198158"/>
              <a:gd name="connsiteY190" fmla="*/ 4469781 h 4977304"/>
              <a:gd name="connsiteX191" fmla="*/ 444802 w 12198158"/>
              <a:gd name="connsiteY191" fmla="*/ 4428480 h 4977304"/>
              <a:gd name="connsiteX192" fmla="*/ 403746 w 12198158"/>
              <a:gd name="connsiteY192" fmla="*/ 4422157 h 4977304"/>
              <a:gd name="connsiteX193" fmla="*/ 292240 w 12198158"/>
              <a:gd name="connsiteY193" fmla="*/ 4399681 h 4977304"/>
              <a:gd name="connsiteX194" fmla="*/ 118302 w 12198158"/>
              <a:gd name="connsiteY194" fmla="*/ 4343421 h 4977304"/>
              <a:gd name="connsiteX195" fmla="*/ 15516 w 12198158"/>
              <a:gd name="connsiteY195" fmla="*/ 4340320 h 4977304"/>
              <a:gd name="connsiteX196" fmla="*/ 2 w 12198158"/>
              <a:gd name="connsiteY196" fmla="*/ 4334381 h 4977304"/>
              <a:gd name="connsiteX197" fmla="*/ 2 w 12198158"/>
              <a:gd name="connsiteY197" fmla="*/ 3589361 h 4977304"/>
              <a:gd name="connsiteX198" fmla="*/ 0 w 12198158"/>
              <a:gd name="connsiteY198" fmla="*/ 3589361 h 4977304"/>
              <a:gd name="connsiteX199" fmla="*/ 0 w 12198158"/>
              <a:gd name="connsiteY199" fmla="*/ 3513036 h 4977304"/>
              <a:gd name="connsiteX200" fmla="*/ 0 w 12198158"/>
              <a:gd name="connsiteY200" fmla="*/ 2672265 h 4977304"/>
              <a:gd name="connsiteX201" fmla="*/ 0 w 12198158"/>
              <a:gd name="connsiteY201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2672265 h 4977304"/>
              <a:gd name="connsiteX200" fmla="*/ 0 w 12198158"/>
              <a:gd name="connsiteY200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0 w 12198158"/>
              <a:gd name="connsiteY196" fmla="*/ 0 h 497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2198158" h="4977304">
                <a:moveTo>
                  <a:pt x="0" y="0"/>
                </a:moveTo>
                <a:lnTo>
                  <a:pt x="12192000" y="0"/>
                </a:lnTo>
                <a:cubicBezTo>
                  <a:pt x="12194053" y="1221522"/>
                  <a:pt x="12196105" y="2443043"/>
                  <a:pt x="12198158" y="3664565"/>
                </a:cubicBezTo>
                <a:lnTo>
                  <a:pt x="12132764" y="3748492"/>
                </a:lnTo>
                <a:cubicBezTo>
                  <a:pt x="12118570" y="3746087"/>
                  <a:pt x="12066475" y="3748051"/>
                  <a:pt x="12053056" y="3749753"/>
                </a:cubicBezTo>
                <a:cubicBezTo>
                  <a:pt x="11951151" y="3723523"/>
                  <a:pt x="11987956" y="3741350"/>
                  <a:pt x="11938513" y="3754367"/>
                </a:cubicBezTo>
                <a:cubicBezTo>
                  <a:pt x="11893437" y="3756229"/>
                  <a:pt x="11892333" y="3768527"/>
                  <a:pt x="11853342" y="3782688"/>
                </a:cubicBezTo>
                <a:lnTo>
                  <a:pt x="11704569" y="3839336"/>
                </a:lnTo>
                <a:cubicBezTo>
                  <a:pt x="11658619" y="3856554"/>
                  <a:pt x="11620159" y="3839774"/>
                  <a:pt x="11577641" y="3885996"/>
                </a:cubicBezTo>
                <a:lnTo>
                  <a:pt x="11508791" y="3969283"/>
                </a:lnTo>
                <a:cubicBezTo>
                  <a:pt x="11460627" y="3971273"/>
                  <a:pt x="11432986" y="4009558"/>
                  <a:pt x="11388373" y="4027440"/>
                </a:cubicBezTo>
                <a:cubicBezTo>
                  <a:pt x="11343278" y="4048257"/>
                  <a:pt x="11314689" y="4047456"/>
                  <a:pt x="11276406" y="4056099"/>
                </a:cubicBezTo>
                <a:cubicBezTo>
                  <a:pt x="11261021" y="4049529"/>
                  <a:pt x="11204601" y="4061517"/>
                  <a:pt x="11190251" y="4073272"/>
                </a:cubicBezTo>
                <a:cubicBezTo>
                  <a:pt x="11148224" y="4071760"/>
                  <a:pt x="11166866" y="4068152"/>
                  <a:pt x="11139995" y="4081811"/>
                </a:cubicBezTo>
                <a:cubicBezTo>
                  <a:pt x="11109018" y="4049468"/>
                  <a:pt x="11068949" y="4077660"/>
                  <a:pt x="11040727" y="4081109"/>
                </a:cubicBezTo>
                <a:cubicBezTo>
                  <a:pt x="11023237" y="4085061"/>
                  <a:pt x="10985662" y="4089557"/>
                  <a:pt x="10969005" y="4091154"/>
                </a:cubicBezTo>
                <a:cubicBezTo>
                  <a:pt x="10940582" y="4090832"/>
                  <a:pt x="10898726" y="4139134"/>
                  <a:pt x="10899772" y="4122857"/>
                </a:cubicBezTo>
                <a:cubicBezTo>
                  <a:pt x="10876619" y="4120124"/>
                  <a:pt x="10869907" y="4153686"/>
                  <a:pt x="10838983" y="4155791"/>
                </a:cubicBezTo>
                <a:cubicBezTo>
                  <a:pt x="10773332" y="4195792"/>
                  <a:pt x="10814211" y="4181968"/>
                  <a:pt x="10769520" y="4198574"/>
                </a:cubicBezTo>
                <a:cubicBezTo>
                  <a:pt x="10724830" y="4215180"/>
                  <a:pt x="10633260" y="4238403"/>
                  <a:pt x="10570843" y="4255424"/>
                </a:cubicBezTo>
                <a:cubicBezTo>
                  <a:pt x="10542692" y="4260653"/>
                  <a:pt x="10551563" y="4286463"/>
                  <a:pt x="10512263" y="4291698"/>
                </a:cubicBezTo>
                <a:cubicBezTo>
                  <a:pt x="10488463" y="4290048"/>
                  <a:pt x="10466846" y="4304648"/>
                  <a:pt x="10439016" y="4293933"/>
                </a:cubicBezTo>
                <a:cubicBezTo>
                  <a:pt x="10429577" y="4289548"/>
                  <a:pt x="10402340" y="4290424"/>
                  <a:pt x="10376941" y="4298111"/>
                </a:cubicBezTo>
                <a:cubicBezTo>
                  <a:pt x="10367909" y="4289198"/>
                  <a:pt x="10340964" y="4298606"/>
                  <a:pt x="10329960" y="4298774"/>
                </a:cubicBezTo>
                <a:cubicBezTo>
                  <a:pt x="10316703" y="4291487"/>
                  <a:pt x="10267890" y="4301333"/>
                  <a:pt x="10254256" y="4309364"/>
                </a:cubicBezTo>
                <a:lnTo>
                  <a:pt x="10119745" y="4321869"/>
                </a:lnTo>
                <a:lnTo>
                  <a:pt x="10075444" y="4324144"/>
                </a:lnTo>
                <a:cubicBezTo>
                  <a:pt x="10067850" y="4321897"/>
                  <a:pt x="10040161" y="4323339"/>
                  <a:pt x="10032543" y="4322337"/>
                </a:cubicBezTo>
                <a:cubicBezTo>
                  <a:pt x="9991791" y="4333306"/>
                  <a:pt x="9977737" y="4333839"/>
                  <a:pt x="9953375" y="4339186"/>
                </a:cubicBezTo>
                <a:cubicBezTo>
                  <a:pt x="9912366" y="4339340"/>
                  <a:pt x="9882148" y="4335866"/>
                  <a:pt x="9841223" y="4346536"/>
                </a:cubicBezTo>
                <a:lnTo>
                  <a:pt x="9721820" y="4368481"/>
                </a:lnTo>
                <a:cubicBezTo>
                  <a:pt x="9668605" y="4358070"/>
                  <a:pt x="9595633" y="4367186"/>
                  <a:pt x="9578114" y="4380883"/>
                </a:cubicBezTo>
                <a:cubicBezTo>
                  <a:pt x="9512605" y="4396386"/>
                  <a:pt x="9409151" y="4424759"/>
                  <a:pt x="9336820" y="4430514"/>
                </a:cubicBezTo>
                <a:lnTo>
                  <a:pt x="9272837" y="4491645"/>
                </a:lnTo>
                <a:lnTo>
                  <a:pt x="9188677" y="4497828"/>
                </a:lnTo>
                <a:lnTo>
                  <a:pt x="9183116" y="4507862"/>
                </a:lnTo>
                <a:lnTo>
                  <a:pt x="9145128" y="4520027"/>
                </a:lnTo>
                <a:lnTo>
                  <a:pt x="9144106" y="4518870"/>
                </a:lnTo>
                <a:cubicBezTo>
                  <a:pt x="9140946" y="4516556"/>
                  <a:pt x="9136985" y="4515370"/>
                  <a:pt x="9131223" y="4516515"/>
                </a:cubicBezTo>
                <a:cubicBezTo>
                  <a:pt x="9132769" y="4495356"/>
                  <a:pt x="9124864" y="4509787"/>
                  <a:pt x="9107733" y="4515031"/>
                </a:cubicBezTo>
                <a:cubicBezTo>
                  <a:pt x="9106313" y="4483339"/>
                  <a:pt x="9062068" y="4520734"/>
                  <a:pt x="9047414" y="4506003"/>
                </a:cubicBezTo>
                <a:lnTo>
                  <a:pt x="8999479" y="4509570"/>
                </a:lnTo>
                <a:lnTo>
                  <a:pt x="8999194" y="4509309"/>
                </a:lnTo>
                <a:cubicBezTo>
                  <a:pt x="8997140" y="4509070"/>
                  <a:pt x="8994323" y="4509427"/>
                  <a:pt x="8990231" y="4510625"/>
                </a:cubicBezTo>
                <a:lnTo>
                  <a:pt x="8984397" y="4512863"/>
                </a:lnTo>
                <a:lnTo>
                  <a:pt x="8968351" y="4516366"/>
                </a:lnTo>
                <a:lnTo>
                  <a:pt x="8962029" y="4515606"/>
                </a:lnTo>
                <a:lnTo>
                  <a:pt x="8957069" y="4513190"/>
                </a:lnTo>
                <a:cubicBezTo>
                  <a:pt x="8948720" y="4521824"/>
                  <a:pt x="8916209" y="4555353"/>
                  <a:pt x="8889695" y="4533539"/>
                </a:cubicBezTo>
                <a:cubicBezTo>
                  <a:pt x="8858762" y="4534647"/>
                  <a:pt x="8783440" y="4526750"/>
                  <a:pt x="8746606" y="4530613"/>
                </a:cubicBezTo>
                <a:cubicBezTo>
                  <a:pt x="8714005" y="4542255"/>
                  <a:pt x="8742361" y="4527419"/>
                  <a:pt x="8702038" y="4532895"/>
                </a:cubicBezTo>
                <a:cubicBezTo>
                  <a:pt x="8665825" y="4554110"/>
                  <a:pt x="8633382" y="4536256"/>
                  <a:pt x="8590337" y="4542204"/>
                </a:cubicBezTo>
                <a:lnTo>
                  <a:pt x="8519543" y="4526086"/>
                </a:lnTo>
                <a:lnTo>
                  <a:pt x="8505306" y="4532509"/>
                </a:lnTo>
                <a:lnTo>
                  <a:pt x="8500493" y="4535768"/>
                </a:lnTo>
                <a:cubicBezTo>
                  <a:pt x="8496977" y="4537698"/>
                  <a:pt x="8494378" y="4538579"/>
                  <a:pt x="8492299" y="4538742"/>
                </a:cubicBezTo>
                <a:lnTo>
                  <a:pt x="8491926" y="4538547"/>
                </a:lnTo>
                <a:lnTo>
                  <a:pt x="8484586" y="4541860"/>
                </a:lnTo>
                <a:lnTo>
                  <a:pt x="8361601" y="4557109"/>
                </a:lnTo>
                <a:cubicBezTo>
                  <a:pt x="8356446" y="4559308"/>
                  <a:pt x="8352158" y="4558930"/>
                  <a:pt x="8348227" y="4557320"/>
                </a:cubicBezTo>
                <a:lnTo>
                  <a:pt x="8346801" y="4556408"/>
                </a:lnTo>
                <a:lnTo>
                  <a:pt x="8308886" y="4575677"/>
                </a:lnTo>
                <a:lnTo>
                  <a:pt x="8289640" y="4590767"/>
                </a:lnTo>
                <a:lnTo>
                  <a:pt x="8278750" y="4597091"/>
                </a:lnTo>
                <a:lnTo>
                  <a:pt x="8277624" y="4601916"/>
                </a:lnTo>
                <a:cubicBezTo>
                  <a:pt x="8275321" y="4605440"/>
                  <a:pt x="8270631" y="4608316"/>
                  <a:pt x="8260561" y="4609708"/>
                </a:cubicBezTo>
                <a:lnTo>
                  <a:pt x="8257864" y="4609458"/>
                </a:lnTo>
                <a:lnTo>
                  <a:pt x="8246529" y="4620148"/>
                </a:lnTo>
                <a:cubicBezTo>
                  <a:pt x="8243357" y="4624329"/>
                  <a:pt x="8241146" y="4628979"/>
                  <a:pt x="8240334" y="4634257"/>
                </a:cubicBezTo>
                <a:cubicBezTo>
                  <a:pt x="8176370" y="4631100"/>
                  <a:pt x="8141696" y="4668156"/>
                  <a:pt x="8084875" y="4684387"/>
                </a:cubicBezTo>
                <a:cubicBezTo>
                  <a:pt x="8020114" y="4709519"/>
                  <a:pt x="7961756" y="4732581"/>
                  <a:pt x="7900134" y="4729969"/>
                </a:cubicBezTo>
                <a:cubicBezTo>
                  <a:pt x="7829893" y="4746164"/>
                  <a:pt x="7775775" y="4748586"/>
                  <a:pt x="7713595" y="4757895"/>
                </a:cubicBezTo>
                <a:lnTo>
                  <a:pt x="7609267" y="4754126"/>
                </a:lnTo>
                <a:lnTo>
                  <a:pt x="7522521" y="4760455"/>
                </a:lnTo>
                <a:lnTo>
                  <a:pt x="7514554" y="4763228"/>
                </a:lnTo>
                <a:cubicBezTo>
                  <a:pt x="7508980" y="4764682"/>
                  <a:pt x="7505163" y="4765062"/>
                  <a:pt x="7502403" y="4764677"/>
                </a:cubicBezTo>
                <a:lnTo>
                  <a:pt x="7502032" y="4764322"/>
                </a:lnTo>
                <a:lnTo>
                  <a:pt x="7490794" y="4766442"/>
                </a:lnTo>
                <a:cubicBezTo>
                  <a:pt x="7471998" y="4770914"/>
                  <a:pt x="7417576" y="4752001"/>
                  <a:pt x="7400450" y="4757640"/>
                </a:cubicBezTo>
                <a:cubicBezTo>
                  <a:pt x="7369869" y="4754437"/>
                  <a:pt x="7329097" y="4753237"/>
                  <a:pt x="7307302" y="4747220"/>
                </a:cubicBezTo>
                <a:lnTo>
                  <a:pt x="7305976" y="4745654"/>
                </a:lnTo>
                <a:lnTo>
                  <a:pt x="7213744" y="4773074"/>
                </a:lnTo>
                <a:lnTo>
                  <a:pt x="7196298" y="4778016"/>
                </a:lnTo>
                <a:lnTo>
                  <a:pt x="7192202" y="4783834"/>
                </a:lnTo>
                <a:cubicBezTo>
                  <a:pt x="7187314" y="4787660"/>
                  <a:pt x="7179713" y="4789983"/>
                  <a:pt x="7166024" y="4788882"/>
                </a:cubicBezTo>
                <a:lnTo>
                  <a:pt x="7092253" y="4802161"/>
                </a:lnTo>
                <a:cubicBezTo>
                  <a:pt x="7056437" y="4803224"/>
                  <a:pt x="7045485" y="4804285"/>
                  <a:pt x="7013814" y="4801755"/>
                </a:cubicBezTo>
                <a:cubicBezTo>
                  <a:pt x="6932900" y="4813634"/>
                  <a:pt x="6939012" y="4839878"/>
                  <a:pt x="6899540" y="4833798"/>
                </a:cubicBezTo>
                <a:cubicBezTo>
                  <a:pt x="6867337" y="4828143"/>
                  <a:pt x="6783460" y="4848857"/>
                  <a:pt x="6703746" y="4864157"/>
                </a:cubicBezTo>
                <a:cubicBezTo>
                  <a:pt x="6644670" y="4874425"/>
                  <a:pt x="6623684" y="4889739"/>
                  <a:pt x="6545085" y="4895408"/>
                </a:cubicBezTo>
                <a:cubicBezTo>
                  <a:pt x="6467836" y="4943289"/>
                  <a:pt x="6405420" y="4917526"/>
                  <a:pt x="6313345" y="4946232"/>
                </a:cubicBezTo>
                <a:cubicBezTo>
                  <a:pt x="6293349" y="4963089"/>
                  <a:pt x="6205149" y="4944417"/>
                  <a:pt x="6164558" y="4948498"/>
                </a:cubicBezTo>
                <a:cubicBezTo>
                  <a:pt x="6123967" y="4952580"/>
                  <a:pt x="6086477" y="4967293"/>
                  <a:pt x="6069796" y="4970720"/>
                </a:cubicBezTo>
                <a:lnTo>
                  <a:pt x="6064481" y="4969051"/>
                </a:lnTo>
                <a:lnTo>
                  <a:pt x="6044602" y="4969792"/>
                </a:lnTo>
                <a:lnTo>
                  <a:pt x="6037252" y="4960726"/>
                </a:lnTo>
                <a:lnTo>
                  <a:pt x="6006081" y="4955195"/>
                </a:lnTo>
                <a:cubicBezTo>
                  <a:pt x="5994678" y="4954557"/>
                  <a:pt x="5932808" y="4941262"/>
                  <a:pt x="5920065" y="4944866"/>
                </a:cubicBezTo>
                <a:cubicBezTo>
                  <a:pt x="5853957" y="4950547"/>
                  <a:pt x="5821185" y="4970512"/>
                  <a:pt x="5755077" y="4976193"/>
                </a:cubicBezTo>
                <a:lnTo>
                  <a:pt x="5623207" y="4977304"/>
                </a:lnTo>
                <a:lnTo>
                  <a:pt x="5467256" y="4962079"/>
                </a:lnTo>
                <a:cubicBezTo>
                  <a:pt x="5474480" y="4947930"/>
                  <a:pt x="5435381" y="4963206"/>
                  <a:pt x="5429137" y="4949858"/>
                </a:cubicBezTo>
                <a:cubicBezTo>
                  <a:pt x="5425747" y="4938963"/>
                  <a:pt x="5388231" y="4933877"/>
                  <a:pt x="5378078" y="4930634"/>
                </a:cubicBezTo>
                <a:lnTo>
                  <a:pt x="5258253" y="4908461"/>
                </a:lnTo>
                <a:cubicBezTo>
                  <a:pt x="5248095" y="4908261"/>
                  <a:pt x="5227061" y="4899237"/>
                  <a:pt x="5219477" y="4896381"/>
                </a:cubicBezTo>
                <a:lnTo>
                  <a:pt x="5171208" y="4893134"/>
                </a:lnTo>
                <a:lnTo>
                  <a:pt x="5153115" y="4885290"/>
                </a:lnTo>
                <a:lnTo>
                  <a:pt x="5139168" y="4881597"/>
                </a:lnTo>
                <a:lnTo>
                  <a:pt x="5136167" y="4879315"/>
                </a:lnTo>
                <a:cubicBezTo>
                  <a:pt x="5130452" y="4874928"/>
                  <a:pt x="5124659" y="4870789"/>
                  <a:pt x="5118243" y="4867529"/>
                </a:cubicBezTo>
                <a:cubicBezTo>
                  <a:pt x="5104912" y="4898609"/>
                  <a:pt x="5061478" y="4844922"/>
                  <a:pt x="5062411" y="4874665"/>
                </a:cubicBezTo>
                <a:cubicBezTo>
                  <a:pt x="5024842" y="4862159"/>
                  <a:pt x="5035586" y="4893749"/>
                  <a:pt x="5008170" y="4856876"/>
                </a:cubicBezTo>
                <a:cubicBezTo>
                  <a:pt x="4933732" y="4857292"/>
                  <a:pt x="4913077" y="4871417"/>
                  <a:pt x="4837210" y="4830794"/>
                </a:cubicBezTo>
                <a:cubicBezTo>
                  <a:pt x="4803536" y="4812721"/>
                  <a:pt x="4780918" y="4800616"/>
                  <a:pt x="4759270" y="4800638"/>
                </a:cubicBezTo>
                <a:cubicBezTo>
                  <a:pt x="4738164" y="4795750"/>
                  <a:pt x="4726328" y="4792685"/>
                  <a:pt x="4720035" y="4790848"/>
                </a:cubicBezTo>
                <a:lnTo>
                  <a:pt x="4718027" y="4790035"/>
                </a:lnTo>
                <a:lnTo>
                  <a:pt x="4718961" y="4789806"/>
                </a:lnTo>
                <a:cubicBezTo>
                  <a:pt x="4717997" y="4789109"/>
                  <a:pt x="4715119" y="4788451"/>
                  <a:pt x="4714055" y="4788426"/>
                </a:cubicBezTo>
                <a:lnTo>
                  <a:pt x="4718027" y="4790035"/>
                </a:lnTo>
                <a:lnTo>
                  <a:pt x="4712381" y="4791420"/>
                </a:lnTo>
                <a:cubicBezTo>
                  <a:pt x="4677029" y="4783866"/>
                  <a:pt x="4521728" y="4782988"/>
                  <a:pt x="4512801" y="4780666"/>
                </a:cubicBezTo>
                <a:cubicBezTo>
                  <a:pt x="4454849" y="4766427"/>
                  <a:pt x="4459685" y="4765622"/>
                  <a:pt x="4425588" y="4769100"/>
                </a:cubicBezTo>
                <a:lnTo>
                  <a:pt x="4314086" y="4774822"/>
                </a:lnTo>
                <a:lnTo>
                  <a:pt x="4312230" y="4773365"/>
                </a:lnTo>
                <a:cubicBezTo>
                  <a:pt x="4303254" y="4769704"/>
                  <a:pt x="4297128" y="4769706"/>
                  <a:pt x="4292278" y="4771325"/>
                </a:cubicBezTo>
                <a:lnTo>
                  <a:pt x="4287201" y="4774493"/>
                </a:lnTo>
                <a:lnTo>
                  <a:pt x="4273289" y="4774225"/>
                </a:lnTo>
                <a:lnTo>
                  <a:pt x="4245283" y="4776749"/>
                </a:lnTo>
                <a:lnTo>
                  <a:pt x="4199245" y="4773714"/>
                </a:lnTo>
                <a:cubicBezTo>
                  <a:pt x="4199145" y="4773258"/>
                  <a:pt x="4199042" y="4772803"/>
                  <a:pt x="4198941" y="4772347"/>
                </a:cubicBezTo>
                <a:cubicBezTo>
                  <a:pt x="4197318" y="4769266"/>
                  <a:pt x="4194344" y="4766965"/>
                  <a:pt x="4188453" y="4766228"/>
                </a:cubicBezTo>
                <a:cubicBezTo>
                  <a:pt x="4201411" y="4747453"/>
                  <a:pt x="4158502" y="4749511"/>
                  <a:pt x="4139982" y="4748999"/>
                </a:cubicBezTo>
                <a:cubicBezTo>
                  <a:pt x="4121969" y="4741325"/>
                  <a:pt x="4096368" y="4726578"/>
                  <a:pt x="4080374" y="4720184"/>
                </a:cubicBezTo>
                <a:lnTo>
                  <a:pt x="4071828" y="4719278"/>
                </a:lnTo>
                <a:cubicBezTo>
                  <a:pt x="4071789" y="4719168"/>
                  <a:pt x="4071748" y="4719061"/>
                  <a:pt x="4071710" y="4718953"/>
                </a:cubicBezTo>
                <a:lnTo>
                  <a:pt x="4056247" y="4717622"/>
                </a:lnTo>
                <a:lnTo>
                  <a:pt x="4039668" y="4715861"/>
                </a:lnTo>
                <a:lnTo>
                  <a:pt x="4034303" y="4713218"/>
                </a:lnTo>
                <a:lnTo>
                  <a:pt x="4032672" y="4709236"/>
                </a:lnTo>
                <a:lnTo>
                  <a:pt x="4031088" y="4709491"/>
                </a:lnTo>
                <a:cubicBezTo>
                  <a:pt x="4018745" y="4714773"/>
                  <a:pt x="4014198" y="4723869"/>
                  <a:pt x="4001867" y="4695842"/>
                </a:cubicBezTo>
                <a:lnTo>
                  <a:pt x="3934220" y="4676884"/>
                </a:lnTo>
                <a:cubicBezTo>
                  <a:pt x="3917894" y="4685272"/>
                  <a:pt x="3905931" y="4680180"/>
                  <a:pt x="3894676" y="4670743"/>
                </a:cubicBezTo>
                <a:cubicBezTo>
                  <a:pt x="3858520" y="4671281"/>
                  <a:pt x="3827077" y="4656219"/>
                  <a:pt x="3787232" y="4648764"/>
                </a:cubicBezTo>
                <a:cubicBezTo>
                  <a:pt x="3738515" y="4632794"/>
                  <a:pt x="3722648" y="4630647"/>
                  <a:pt x="3680057" y="4622784"/>
                </a:cubicBezTo>
                <a:lnTo>
                  <a:pt x="3607627" y="4587738"/>
                </a:lnTo>
                <a:lnTo>
                  <a:pt x="3601451" y="4589218"/>
                </a:lnTo>
                <a:cubicBezTo>
                  <a:pt x="3597182" y="4589890"/>
                  <a:pt x="3594330" y="4589890"/>
                  <a:pt x="3592338" y="4589396"/>
                </a:cubicBezTo>
                <a:lnTo>
                  <a:pt x="3592104" y="4589103"/>
                </a:lnTo>
                <a:lnTo>
                  <a:pt x="3583586" y="4589853"/>
                </a:lnTo>
                <a:cubicBezTo>
                  <a:pt x="3569244" y="4591798"/>
                  <a:pt x="3547025" y="4576378"/>
                  <a:pt x="3533777" y="4579320"/>
                </a:cubicBezTo>
                <a:cubicBezTo>
                  <a:pt x="3511599" y="4574654"/>
                  <a:pt x="3486298" y="4581458"/>
                  <a:pt x="3470906" y="4575344"/>
                </a:cubicBezTo>
                <a:lnTo>
                  <a:pt x="3398460" y="4562260"/>
                </a:lnTo>
                <a:lnTo>
                  <a:pt x="3361644" y="4580670"/>
                </a:lnTo>
                <a:cubicBezTo>
                  <a:pt x="3357618" y="4583165"/>
                  <a:pt x="3351760" y="4584336"/>
                  <a:pt x="3341795" y="4582496"/>
                </a:cubicBezTo>
                <a:lnTo>
                  <a:pt x="3339469" y="4581438"/>
                </a:lnTo>
                <a:cubicBezTo>
                  <a:pt x="3334155" y="4584121"/>
                  <a:pt x="3293348" y="4585348"/>
                  <a:pt x="3260180" y="4587820"/>
                </a:cubicBezTo>
                <a:cubicBezTo>
                  <a:pt x="3207583" y="4590362"/>
                  <a:pt x="3201254" y="4599020"/>
                  <a:pt x="3140460" y="4596263"/>
                </a:cubicBezTo>
                <a:cubicBezTo>
                  <a:pt x="3080635" y="4597598"/>
                  <a:pt x="3070240" y="4604121"/>
                  <a:pt x="3028270" y="4599134"/>
                </a:cubicBezTo>
                <a:lnTo>
                  <a:pt x="2779714" y="4622831"/>
                </a:lnTo>
                <a:cubicBezTo>
                  <a:pt x="2717485" y="4652864"/>
                  <a:pt x="2720552" y="4643479"/>
                  <a:pt x="2649525" y="4658086"/>
                </a:cubicBezTo>
                <a:cubicBezTo>
                  <a:pt x="2585557" y="4592997"/>
                  <a:pt x="2606961" y="4610743"/>
                  <a:pt x="2566315" y="4605776"/>
                </a:cubicBezTo>
                <a:lnTo>
                  <a:pt x="2441626" y="4620872"/>
                </a:lnTo>
                <a:cubicBezTo>
                  <a:pt x="2409973" y="4638856"/>
                  <a:pt x="2352457" y="4606180"/>
                  <a:pt x="2313568" y="4630067"/>
                </a:cubicBezTo>
                <a:cubicBezTo>
                  <a:pt x="2274482" y="4630651"/>
                  <a:pt x="2231693" y="4626096"/>
                  <a:pt x="2207105" y="4624384"/>
                </a:cubicBezTo>
                <a:cubicBezTo>
                  <a:pt x="2170388" y="4620413"/>
                  <a:pt x="2128447" y="4610713"/>
                  <a:pt x="2093268" y="4606236"/>
                </a:cubicBezTo>
                <a:cubicBezTo>
                  <a:pt x="2076153" y="4621015"/>
                  <a:pt x="2044188" y="4596793"/>
                  <a:pt x="1996024" y="4597526"/>
                </a:cubicBezTo>
                <a:cubicBezTo>
                  <a:pt x="1977383" y="4614519"/>
                  <a:pt x="1963539" y="4597813"/>
                  <a:pt x="1926886" y="4621358"/>
                </a:cubicBezTo>
                <a:cubicBezTo>
                  <a:pt x="1925073" y="4619412"/>
                  <a:pt x="1922877" y="4617645"/>
                  <a:pt x="1920368" y="4616112"/>
                </a:cubicBezTo>
                <a:cubicBezTo>
                  <a:pt x="1905804" y="4607213"/>
                  <a:pt x="1884071" y="4607988"/>
                  <a:pt x="1871831" y="4617844"/>
                </a:cubicBezTo>
                <a:cubicBezTo>
                  <a:pt x="1842333" y="4633872"/>
                  <a:pt x="1813480" y="4642318"/>
                  <a:pt x="1785463" y="4647841"/>
                </a:cubicBezTo>
                <a:lnTo>
                  <a:pt x="1737045" y="4642356"/>
                </a:lnTo>
                <a:cubicBezTo>
                  <a:pt x="1718461" y="4638483"/>
                  <a:pt x="1695530" y="4628808"/>
                  <a:pt x="1673954" y="4624601"/>
                </a:cubicBezTo>
                <a:cubicBezTo>
                  <a:pt x="1651606" y="4623293"/>
                  <a:pt x="1622786" y="4654278"/>
                  <a:pt x="1602834" y="4640924"/>
                </a:cubicBezTo>
                <a:cubicBezTo>
                  <a:pt x="1563877" y="4628244"/>
                  <a:pt x="1518595" y="4650131"/>
                  <a:pt x="1490351" y="4613132"/>
                </a:cubicBezTo>
                <a:cubicBezTo>
                  <a:pt x="1412573" y="4597158"/>
                  <a:pt x="1263233" y="4580189"/>
                  <a:pt x="1149212" y="4564210"/>
                </a:cubicBezTo>
                <a:cubicBezTo>
                  <a:pt x="1116338" y="4591134"/>
                  <a:pt x="987159" y="4573292"/>
                  <a:pt x="938574" y="4566821"/>
                </a:cubicBezTo>
                <a:cubicBezTo>
                  <a:pt x="889988" y="4560351"/>
                  <a:pt x="864045" y="4523705"/>
                  <a:pt x="857697" y="4525391"/>
                </a:cubicBezTo>
                <a:lnTo>
                  <a:pt x="836981" y="4526708"/>
                </a:lnTo>
                <a:cubicBezTo>
                  <a:pt x="827680" y="4523006"/>
                  <a:pt x="821314" y="4522979"/>
                  <a:pt x="816264" y="4524575"/>
                </a:cubicBezTo>
                <a:lnTo>
                  <a:pt x="810965" y="4527718"/>
                </a:lnTo>
                <a:lnTo>
                  <a:pt x="796509" y="4527387"/>
                </a:lnTo>
                <a:lnTo>
                  <a:pt x="767389" y="4529784"/>
                </a:lnTo>
                <a:lnTo>
                  <a:pt x="762544" y="4527372"/>
                </a:lnTo>
                <a:lnTo>
                  <a:pt x="719567" y="4526534"/>
                </a:lnTo>
                <a:cubicBezTo>
                  <a:pt x="719467" y="4526078"/>
                  <a:pt x="719363" y="4525621"/>
                  <a:pt x="719262" y="4525164"/>
                </a:cubicBezTo>
                <a:cubicBezTo>
                  <a:pt x="717595" y="4522076"/>
                  <a:pt x="714519" y="4519761"/>
                  <a:pt x="708402" y="4518999"/>
                </a:cubicBezTo>
                <a:cubicBezTo>
                  <a:pt x="687925" y="4510214"/>
                  <a:pt x="618105" y="4480694"/>
                  <a:pt x="596394" y="4472455"/>
                </a:cubicBezTo>
                <a:cubicBezTo>
                  <a:pt x="585891" y="4471805"/>
                  <a:pt x="582326" y="4470021"/>
                  <a:pt x="578149" y="4469575"/>
                </a:cubicBezTo>
                <a:lnTo>
                  <a:pt x="571336" y="4469781"/>
                </a:lnTo>
                <a:cubicBezTo>
                  <a:pt x="549113" y="4462932"/>
                  <a:pt x="472734" y="4436418"/>
                  <a:pt x="444802" y="4428480"/>
                </a:cubicBezTo>
                <a:cubicBezTo>
                  <a:pt x="427780" y="4436790"/>
                  <a:pt x="415383" y="4431645"/>
                  <a:pt x="403746" y="4422157"/>
                </a:cubicBezTo>
                <a:cubicBezTo>
                  <a:pt x="366174" y="4422528"/>
                  <a:pt x="333597" y="4407319"/>
                  <a:pt x="292240" y="4399681"/>
                </a:cubicBezTo>
                <a:lnTo>
                  <a:pt x="118302" y="4343421"/>
                </a:lnTo>
                <a:cubicBezTo>
                  <a:pt x="72181" y="4333528"/>
                  <a:pt x="35232" y="4341827"/>
                  <a:pt x="15516" y="4340320"/>
                </a:cubicBezTo>
                <a:lnTo>
                  <a:pt x="2" y="4334381"/>
                </a:lnTo>
                <a:cubicBezTo>
                  <a:pt x="1" y="2889587"/>
                  <a:pt x="1" y="1444794"/>
                  <a:pt x="0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5E60F-EE09-5248-BF73-A049ABAD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22" y="1122363"/>
            <a:ext cx="8376514" cy="25966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261158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99</Words>
  <Application>Microsoft Macintosh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Bembo</vt:lpstr>
      <vt:lpstr>Calibri</vt:lpstr>
      <vt:lpstr>ArchiveVTI</vt:lpstr>
      <vt:lpstr>United States Health Rankings Dashboard</vt:lpstr>
      <vt:lpstr>Data Source</vt:lpstr>
      <vt:lpstr>Data munging techniques</vt:lpstr>
      <vt:lpstr>Coding approach</vt:lpstr>
      <vt:lpstr>PowerPoint Presentation</vt:lpstr>
      <vt:lpstr>visualizations</vt:lpstr>
      <vt:lpstr>User driven Interaction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Lorena Martinez</dc:creator>
  <cp:lastModifiedBy>Lorena Martinez</cp:lastModifiedBy>
  <cp:revision>4</cp:revision>
  <dcterms:created xsi:type="dcterms:W3CDTF">2022-01-09T04:21:35Z</dcterms:created>
  <dcterms:modified xsi:type="dcterms:W3CDTF">2022-01-20T00:44:13Z</dcterms:modified>
</cp:coreProperties>
</file>