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3220"/>
  </p:normalViewPr>
  <p:slideViewPr>
    <p:cSldViewPr snapToGrid="0" snapToObjects="1">
      <p:cViewPr varScale="1">
        <p:scale>
          <a:sx n="145" d="100"/>
          <a:sy n="145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11:5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17:1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4002-0C66-0245-8FEE-9B59C1357D3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685B7-BF67-6544-8411-FF34D17A1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685B7-BF67-6544-8411-FF34D17A11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300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20,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035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27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20,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1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790" r:id="rId7"/>
    <p:sldLayoutId id="2147483791" r:id="rId8"/>
    <p:sldLayoutId id="2147483792" r:id="rId9"/>
    <p:sldLayoutId id="2147483793" r:id="rId10"/>
    <p:sldLayoutId id="21474838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ountyhealthranking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shot of a representation of networks with stick figures.">
            <a:extLst>
              <a:ext uri="{FF2B5EF4-FFF2-40B4-BE49-F238E27FC236}">
                <a16:creationId xmlns:a16="http://schemas.microsoft.com/office/drawing/2014/main" id="{9EB552F4-1A91-441E-996C-9539EAC33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r="376" b="-1"/>
          <a:stretch/>
        </p:blipFill>
        <p:spPr>
          <a:xfrm>
            <a:off x="3584196" y="-2"/>
            <a:ext cx="8613621" cy="6876288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485C2-D416-EB46-B54B-FEB003EF2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77" y="770021"/>
            <a:ext cx="4221571" cy="3826042"/>
          </a:xfrm>
        </p:spPr>
        <p:txBody>
          <a:bodyPr anchor="ctr" anchorCtr="1">
            <a:normAutofit/>
          </a:bodyPr>
          <a:lstStyle/>
          <a:p>
            <a:pPr algn="l"/>
            <a:r>
              <a:rPr lang="en-US" cap="none" dirty="0"/>
              <a:t>United States Health Rankings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BF63E-914A-6F45-893A-42CC4AB0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347" y="4596063"/>
            <a:ext cx="2552032" cy="2036153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</a:rPr>
              <a:t>Presented by: Manuel Cervantes, Ankita Gautam, Stephen Lane, Lorena Martinez, Joel Navarro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738B8-79CD-084D-B99D-9D588D6D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Data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4382-74F5-D84F-9CEB-BE7D98A3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County Health Rankings by University of Wisconsin Population Health Institute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https://www.countyhealthrankings.org/</a:t>
            </a:r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2971236-E2F8-9148-94FB-A26AAE597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26" y="2464627"/>
            <a:ext cx="4788505" cy="287310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AB07C0F-F0D6-4514-87BD-52B40990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E7358-7C60-854F-AA78-CC7388CB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603623"/>
            <a:ext cx="6830913" cy="1222001"/>
          </a:xfrm>
        </p:spPr>
        <p:txBody>
          <a:bodyPr>
            <a:normAutofit/>
          </a:bodyPr>
          <a:lstStyle/>
          <a:p>
            <a:r>
              <a:rPr lang="en-US"/>
              <a:t>Data munging techniques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85BCF0A-0B8D-47CB-98D4-1E6217B2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7114"/>
            <a:ext cx="12192000" cy="1126566"/>
          </a:xfrm>
          <a:custGeom>
            <a:avLst/>
            <a:gdLst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62814 w 12192000"/>
              <a:gd name="connsiteY88" fmla="*/ 645618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58031 w 12192000"/>
              <a:gd name="connsiteY155" fmla="*/ 406970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62814 w 12192000"/>
              <a:gd name="connsiteY88" fmla="*/ 645618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98873 w 12192000"/>
              <a:gd name="connsiteY155" fmla="*/ 397894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98873 w 12192000"/>
              <a:gd name="connsiteY155" fmla="*/ 397894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542869 w 12192000"/>
              <a:gd name="connsiteY28" fmla="*/ 188717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500607 w 12192000"/>
              <a:gd name="connsiteY27" fmla="*/ 180917 h 1126566"/>
              <a:gd name="connsiteX28" fmla="*/ 2542869 w 12192000"/>
              <a:gd name="connsiteY28" fmla="*/ 188717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877121 w 12192000"/>
              <a:gd name="connsiteY43" fmla="*/ 263049 h 1126566"/>
              <a:gd name="connsiteX44" fmla="*/ 4910175 w 12192000"/>
              <a:gd name="connsiteY44" fmla="*/ 258887 h 1126566"/>
              <a:gd name="connsiteX45" fmla="*/ 4910653 w 12192000"/>
              <a:gd name="connsiteY45" fmla="*/ 256337 h 1126566"/>
              <a:gd name="connsiteX46" fmla="*/ 4915901 w 12192000"/>
              <a:gd name="connsiteY46" fmla="*/ 255646 h 1126566"/>
              <a:gd name="connsiteX47" fmla="*/ 4919888 w 12192000"/>
              <a:gd name="connsiteY47" fmla="*/ 257665 h 1126566"/>
              <a:gd name="connsiteX48" fmla="*/ 4926150 w 12192000"/>
              <a:gd name="connsiteY48" fmla="*/ 256877 h 1126566"/>
              <a:gd name="connsiteX49" fmla="*/ 4943081 w 12192000"/>
              <a:gd name="connsiteY49" fmla="*/ 255402 h 1126566"/>
              <a:gd name="connsiteX50" fmla="*/ 4949875 w 12192000"/>
              <a:gd name="connsiteY50" fmla="*/ 250755 h 1126566"/>
              <a:gd name="connsiteX51" fmla="*/ 5034125 w 12192000"/>
              <a:gd name="connsiteY51" fmla="*/ 251561 h 1126566"/>
              <a:gd name="connsiteX52" fmla="*/ 5058873 w 12192000"/>
              <a:gd name="connsiteY52" fmla="*/ 245283 h 1126566"/>
              <a:gd name="connsiteX53" fmla="*/ 5123651 w 12192000"/>
              <a:gd name="connsiteY53" fmla="*/ 248360 h 1126566"/>
              <a:gd name="connsiteX54" fmla="*/ 5197539 w 12192000"/>
              <a:gd name="connsiteY54" fmla="*/ 245352 h 1126566"/>
              <a:gd name="connsiteX55" fmla="*/ 5250946 w 12192000"/>
              <a:gd name="connsiteY55" fmla="*/ 239095 h 1126566"/>
              <a:gd name="connsiteX56" fmla="*/ 5388817 w 12192000"/>
              <a:gd name="connsiteY56" fmla="*/ 245059 h 1126566"/>
              <a:gd name="connsiteX57" fmla="*/ 5618162 w 12192000"/>
              <a:gd name="connsiteY57" fmla="*/ 264094 h 1126566"/>
              <a:gd name="connsiteX58" fmla="*/ 5666664 w 12192000"/>
              <a:gd name="connsiteY58" fmla="*/ 266098 h 1126566"/>
              <a:gd name="connsiteX59" fmla="*/ 5715324 w 12192000"/>
              <a:gd name="connsiteY59" fmla="*/ 251101 h 1126566"/>
              <a:gd name="connsiteX60" fmla="*/ 5741796 w 12192000"/>
              <a:gd name="connsiteY60" fmla="*/ 250897 h 1126566"/>
              <a:gd name="connsiteX61" fmla="*/ 5748565 w 12192000"/>
              <a:gd name="connsiteY61" fmla="*/ 249142 h 1126566"/>
              <a:gd name="connsiteX62" fmla="*/ 5787667 w 12192000"/>
              <a:gd name="connsiteY62" fmla="*/ 240782 h 1126566"/>
              <a:gd name="connsiteX63" fmla="*/ 5877829 w 12192000"/>
              <a:gd name="connsiteY63" fmla="*/ 265178 h 1126566"/>
              <a:gd name="connsiteX64" fmla="*/ 5946099 w 12192000"/>
              <a:gd name="connsiteY64" fmla="*/ 275229 h 1126566"/>
              <a:gd name="connsiteX65" fmla="*/ 5951885 w 12192000"/>
              <a:gd name="connsiteY65" fmla="*/ 273306 h 1126566"/>
              <a:gd name="connsiteX66" fmla="*/ 5957187 w 12192000"/>
              <a:gd name="connsiteY66" fmla="*/ 267506 h 1126566"/>
              <a:gd name="connsiteX67" fmla="*/ 5969996 w 12192000"/>
              <a:gd name="connsiteY67" fmla="*/ 266279 h 1126566"/>
              <a:gd name="connsiteX68" fmla="*/ 5983257 w 12192000"/>
              <a:gd name="connsiteY68" fmla="*/ 260438 h 1126566"/>
              <a:gd name="connsiteX69" fmla="*/ 6390944 w 12192000"/>
              <a:gd name="connsiteY69" fmla="*/ 296657 h 1126566"/>
              <a:gd name="connsiteX70" fmla="*/ 6472553 w 12192000"/>
              <a:gd name="connsiteY70" fmla="*/ 327261 h 1126566"/>
              <a:gd name="connsiteX71" fmla="*/ 6598839 w 12192000"/>
              <a:gd name="connsiteY71" fmla="*/ 327138 h 1126566"/>
              <a:gd name="connsiteX72" fmla="*/ 6674894 w 12192000"/>
              <a:gd name="connsiteY72" fmla="*/ 339184 h 1126566"/>
              <a:gd name="connsiteX73" fmla="*/ 6686944 w 12192000"/>
              <a:gd name="connsiteY73" fmla="*/ 334233 h 1126566"/>
              <a:gd name="connsiteX74" fmla="*/ 6788093 w 12192000"/>
              <a:gd name="connsiteY74" fmla="*/ 377012 h 1126566"/>
              <a:gd name="connsiteX75" fmla="*/ 6944546 w 12192000"/>
              <a:gd name="connsiteY75" fmla="*/ 386543 h 1126566"/>
              <a:gd name="connsiteX76" fmla="*/ 7063994 w 12192000"/>
              <a:gd name="connsiteY76" fmla="*/ 385228 h 1126566"/>
              <a:gd name="connsiteX77" fmla="*/ 7130364 w 12192000"/>
              <a:gd name="connsiteY77" fmla="*/ 388164 h 1126566"/>
              <a:gd name="connsiteX78" fmla="*/ 7179335 w 12192000"/>
              <a:gd name="connsiteY78" fmla="*/ 386225 h 1126566"/>
              <a:gd name="connsiteX79" fmla="*/ 7300357 w 12192000"/>
              <a:gd name="connsiteY79" fmla="*/ 403218 h 1126566"/>
              <a:gd name="connsiteX80" fmla="*/ 7499445 w 12192000"/>
              <a:gd name="connsiteY80" fmla="*/ 440549 h 1126566"/>
              <a:gd name="connsiteX81" fmla="*/ 7655710 w 12192000"/>
              <a:gd name="connsiteY81" fmla="*/ 430962 h 1126566"/>
              <a:gd name="connsiteX82" fmla="*/ 7729851 w 12192000"/>
              <a:gd name="connsiteY82" fmla="*/ 462457 h 1126566"/>
              <a:gd name="connsiteX83" fmla="*/ 7824660 w 12192000"/>
              <a:gd name="connsiteY83" fmla="*/ 466203 h 1126566"/>
              <a:gd name="connsiteX84" fmla="*/ 8277851 w 12192000"/>
              <a:gd name="connsiteY84" fmla="*/ 502630 h 1126566"/>
              <a:gd name="connsiteX85" fmla="*/ 8382461 w 12192000"/>
              <a:gd name="connsiteY85" fmla="*/ 526824 h 1126566"/>
              <a:gd name="connsiteX86" fmla="*/ 8594502 w 12192000"/>
              <a:gd name="connsiteY86" fmla="*/ 613607 h 1126566"/>
              <a:gd name="connsiteX87" fmla="*/ 8808358 w 12192000"/>
              <a:gd name="connsiteY87" fmla="*/ 654694 h 1126566"/>
              <a:gd name="connsiteX88" fmla="*/ 8880244 w 12192000"/>
              <a:gd name="connsiteY88" fmla="*/ 661466 h 1126566"/>
              <a:gd name="connsiteX89" fmla="*/ 8885004 w 12192000"/>
              <a:gd name="connsiteY89" fmla="*/ 663655 h 1126566"/>
              <a:gd name="connsiteX90" fmla="*/ 8886720 w 12192000"/>
              <a:gd name="connsiteY90" fmla="*/ 662879 h 1126566"/>
              <a:gd name="connsiteX91" fmla="*/ 8912175 w 12192000"/>
              <a:gd name="connsiteY91" fmla="*/ 660908 h 1126566"/>
              <a:gd name="connsiteX92" fmla="*/ 8969814 w 12192000"/>
              <a:gd name="connsiteY92" fmla="*/ 639833 h 1126566"/>
              <a:gd name="connsiteX93" fmla="*/ 8996241 w 12192000"/>
              <a:gd name="connsiteY93" fmla="*/ 655221 h 1126566"/>
              <a:gd name="connsiteX94" fmla="*/ 9092152 w 12192000"/>
              <a:gd name="connsiteY94" fmla="*/ 609097 h 1126566"/>
              <a:gd name="connsiteX95" fmla="*/ 9156546 w 12192000"/>
              <a:gd name="connsiteY95" fmla="*/ 585468 h 1126566"/>
              <a:gd name="connsiteX96" fmla="*/ 9194830 w 12192000"/>
              <a:gd name="connsiteY96" fmla="*/ 571148 h 1126566"/>
              <a:gd name="connsiteX97" fmla="*/ 9314188 w 12192000"/>
              <a:gd name="connsiteY97" fmla="*/ 547301 h 1126566"/>
              <a:gd name="connsiteX98" fmla="*/ 9554706 w 12192000"/>
              <a:gd name="connsiteY98" fmla="*/ 542666 h 1126566"/>
              <a:gd name="connsiteX99" fmla="*/ 9616141 w 12192000"/>
              <a:gd name="connsiteY99" fmla="*/ 530976 h 1126566"/>
              <a:gd name="connsiteX100" fmla="*/ 9620146 w 12192000"/>
              <a:gd name="connsiteY100" fmla="*/ 524035 h 1126566"/>
              <a:gd name="connsiteX101" fmla="*/ 9724197 w 12192000"/>
              <a:gd name="connsiteY101" fmla="*/ 528337 h 1126566"/>
              <a:gd name="connsiteX102" fmla="*/ 9837846 w 12192000"/>
              <a:gd name="connsiteY102" fmla="*/ 492977 h 1126566"/>
              <a:gd name="connsiteX103" fmla="*/ 9917440 w 12192000"/>
              <a:gd name="connsiteY103" fmla="*/ 459605 h 1126566"/>
              <a:gd name="connsiteX104" fmla="*/ 9918439 w 12192000"/>
              <a:gd name="connsiteY104" fmla="*/ 453114 h 1126566"/>
              <a:gd name="connsiteX105" fmla="*/ 9953039 w 12192000"/>
              <a:gd name="connsiteY105" fmla="*/ 452486 h 1126566"/>
              <a:gd name="connsiteX106" fmla="*/ 9988183 w 12192000"/>
              <a:gd name="connsiteY106" fmla="*/ 448079 h 1126566"/>
              <a:gd name="connsiteX107" fmla="*/ 9991965 w 12192000"/>
              <a:gd name="connsiteY107" fmla="*/ 435969 h 1126566"/>
              <a:gd name="connsiteX108" fmla="*/ 9986932 w 12192000"/>
              <a:gd name="connsiteY108" fmla="*/ 431168 h 1126566"/>
              <a:gd name="connsiteX109" fmla="*/ 9996190 w 12192000"/>
              <a:gd name="connsiteY109" fmla="*/ 429066 h 1126566"/>
              <a:gd name="connsiteX110" fmla="*/ 9999786 w 12192000"/>
              <a:gd name="connsiteY110" fmla="*/ 427758 h 1126566"/>
              <a:gd name="connsiteX111" fmla="*/ 10012936 w 12192000"/>
              <a:gd name="connsiteY111" fmla="*/ 428884 h 1126566"/>
              <a:gd name="connsiteX112" fmla="*/ 10038815 w 12192000"/>
              <a:gd name="connsiteY112" fmla="*/ 419316 h 1126566"/>
              <a:gd name="connsiteX113" fmla="*/ 10057432 w 12192000"/>
              <a:gd name="connsiteY113" fmla="*/ 421938 h 1126566"/>
              <a:gd name="connsiteX114" fmla="*/ 10121534 w 12192000"/>
              <a:gd name="connsiteY114" fmla="*/ 437514 h 1126566"/>
              <a:gd name="connsiteX115" fmla="*/ 10199200 w 12192000"/>
              <a:gd name="connsiteY115" fmla="*/ 438197 h 1126566"/>
              <a:gd name="connsiteX116" fmla="*/ 10245648 w 12192000"/>
              <a:gd name="connsiteY116" fmla="*/ 438831 h 1126566"/>
              <a:gd name="connsiteX117" fmla="*/ 10369590 w 12192000"/>
              <a:gd name="connsiteY117" fmla="*/ 423377 h 1126566"/>
              <a:gd name="connsiteX118" fmla="*/ 10575777 w 12192000"/>
              <a:gd name="connsiteY118" fmla="*/ 355859 h 1126566"/>
              <a:gd name="connsiteX119" fmla="*/ 10638984 w 12192000"/>
              <a:gd name="connsiteY119" fmla="*/ 347416 h 1126566"/>
              <a:gd name="connsiteX120" fmla="*/ 10649306 w 12192000"/>
              <a:gd name="connsiteY120" fmla="*/ 352042 h 1126566"/>
              <a:gd name="connsiteX121" fmla="*/ 10732175 w 12192000"/>
              <a:gd name="connsiteY121" fmla="*/ 317549 h 1126566"/>
              <a:gd name="connsiteX122" fmla="*/ 10862886 w 12192000"/>
              <a:gd name="connsiteY122" fmla="*/ 313438 h 1126566"/>
              <a:gd name="connsiteX123" fmla="*/ 10963063 w 12192000"/>
              <a:gd name="connsiteY123" fmla="*/ 317771 h 1126566"/>
              <a:gd name="connsiteX124" fmla="*/ 11018562 w 12192000"/>
              <a:gd name="connsiteY124" fmla="*/ 316991 h 1126566"/>
              <a:gd name="connsiteX125" fmla="*/ 11059692 w 12192000"/>
              <a:gd name="connsiteY125" fmla="*/ 319983 h 1126566"/>
              <a:gd name="connsiteX126" fmla="*/ 11160371 w 12192000"/>
              <a:gd name="connsiteY126" fmla="*/ 308440 h 1126566"/>
              <a:gd name="connsiteX127" fmla="*/ 11178386 w 12192000"/>
              <a:gd name="connsiteY127" fmla="*/ 299490 h 1126566"/>
              <a:gd name="connsiteX128" fmla="*/ 11192494 w 12192000"/>
              <a:gd name="connsiteY128" fmla="*/ 296221 h 1126566"/>
              <a:gd name="connsiteX129" fmla="*/ 11199770 w 12192000"/>
              <a:gd name="connsiteY129" fmla="*/ 299772 h 1126566"/>
              <a:gd name="connsiteX130" fmla="*/ 11217258 w 12192000"/>
              <a:gd name="connsiteY130" fmla="*/ 293681 h 1126566"/>
              <a:gd name="connsiteX131" fmla="*/ 11245798 w 12192000"/>
              <a:gd name="connsiteY131" fmla="*/ 292170 h 1126566"/>
              <a:gd name="connsiteX132" fmla="*/ 11255992 w 12192000"/>
              <a:gd name="connsiteY132" fmla="*/ 291919 h 1126566"/>
              <a:gd name="connsiteX133" fmla="*/ 11264859 w 12192000"/>
              <a:gd name="connsiteY133" fmla="*/ 293937 h 1126566"/>
              <a:gd name="connsiteX134" fmla="*/ 11276151 w 12192000"/>
              <a:gd name="connsiteY134" fmla="*/ 293070 h 1126566"/>
              <a:gd name="connsiteX135" fmla="*/ 11279850 w 12192000"/>
              <a:gd name="connsiteY135" fmla="*/ 291330 h 1126566"/>
              <a:gd name="connsiteX136" fmla="*/ 11290818 w 12192000"/>
              <a:gd name="connsiteY136" fmla="*/ 291060 h 1126566"/>
              <a:gd name="connsiteX137" fmla="*/ 11296248 w 12192000"/>
              <a:gd name="connsiteY137" fmla="*/ 290163 h 1126566"/>
              <a:gd name="connsiteX138" fmla="*/ 11301652 w 12192000"/>
              <a:gd name="connsiteY138" fmla="*/ 290324 h 1126566"/>
              <a:gd name="connsiteX139" fmla="*/ 11339114 w 12192000"/>
              <a:gd name="connsiteY139" fmla="*/ 288153 h 1126566"/>
              <a:gd name="connsiteX140" fmla="*/ 11345146 w 12192000"/>
              <a:gd name="connsiteY140" fmla="*/ 290802 h 1126566"/>
              <a:gd name="connsiteX141" fmla="*/ 11400126 w 12192000"/>
              <a:gd name="connsiteY141" fmla="*/ 292287 h 1126566"/>
              <a:gd name="connsiteX142" fmla="*/ 11400420 w 12192000"/>
              <a:gd name="connsiteY142" fmla="*/ 293758 h 1126566"/>
              <a:gd name="connsiteX143" fmla="*/ 11413889 w 12192000"/>
              <a:gd name="connsiteY143" fmla="*/ 300516 h 1126566"/>
              <a:gd name="connsiteX144" fmla="*/ 11440688 w 12192000"/>
              <a:gd name="connsiteY144" fmla="*/ 310121 h 1126566"/>
              <a:gd name="connsiteX145" fmla="*/ 11496733 w 12192000"/>
              <a:gd name="connsiteY145" fmla="*/ 350225 h 1126566"/>
              <a:gd name="connsiteX146" fmla="*/ 11554005 w 12192000"/>
              <a:gd name="connsiteY146" fmla="*/ 351933 h 1126566"/>
              <a:gd name="connsiteX147" fmla="*/ 11565304 w 12192000"/>
              <a:gd name="connsiteY147" fmla="*/ 353069 h 1126566"/>
              <a:gd name="connsiteX148" fmla="*/ 11565435 w 12192000"/>
              <a:gd name="connsiteY148" fmla="*/ 353419 h 1126566"/>
              <a:gd name="connsiteX149" fmla="*/ 11577168 w 12192000"/>
              <a:gd name="connsiteY149" fmla="*/ 355270 h 1126566"/>
              <a:gd name="connsiteX150" fmla="*/ 11585904 w 12192000"/>
              <a:gd name="connsiteY150" fmla="*/ 355142 h 1126566"/>
              <a:gd name="connsiteX151" fmla="*/ 11607823 w 12192000"/>
              <a:gd name="connsiteY151" fmla="*/ 357347 h 1126566"/>
              <a:gd name="connsiteX152" fmla="*/ 11614746 w 12192000"/>
              <a:gd name="connsiteY152" fmla="*/ 360281 h 1126566"/>
              <a:gd name="connsiteX153" fmla="*/ 11698873 w 12192000"/>
              <a:gd name="connsiteY153" fmla="*/ 397894 h 1126566"/>
              <a:gd name="connsiteX154" fmla="*/ 11779739 w 12192000"/>
              <a:gd name="connsiteY154" fmla="*/ 457323 h 1126566"/>
              <a:gd name="connsiteX155" fmla="*/ 11828107 w 12192000"/>
              <a:gd name="connsiteY155" fmla="*/ 477948 h 1126566"/>
              <a:gd name="connsiteX156" fmla="*/ 11866598 w 12192000"/>
              <a:gd name="connsiteY156" fmla="*/ 486803 h 1126566"/>
              <a:gd name="connsiteX157" fmla="*/ 11916744 w 12192000"/>
              <a:gd name="connsiteY157" fmla="*/ 502917 h 1126566"/>
              <a:gd name="connsiteX158" fmla="*/ 11949248 w 12192000"/>
              <a:gd name="connsiteY158" fmla="*/ 518881 h 1126566"/>
              <a:gd name="connsiteX159" fmla="*/ 11951002 w 12192000"/>
              <a:gd name="connsiteY159" fmla="*/ 518735 h 1126566"/>
              <a:gd name="connsiteX160" fmla="*/ 11957283 w 12192000"/>
              <a:gd name="connsiteY160" fmla="*/ 522828 h 1126566"/>
              <a:gd name="connsiteX161" fmla="*/ 11966535 w 12192000"/>
              <a:gd name="connsiteY161" fmla="*/ 527372 h 1126566"/>
              <a:gd name="connsiteX162" fmla="*/ 12026007 w 12192000"/>
              <a:gd name="connsiteY162" fmla="*/ 534384 h 1126566"/>
              <a:gd name="connsiteX163" fmla="*/ 12035188 w 12192000"/>
              <a:gd name="connsiteY163" fmla="*/ 529609 h 1126566"/>
              <a:gd name="connsiteX164" fmla="*/ 12115225 w 12192000"/>
              <a:gd name="connsiteY164" fmla="*/ 561895 h 1126566"/>
              <a:gd name="connsiteX165" fmla="*/ 12191636 w 12192000"/>
              <a:gd name="connsiteY165" fmla="*/ 558318 h 1126566"/>
              <a:gd name="connsiteX166" fmla="*/ 12192000 w 12192000"/>
              <a:gd name="connsiteY166" fmla="*/ 558295 h 1126566"/>
              <a:gd name="connsiteX167" fmla="*/ 12192000 w 12192000"/>
              <a:gd name="connsiteY167" fmla="*/ 1126566 h 1126566"/>
              <a:gd name="connsiteX168" fmla="*/ 0 w 12192000"/>
              <a:gd name="connsiteY168" fmla="*/ 1126566 h 1126566"/>
              <a:gd name="connsiteX169" fmla="*/ 0 w 12192000"/>
              <a:gd name="connsiteY169" fmla="*/ 401922 h 1126566"/>
              <a:gd name="connsiteX170" fmla="*/ 25242 w 12192000"/>
              <a:gd name="connsiteY170" fmla="*/ 388862 h 1126566"/>
              <a:gd name="connsiteX171" fmla="*/ 96922 w 12192000"/>
              <a:gd name="connsiteY171" fmla="*/ 357381 h 1126566"/>
              <a:gd name="connsiteX172" fmla="*/ 137910 w 12192000"/>
              <a:gd name="connsiteY172" fmla="*/ 314823 h 1126566"/>
              <a:gd name="connsiteX173" fmla="*/ 258712 w 12192000"/>
              <a:gd name="connsiteY173" fmla="*/ 286531 h 1126566"/>
              <a:gd name="connsiteX174" fmla="*/ 316354 w 12192000"/>
              <a:gd name="connsiteY174" fmla="*/ 238529 h 1126566"/>
              <a:gd name="connsiteX175" fmla="*/ 328834 w 12192000"/>
              <a:gd name="connsiteY175" fmla="*/ 240963 h 1126566"/>
              <a:gd name="connsiteX176" fmla="*/ 383414 w 12192000"/>
              <a:gd name="connsiteY176" fmla="*/ 221196 h 1126566"/>
              <a:gd name="connsiteX177" fmla="*/ 537708 w 12192000"/>
              <a:gd name="connsiteY177" fmla="*/ 119020 h 1126566"/>
              <a:gd name="connsiteX178" fmla="*/ 645390 w 12192000"/>
              <a:gd name="connsiteY178" fmla="*/ 81299 h 1126566"/>
              <a:gd name="connsiteX179" fmla="*/ 689561 w 12192000"/>
              <a:gd name="connsiteY179" fmla="*/ 73220 h 1126566"/>
              <a:gd name="connsiteX180" fmla="*/ 763197 w 12192000"/>
              <a:gd name="connsiteY180" fmla="*/ 59356 h 1126566"/>
              <a:gd name="connsiteX181" fmla="*/ 778208 w 12192000"/>
              <a:gd name="connsiteY181" fmla="*/ 63801 h 1126566"/>
              <a:gd name="connsiteX182" fmla="*/ 784725 w 12192000"/>
              <a:gd name="connsiteY182" fmla="*/ 62505 h 1126566"/>
              <a:gd name="connsiteX183" fmla="*/ 785400 w 12192000"/>
              <a:gd name="connsiteY183" fmla="*/ 62796 h 1126566"/>
              <a:gd name="connsiteX184" fmla="*/ 786774 w 12192000"/>
              <a:gd name="connsiteY184" fmla="*/ 62098 h 1126566"/>
              <a:gd name="connsiteX185" fmla="*/ 801216 w 12192000"/>
              <a:gd name="connsiteY185" fmla="*/ 59226 h 1126566"/>
              <a:gd name="connsiteX186" fmla="*/ 832892 w 12192000"/>
              <a:gd name="connsiteY186" fmla="*/ 62069 h 1126566"/>
              <a:gd name="connsiteX187" fmla="*/ 852003 w 12192000"/>
              <a:gd name="connsiteY187" fmla="*/ 61064 h 1126566"/>
              <a:gd name="connsiteX188" fmla="*/ 870719 w 12192000"/>
              <a:gd name="connsiteY188" fmla="*/ 47209 h 1126566"/>
              <a:gd name="connsiteX189" fmla="*/ 883786 w 12192000"/>
              <a:gd name="connsiteY189" fmla="*/ 45814 h 1126566"/>
              <a:gd name="connsiteX190" fmla="*/ 886400 w 12192000"/>
              <a:gd name="connsiteY190" fmla="*/ 43909 h 1126566"/>
              <a:gd name="connsiteX191" fmla="*/ 893881 w 12192000"/>
              <a:gd name="connsiteY191" fmla="*/ 40197 h 1126566"/>
              <a:gd name="connsiteX192" fmla="*/ 886282 w 12192000"/>
              <a:gd name="connsiteY192" fmla="*/ 36610 h 1126566"/>
              <a:gd name="connsiteX193" fmla="*/ 882653 w 12192000"/>
              <a:gd name="connsiteY193" fmla="*/ 24486 h 1126566"/>
              <a:gd name="connsiteX194" fmla="*/ 898087 w 12192000"/>
              <a:gd name="connsiteY194" fmla="*/ 11454 h 1126566"/>
              <a:gd name="connsiteX195" fmla="*/ 914199 w 12192000"/>
              <a:gd name="connsiteY195" fmla="*/ 6975 h 1126566"/>
              <a:gd name="connsiteX196" fmla="*/ 929751 w 12192000"/>
              <a:gd name="connsiteY196" fmla="*/ 5510 h 1126566"/>
              <a:gd name="connsiteX197" fmla="*/ 938844 w 12192000"/>
              <a:gd name="connsiteY197" fmla="*/ 8681 h 1126566"/>
              <a:gd name="connsiteX198" fmla="*/ 944941 w 12192000"/>
              <a:gd name="connsiteY198" fmla="*/ 6855 h 1126566"/>
              <a:gd name="connsiteX199" fmla="*/ 954142 w 12192000"/>
              <a:gd name="connsiteY199" fmla="*/ 8799 h 1126566"/>
              <a:gd name="connsiteX200" fmla="*/ 968213 w 12192000"/>
              <a:gd name="connsiteY200" fmla="*/ 19791 h 1126566"/>
              <a:gd name="connsiteX201" fmla="*/ 1177886 w 12192000"/>
              <a:gd name="connsiteY201" fmla="*/ 30728 h 1126566"/>
              <a:gd name="connsiteX202" fmla="*/ 1305018 w 12192000"/>
              <a:gd name="connsiteY20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898087 w 12192000"/>
              <a:gd name="connsiteY193" fmla="*/ 11454 h 1126566"/>
              <a:gd name="connsiteX194" fmla="*/ 914199 w 12192000"/>
              <a:gd name="connsiteY194" fmla="*/ 6975 h 1126566"/>
              <a:gd name="connsiteX195" fmla="*/ 929751 w 12192000"/>
              <a:gd name="connsiteY195" fmla="*/ 5510 h 1126566"/>
              <a:gd name="connsiteX196" fmla="*/ 938844 w 12192000"/>
              <a:gd name="connsiteY196" fmla="*/ 8681 h 1126566"/>
              <a:gd name="connsiteX197" fmla="*/ 944941 w 12192000"/>
              <a:gd name="connsiteY197" fmla="*/ 6855 h 1126566"/>
              <a:gd name="connsiteX198" fmla="*/ 954142 w 12192000"/>
              <a:gd name="connsiteY198" fmla="*/ 8799 h 1126566"/>
              <a:gd name="connsiteX199" fmla="*/ 968213 w 12192000"/>
              <a:gd name="connsiteY199" fmla="*/ 19791 h 1126566"/>
              <a:gd name="connsiteX200" fmla="*/ 1177886 w 12192000"/>
              <a:gd name="connsiteY200" fmla="*/ 30728 h 1126566"/>
              <a:gd name="connsiteX201" fmla="*/ 1305018 w 12192000"/>
              <a:gd name="connsiteY20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914199 w 12192000"/>
              <a:gd name="connsiteY193" fmla="*/ 6975 h 1126566"/>
              <a:gd name="connsiteX194" fmla="*/ 929751 w 12192000"/>
              <a:gd name="connsiteY194" fmla="*/ 5510 h 1126566"/>
              <a:gd name="connsiteX195" fmla="*/ 938844 w 12192000"/>
              <a:gd name="connsiteY195" fmla="*/ 8681 h 1126566"/>
              <a:gd name="connsiteX196" fmla="*/ 944941 w 12192000"/>
              <a:gd name="connsiteY196" fmla="*/ 6855 h 1126566"/>
              <a:gd name="connsiteX197" fmla="*/ 954142 w 12192000"/>
              <a:gd name="connsiteY197" fmla="*/ 8799 h 1126566"/>
              <a:gd name="connsiteX198" fmla="*/ 968213 w 12192000"/>
              <a:gd name="connsiteY198" fmla="*/ 19791 h 1126566"/>
              <a:gd name="connsiteX199" fmla="*/ 1177886 w 12192000"/>
              <a:gd name="connsiteY199" fmla="*/ 30728 h 1126566"/>
              <a:gd name="connsiteX200" fmla="*/ 1305018 w 12192000"/>
              <a:gd name="connsiteY200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914199 w 12192000"/>
              <a:gd name="connsiteY193" fmla="*/ 6975 h 1126566"/>
              <a:gd name="connsiteX194" fmla="*/ 929751 w 12192000"/>
              <a:gd name="connsiteY194" fmla="*/ 5510 h 1126566"/>
              <a:gd name="connsiteX195" fmla="*/ 938844 w 12192000"/>
              <a:gd name="connsiteY195" fmla="*/ 8681 h 1126566"/>
              <a:gd name="connsiteX196" fmla="*/ 954142 w 12192000"/>
              <a:gd name="connsiteY196" fmla="*/ 8799 h 1126566"/>
              <a:gd name="connsiteX197" fmla="*/ 968213 w 12192000"/>
              <a:gd name="connsiteY197" fmla="*/ 19791 h 1126566"/>
              <a:gd name="connsiteX198" fmla="*/ 1177886 w 12192000"/>
              <a:gd name="connsiteY198" fmla="*/ 30728 h 1126566"/>
              <a:gd name="connsiteX199" fmla="*/ 1305018 w 12192000"/>
              <a:gd name="connsiteY199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32892 w 12192000"/>
              <a:gd name="connsiteY184" fmla="*/ 62069 h 1126566"/>
              <a:gd name="connsiteX185" fmla="*/ 852003 w 12192000"/>
              <a:gd name="connsiteY185" fmla="*/ 61064 h 1126566"/>
              <a:gd name="connsiteX186" fmla="*/ 870719 w 12192000"/>
              <a:gd name="connsiteY186" fmla="*/ 47209 h 1126566"/>
              <a:gd name="connsiteX187" fmla="*/ 883786 w 12192000"/>
              <a:gd name="connsiteY187" fmla="*/ 45814 h 1126566"/>
              <a:gd name="connsiteX188" fmla="*/ 886400 w 12192000"/>
              <a:gd name="connsiteY188" fmla="*/ 43909 h 1126566"/>
              <a:gd name="connsiteX189" fmla="*/ 893881 w 12192000"/>
              <a:gd name="connsiteY189" fmla="*/ 40197 h 1126566"/>
              <a:gd name="connsiteX190" fmla="*/ 886282 w 12192000"/>
              <a:gd name="connsiteY190" fmla="*/ 36610 h 1126566"/>
              <a:gd name="connsiteX191" fmla="*/ 882653 w 12192000"/>
              <a:gd name="connsiteY191" fmla="*/ 24486 h 1126566"/>
              <a:gd name="connsiteX192" fmla="*/ 914199 w 12192000"/>
              <a:gd name="connsiteY192" fmla="*/ 6975 h 1126566"/>
              <a:gd name="connsiteX193" fmla="*/ 929751 w 12192000"/>
              <a:gd name="connsiteY193" fmla="*/ 5510 h 1126566"/>
              <a:gd name="connsiteX194" fmla="*/ 938844 w 12192000"/>
              <a:gd name="connsiteY194" fmla="*/ 8681 h 1126566"/>
              <a:gd name="connsiteX195" fmla="*/ 954142 w 12192000"/>
              <a:gd name="connsiteY195" fmla="*/ 8799 h 1126566"/>
              <a:gd name="connsiteX196" fmla="*/ 968213 w 12192000"/>
              <a:gd name="connsiteY196" fmla="*/ 19791 h 1126566"/>
              <a:gd name="connsiteX197" fmla="*/ 1177886 w 12192000"/>
              <a:gd name="connsiteY197" fmla="*/ 30728 h 1126566"/>
              <a:gd name="connsiteX198" fmla="*/ 1305018 w 12192000"/>
              <a:gd name="connsiteY19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89561 w 12192000"/>
              <a:gd name="connsiteY177" fmla="*/ 73220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32892 w 12192000"/>
              <a:gd name="connsiteY183" fmla="*/ 62069 h 1126566"/>
              <a:gd name="connsiteX184" fmla="*/ 852003 w 12192000"/>
              <a:gd name="connsiteY184" fmla="*/ 61064 h 1126566"/>
              <a:gd name="connsiteX185" fmla="*/ 870719 w 12192000"/>
              <a:gd name="connsiteY185" fmla="*/ 47209 h 1126566"/>
              <a:gd name="connsiteX186" fmla="*/ 883786 w 12192000"/>
              <a:gd name="connsiteY186" fmla="*/ 45814 h 1126566"/>
              <a:gd name="connsiteX187" fmla="*/ 886400 w 12192000"/>
              <a:gd name="connsiteY187" fmla="*/ 43909 h 1126566"/>
              <a:gd name="connsiteX188" fmla="*/ 893881 w 12192000"/>
              <a:gd name="connsiteY188" fmla="*/ 40197 h 1126566"/>
              <a:gd name="connsiteX189" fmla="*/ 886282 w 12192000"/>
              <a:gd name="connsiteY189" fmla="*/ 36610 h 1126566"/>
              <a:gd name="connsiteX190" fmla="*/ 882653 w 12192000"/>
              <a:gd name="connsiteY190" fmla="*/ 24486 h 1126566"/>
              <a:gd name="connsiteX191" fmla="*/ 914199 w 12192000"/>
              <a:gd name="connsiteY191" fmla="*/ 6975 h 1126566"/>
              <a:gd name="connsiteX192" fmla="*/ 929751 w 12192000"/>
              <a:gd name="connsiteY192" fmla="*/ 5510 h 1126566"/>
              <a:gd name="connsiteX193" fmla="*/ 938844 w 12192000"/>
              <a:gd name="connsiteY193" fmla="*/ 8681 h 1126566"/>
              <a:gd name="connsiteX194" fmla="*/ 954142 w 12192000"/>
              <a:gd name="connsiteY194" fmla="*/ 8799 h 1126566"/>
              <a:gd name="connsiteX195" fmla="*/ 968213 w 12192000"/>
              <a:gd name="connsiteY195" fmla="*/ 19791 h 1126566"/>
              <a:gd name="connsiteX196" fmla="*/ 1177886 w 12192000"/>
              <a:gd name="connsiteY196" fmla="*/ 30728 h 1126566"/>
              <a:gd name="connsiteX197" fmla="*/ 1305018 w 12192000"/>
              <a:gd name="connsiteY19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32892 w 12192000"/>
              <a:gd name="connsiteY183" fmla="*/ 62069 h 1126566"/>
              <a:gd name="connsiteX184" fmla="*/ 852003 w 12192000"/>
              <a:gd name="connsiteY184" fmla="*/ 61064 h 1126566"/>
              <a:gd name="connsiteX185" fmla="*/ 870719 w 12192000"/>
              <a:gd name="connsiteY185" fmla="*/ 47209 h 1126566"/>
              <a:gd name="connsiteX186" fmla="*/ 883786 w 12192000"/>
              <a:gd name="connsiteY186" fmla="*/ 45814 h 1126566"/>
              <a:gd name="connsiteX187" fmla="*/ 886400 w 12192000"/>
              <a:gd name="connsiteY187" fmla="*/ 43909 h 1126566"/>
              <a:gd name="connsiteX188" fmla="*/ 893881 w 12192000"/>
              <a:gd name="connsiteY188" fmla="*/ 40197 h 1126566"/>
              <a:gd name="connsiteX189" fmla="*/ 886282 w 12192000"/>
              <a:gd name="connsiteY189" fmla="*/ 36610 h 1126566"/>
              <a:gd name="connsiteX190" fmla="*/ 882653 w 12192000"/>
              <a:gd name="connsiteY190" fmla="*/ 24486 h 1126566"/>
              <a:gd name="connsiteX191" fmla="*/ 914199 w 12192000"/>
              <a:gd name="connsiteY191" fmla="*/ 6975 h 1126566"/>
              <a:gd name="connsiteX192" fmla="*/ 929751 w 12192000"/>
              <a:gd name="connsiteY192" fmla="*/ 5510 h 1126566"/>
              <a:gd name="connsiteX193" fmla="*/ 938844 w 12192000"/>
              <a:gd name="connsiteY193" fmla="*/ 8681 h 1126566"/>
              <a:gd name="connsiteX194" fmla="*/ 954142 w 12192000"/>
              <a:gd name="connsiteY194" fmla="*/ 8799 h 1126566"/>
              <a:gd name="connsiteX195" fmla="*/ 968213 w 12192000"/>
              <a:gd name="connsiteY195" fmla="*/ 19791 h 1126566"/>
              <a:gd name="connsiteX196" fmla="*/ 1177886 w 12192000"/>
              <a:gd name="connsiteY196" fmla="*/ 30728 h 1126566"/>
              <a:gd name="connsiteX197" fmla="*/ 1305018 w 12192000"/>
              <a:gd name="connsiteY19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882653 w 12192000"/>
              <a:gd name="connsiteY189" fmla="*/ 24486 h 1126566"/>
              <a:gd name="connsiteX190" fmla="*/ 914199 w 12192000"/>
              <a:gd name="connsiteY190" fmla="*/ 6975 h 1126566"/>
              <a:gd name="connsiteX191" fmla="*/ 929751 w 12192000"/>
              <a:gd name="connsiteY191" fmla="*/ 5510 h 1126566"/>
              <a:gd name="connsiteX192" fmla="*/ 938844 w 12192000"/>
              <a:gd name="connsiteY192" fmla="*/ 8681 h 1126566"/>
              <a:gd name="connsiteX193" fmla="*/ 954142 w 12192000"/>
              <a:gd name="connsiteY193" fmla="*/ 8799 h 1126566"/>
              <a:gd name="connsiteX194" fmla="*/ 968213 w 12192000"/>
              <a:gd name="connsiteY194" fmla="*/ 19791 h 1126566"/>
              <a:gd name="connsiteX195" fmla="*/ 1177886 w 12192000"/>
              <a:gd name="connsiteY195" fmla="*/ 30728 h 1126566"/>
              <a:gd name="connsiteX196" fmla="*/ 1305018 w 12192000"/>
              <a:gd name="connsiteY19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54142 w 12192000"/>
              <a:gd name="connsiteY192" fmla="*/ 8799 h 1126566"/>
              <a:gd name="connsiteX193" fmla="*/ 96821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54142 w 12192000"/>
              <a:gd name="connsiteY192" fmla="*/ 879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88432 w 12192000"/>
              <a:gd name="connsiteY192" fmla="*/ 2403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50274 w 12192000"/>
              <a:gd name="connsiteY191" fmla="*/ 20111 h 1126566"/>
              <a:gd name="connsiteX192" fmla="*/ 988432 w 12192000"/>
              <a:gd name="connsiteY192" fmla="*/ 2403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50274 w 12192000"/>
              <a:gd name="connsiteY190" fmla="*/ 20111 h 1126566"/>
              <a:gd name="connsiteX191" fmla="*/ 988432 w 12192000"/>
              <a:gd name="connsiteY191" fmla="*/ 24039 h 1126566"/>
              <a:gd name="connsiteX192" fmla="*/ 1048223 w 12192000"/>
              <a:gd name="connsiteY192" fmla="*/ 19791 h 1126566"/>
              <a:gd name="connsiteX193" fmla="*/ 1177886 w 12192000"/>
              <a:gd name="connsiteY193" fmla="*/ 30728 h 1126566"/>
              <a:gd name="connsiteX194" fmla="*/ 1305018 w 12192000"/>
              <a:gd name="connsiteY19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779739 w 12192000"/>
              <a:gd name="connsiteY152" fmla="*/ 457323 h 1126566"/>
              <a:gd name="connsiteX153" fmla="*/ 11828107 w 12192000"/>
              <a:gd name="connsiteY153" fmla="*/ 477948 h 1126566"/>
              <a:gd name="connsiteX154" fmla="*/ 11866598 w 12192000"/>
              <a:gd name="connsiteY154" fmla="*/ 486803 h 1126566"/>
              <a:gd name="connsiteX155" fmla="*/ 11916744 w 12192000"/>
              <a:gd name="connsiteY155" fmla="*/ 502917 h 1126566"/>
              <a:gd name="connsiteX156" fmla="*/ 11949248 w 12192000"/>
              <a:gd name="connsiteY156" fmla="*/ 518881 h 1126566"/>
              <a:gd name="connsiteX157" fmla="*/ 11951002 w 12192000"/>
              <a:gd name="connsiteY157" fmla="*/ 518735 h 1126566"/>
              <a:gd name="connsiteX158" fmla="*/ 11957283 w 12192000"/>
              <a:gd name="connsiteY158" fmla="*/ 522828 h 1126566"/>
              <a:gd name="connsiteX159" fmla="*/ 11966535 w 12192000"/>
              <a:gd name="connsiteY159" fmla="*/ 527372 h 1126566"/>
              <a:gd name="connsiteX160" fmla="*/ 12026007 w 12192000"/>
              <a:gd name="connsiteY160" fmla="*/ 534384 h 1126566"/>
              <a:gd name="connsiteX161" fmla="*/ 12035188 w 12192000"/>
              <a:gd name="connsiteY161" fmla="*/ 529609 h 1126566"/>
              <a:gd name="connsiteX162" fmla="*/ 12115225 w 12192000"/>
              <a:gd name="connsiteY162" fmla="*/ 561895 h 1126566"/>
              <a:gd name="connsiteX163" fmla="*/ 12191636 w 12192000"/>
              <a:gd name="connsiteY163" fmla="*/ 558318 h 1126566"/>
              <a:gd name="connsiteX164" fmla="*/ 12192000 w 12192000"/>
              <a:gd name="connsiteY164" fmla="*/ 558295 h 1126566"/>
              <a:gd name="connsiteX165" fmla="*/ 12192000 w 12192000"/>
              <a:gd name="connsiteY165" fmla="*/ 1126566 h 1126566"/>
              <a:gd name="connsiteX166" fmla="*/ 0 w 12192000"/>
              <a:gd name="connsiteY166" fmla="*/ 1126566 h 1126566"/>
              <a:gd name="connsiteX167" fmla="*/ 0 w 12192000"/>
              <a:gd name="connsiteY167" fmla="*/ 401922 h 1126566"/>
              <a:gd name="connsiteX168" fmla="*/ 25242 w 12192000"/>
              <a:gd name="connsiteY168" fmla="*/ 388862 h 1126566"/>
              <a:gd name="connsiteX169" fmla="*/ 96922 w 12192000"/>
              <a:gd name="connsiteY169" fmla="*/ 357381 h 1126566"/>
              <a:gd name="connsiteX170" fmla="*/ 164580 w 12192000"/>
              <a:gd name="connsiteY170" fmla="*/ 322443 h 1126566"/>
              <a:gd name="connsiteX171" fmla="*/ 258712 w 12192000"/>
              <a:gd name="connsiteY171" fmla="*/ 286531 h 1126566"/>
              <a:gd name="connsiteX172" fmla="*/ 316354 w 12192000"/>
              <a:gd name="connsiteY172" fmla="*/ 238529 h 1126566"/>
              <a:gd name="connsiteX173" fmla="*/ 328834 w 12192000"/>
              <a:gd name="connsiteY173" fmla="*/ 240963 h 1126566"/>
              <a:gd name="connsiteX174" fmla="*/ 383414 w 12192000"/>
              <a:gd name="connsiteY174" fmla="*/ 221196 h 1126566"/>
              <a:gd name="connsiteX175" fmla="*/ 537708 w 12192000"/>
              <a:gd name="connsiteY175" fmla="*/ 119020 h 1126566"/>
              <a:gd name="connsiteX176" fmla="*/ 653257 w 12192000"/>
              <a:gd name="connsiteY176" fmla="*/ 91372 h 1126566"/>
              <a:gd name="connsiteX177" fmla="*/ 763197 w 12192000"/>
              <a:gd name="connsiteY177" fmla="*/ 59356 h 1126566"/>
              <a:gd name="connsiteX178" fmla="*/ 778208 w 12192000"/>
              <a:gd name="connsiteY178" fmla="*/ 63801 h 1126566"/>
              <a:gd name="connsiteX179" fmla="*/ 784725 w 12192000"/>
              <a:gd name="connsiteY179" fmla="*/ 62505 h 1126566"/>
              <a:gd name="connsiteX180" fmla="*/ 785400 w 12192000"/>
              <a:gd name="connsiteY180" fmla="*/ 62796 h 1126566"/>
              <a:gd name="connsiteX181" fmla="*/ 786774 w 12192000"/>
              <a:gd name="connsiteY181" fmla="*/ 62098 h 1126566"/>
              <a:gd name="connsiteX182" fmla="*/ 852003 w 12192000"/>
              <a:gd name="connsiteY182" fmla="*/ 61064 h 1126566"/>
              <a:gd name="connsiteX183" fmla="*/ 870719 w 12192000"/>
              <a:gd name="connsiteY183" fmla="*/ 47209 h 1126566"/>
              <a:gd name="connsiteX184" fmla="*/ 883786 w 12192000"/>
              <a:gd name="connsiteY184" fmla="*/ 45814 h 1126566"/>
              <a:gd name="connsiteX185" fmla="*/ 886400 w 12192000"/>
              <a:gd name="connsiteY185" fmla="*/ 43909 h 1126566"/>
              <a:gd name="connsiteX186" fmla="*/ 893881 w 12192000"/>
              <a:gd name="connsiteY186" fmla="*/ 40197 h 1126566"/>
              <a:gd name="connsiteX187" fmla="*/ 886282 w 12192000"/>
              <a:gd name="connsiteY187" fmla="*/ 36610 h 1126566"/>
              <a:gd name="connsiteX188" fmla="*/ 950274 w 12192000"/>
              <a:gd name="connsiteY188" fmla="*/ 20111 h 1126566"/>
              <a:gd name="connsiteX189" fmla="*/ 988432 w 12192000"/>
              <a:gd name="connsiteY189" fmla="*/ 24039 h 1126566"/>
              <a:gd name="connsiteX190" fmla="*/ 1048223 w 12192000"/>
              <a:gd name="connsiteY190" fmla="*/ 19791 h 1126566"/>
              <a:gd name="connsiteX191" fmla="*/ 1177886 w 12192000"/>
              <a:gd name="connsiteY191" fmla="*/ 30728 h 1126566"/>
              <a:gd name="connsiteX192" fmla="*/ 1305018 w 12192000"/>
              <a:gd name="connsiteY19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82810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78619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64276 w 12192000"/>
              <a:gd name="connsiteY151" fmla="*/ 386951 h 1126566"/>
              <a:gd name="connsiteX152" fmla="*/ 1178619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1957283 w 12192000"/>
              <a:gd name="connsiteY156" fmla="*/ 522828 h 1126566"/>
              <a:gd name="connsiteX157" fmla="*/ 11966535 w 12192000"/>
              <a:gd name="connsiteY157" fmla="*/ 527372 h 1126566"/>
              <a:gd name="connsiteX158" fmla="*/ 12026007 w 12192000"/>
              <a:gd name="connsiteY158" fmla="*/ 534384 h 1126566"/>
              <a:gd name="connsiteX159" fmla="*/ 12035188 w 12192000"/>
              <a:gd name="connsiteY159" fmla="*/ 529609 h 1126566"/>
              <a:gd name="connsiteX160" fmla="*/ 12115225 w 12192000"/>
              <a:gd name="connsiteY160" fmla="*/ 561895 h 1126566"/>
              <a:gd name="connsiteX161" fmla="*/ 12191636 w 12192000"/>
              <a:gd name="connsiteY161" fmla="*/ 558318 h 1126566"/>
              <a:gd name="connsiteX162" fmla="*/ 12192000 w 12192000"/>
              <a:gd name="connsiteY162" fmla="*/ 558295 h 1126566"/>
              <a:gd name="connsiteX163" fmla="*/ 12192000 w 12192000"/>
              <a:gd name="connsiteY163" fmla="*/ 1126566 h 1126566"/>
              <a:gd name="connsiteX164" fmla="*/ 0 w 12192000"/>
              <a:gd name="connsiteY164" fmla="*/ 1126566 h 1126566"/>
              <a:gd name="connsiteX165" fmla="*/ 0 w 12192000"/>
              <a:gd name="connsiteY165" fmla="*/ 401922 h 1126566"/>
              <a:gd name="connsiteX166" fmla="*/ 25242 w 12192000"/>
              <a:gd name="connsiteY166" fmla="*/ 388862 h 1126566"/>
              <a:gd name="connsiteX167" fmla="*/ 96922 w 12192000"/>
              <a:gd name="connsiteY167" fmla="*/ 357381 h 1126566"/>
              <a:gd name="connsiteX168" fmla="*/ 164580 w 12192000"/>
              <a:gd name="connsiteY168" fmla="*/ 322443 h 1126566"/>
              <a:gd name="connsiteX169" fmla="*/ 258712 w 12192000"/>
              <a:gd name="connsiteY169" fmla="*/ 286531 h 1126566"/>
              <a:gd name="connsiteX170" fmla="*/ 316354 w 12192000"/>
              <a:gd name="connsiteY170" fmla="*/ 238529 h 1126566"/>
              <a:gd name="connsiteX171" fmla="*/ 328834 w 12192000"/>
              <a:gd name="connsiteY171" fmla="*/ 240963 h 1126566"/>
              <a:gd name="connsiteX172" fmla="*/ 383414 w 12192000"/>
              <a:gd name="connsiteY172" fmla="*/ 221196 h 1126566"/>
              <a:gd name="connsiteX173" fmla="*/ 537708 w 12192000"/>
              <a:gd name="connsiteY173" fmla="*/ 119020 h 1126566"/>
              <a:gd name="connsiteX174" fmla="*/ 653257 w 12192000"/>
              <a:gd name="connsiteY174" fmla="*/ 91372 h 1126566"/>
              <a:gd name="connsiteX175" fmla="*/ 763197 w 12192000"/>
              <a:gd name="connsiteY175" fmla="*/ 59356 h 1126566"/>
              <a:gd name="connsiteX176" fmla="*/ 778208 w 12192000"/>
              <a:gd name="connsiteY176" fmla="*/ 63801 h 1126566"/>
              <a:gd name="connsiteX177" fmla="*/ 784725 w 12192000"/>
              <a:gd name="connsiteY177" fmla="*/ 62505 h 1126566"/>
              <a:gd name="connsiteX178" fmla="*/ 785400 w 12192000"/>
              <a:gd name="connsiteY178" fmla="*/ 62796 h 1126566"/>
              <a:gd name="connsiteX179" fmla="*/ 786774 w 12192000"/>
              <a:gd name="connsiteY179" fmla="*/ 62098 h 1126566"/>
              <a:gd name="connsiteX180" fmla="*/ 852003 w 12192000"/>
              <a:gd name="connsiteY180" fmla="*/ 61064 h 1126566"/>
              <a:gd name="connsiteX181" fmla="*/ 870719 w 12192000"/>
              <a:gd name="connsiteY181" fmla="*/ 47209 h 1126566"/>
              <a:gd name="connsiteX182" fmla="*/ 883786 w 12192000"/>
              <a:gd name="connsiteY182" fmla="*/ 45814 h 1126566"/>
              <a:gd name="connsiteX183" fmla="*/ 886400 w 12192000"/>
              <a:gd name="connsiteY183" fmla="*/ 43909 h 1126566"/>
              <a:gd name="connsiteX184" fmla="*/ 893881 w 12192000"/>
              <a:gd name="connsiteY184" fmla="*/ 40197 h 1126566"/>
              <a:gd name="connsiteX185" fmla="*/ 886282 w 12192000"/>
              <a:gd name="connsiteY185" fmla="*/ 36610 h 1126566"/>
              <a:gd name="connsiteX186" fmla="*/ 950274 w 12192000"/>
              <a:gd name="connsiteY186" fmla="*/ 20111 h 1126566"/>
              <a:gd name="connsiteX187" fmla="*/ 988432 w 12192000"/>
              <a:gd name="connsiteY187" fmla="*/ 24039 h 1126566"/>
              <a:gd name="connsiteX188" fmla="*/ 1048223 w 12192000"/>
              <a:gd name="connsiteY188" fmla="*/ 19791 h 1126566"/>
              <a:gd name="connsiteX189" fmla="*/ 1177886 w 12192000"/>
              <a:gd name="connsiteY189" fmla="*/ 30728 h 1126566"/>
              <a:gd name="connsiteX190" fmla="*/ 1305018 w 12192000"/>
              <a:gd name="connsiteY190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1957283 w 12192000"/>
              <a:gd name="connsiteY156" fmla="*/ 522828 h 1126566"/>
              <a:gd name="connsiteX157" fmla="*/ 12026007 w 12192000"/>
              <a:gd name="connsiteY157" fmla="*/ 534384 h 1126566"/>
              <a:gd name="connsiteX158" fmla="*/ 12035188 w 12192000"/>
              <a:gd name="connsiteY158" fmla="*/ 529609 h 1126566"/>
              <a:gd name="connsiteX159" fmla="*/ 12115225 w 12192000"/>
              <a:gd name="connsiteY159" fmla="*/ 561895 h 1126566"/>
              <a:gd name="connsiteX160" fmla="*/ 12191636 w 12192000"/>
              <a:gd name="connsiteY160" fmla="*/ 558318 h 1126566"/>
              <a:gd name="connsiteX161" fmla="*/ 12192000 w 12192000"/>
              <a:gd name="connsiteY161" fmla="*/ 558295 h 1126566"/>
              <a:gd name="connsiteX162" fmla="*/ 12192000 w 12192000"/>
              <a:gd name="connsiteY162" fmla="*/ 1126566 h 1126566"/>
              <a:gd name="connsiteX163" fmla="*/ 0 w 12192000"/>
              <a:gd name="connsiteY163" fmla="*/ 1126566 h 1126566"/>
              <a:gd name="connsiteX164" fmla="*/ 0 w 12192000"/>
              <a:gd name="connsiteY164" fmla="*/ 401922 h 1126566"/>
              <a:gd name="connsiteX165" fmla="*/ 25242 w 12192000"/>
              <a:gd name="connsiteY165" fmla="*/ 388862 h 1126566"/>
              <a:gd name="connsiteX166" fmla="*/ 96922 w 12192000"/>
              <a:gd name="connsiteY166" fmla="*/ 357381 h 1126566"/>
              <a:gd name="connsiteX167" fmla="*/ 164580 w 12192000"/>
              <a:gd name="connsiteY167" fmla="*/ 322443 h 1126566"/>
              <a:gd name="connsiteX168" fmla="*/ 258712 w 12192000"/>
              <a:gd name="connsiteY168" fmla="*/ 286531 h 1126566"/>
              <a:gd name="connsiteX169" fmla="*/ 316354 w 12192000"/>
              <a:gd name="connsiteY169" fmla="*/ 238529 h 1126566"/>
              <a:gd name="connsiteX170" fmla="*/ 328834 w 12192000"/>
              <a:gd name="connsiteY170" fmla="*/ 240963 h 1126566"/>
              <a:gd name="connsiteX171" fmla="*/ 383414 w 12192000"/>
              <a:gd name="connsiteY171" fmla="*/ 221196 h 1126566"/>
              <a:gd name="connsiteX172" fmla="*/ 537708 w 12192000"/>
              <a:gd name="connsiteY172" fmla="*/ 119020 h 1126566"/>
              <a:gd name="connsiteX173" fmla="*/ 653257 w 12192000"/>
              <a:gd name="connsiteY173" fmla="*/ 91372 h 1126566"/>
              <a:gd name="connsiteX174" fmla="*/ 763197 w 12192000"/>
              <a:gd name="connsiteY174" fmla="*/ 59356 h 1126566"/>
              <a:gd name="connsiteX175" fmla="*/ 778208 w 12192000"/>
              <a:gd name="connsiteY175" fmla="*/ 63801 h 1126566"/>
              <a:gd name="connsiteX176" fmla="*/ 784725 w 12192000"/>
              <a:gd name="connsiteY176" fmla="*/ 62505 h 1126566"/>
              <a:gd name="connsiteX177" fmla="*/ 785400 w 12192000"/>
              <a:gd name="connsiteY177" fmla="*/ 62796 h 1126566"/>
              <a:gd name="connsiteX178" fmla="*/ 786774 w 12192000"/>
              <a:gd name="connsiteY178" fmla="*/ 62098 h 1126566"/>
              <a:gd name="connsiteX179" fmla="*/ 852003 w 12192000"/>
              <a:gd name="connsiteY179" fmla="*/ 61064 h 1126566"/>
              <a:gd name="connsiteX180" fmla="*/ 870719 w 12192000"/>
              <a:gd name="connsiteY180" fmla="*/ 47209 h 1126566"/>
              <a:gd name="connsiteX181" fmla="*/ 883786 w 12192000"/>
              <a:gd name="connsiteY181" fmla="*/ 45814 h 1126566"/>
              <a:gd name="connsiteX182" fmla="*/ 886400 w 12192000"/>
              <a:gd name="connsiteY182" fmla="*/ 43909 h 1126566"/>
              <a:gd name="connsiteX183" fmla="*/ 893881 w 12192000"/>
              <a:gd name="connsiteY183" fmla="*/ 40197 h 1126566"/>
              <a:gd name="connsiteX184" fmla="*/ 886282 w 12192000"/>
              <a:gd name="connsiteY184" fmla="*/ 36610 h 1126566"/>
              <a:gd name="connsiteX185" fmla="*/ 950274 w 12192000"/>
              <a:gd name="connsiteY185" fmla="*/ 20111 h 1126566"/>
              <a:gd name="connsiteX186" fmla="*/ 988432 w 12192000"/>
              <a:gd name="connsiteY186" fmla="*/ 24039 h 1126566"/>
              <a:gd name="connsiteX187" fmla="*/ 1048223 w 12192000"/>
              <a:gd name="connsiteY187" fmla="*/ 19791 h 1126566"/>
              <a:gd name="connsiteX188" fmla="*/ 1177886 w 12192000"/>
              <a:gd name="connsiteY188" fmla="*/ 30728 h 1126566"/>
              <a:gd name="connsiteX189" fmla="*/ 1305018 w 12192000"/>
              <a:gd name="connsiteY189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2026007 w 12192000"/>
              <a:gd name="connsiteY156" fmla="*/ 534384 h 1126566"/>
              <a:gd name="connsiteX157" fmla="*/ 12035188 w 12192000"/>
              <a:gd name="connsiteY157" fmla="*/ 529609 h 1126566"/>
              <a:gd name="connsiteX158" fmla="*/ 12115225 w 12192000"/>
              <a:gd name="connsiteY158" fmla="*/ 561895 h 1126566"/>
              <a:gd name="connsiteX159" fmla="*/ 12191636 w 12192000"/>
              <a:gd name="connsiteY159" fmla="*/ 558318 h 1126566"/>
              <a:gd name="connsiteX160" fmla="*/ 12192000 w 12192000"/>
              <a:gd name="connsiteY160" fmla="*/ 558295 h 1126566"/>
              <a:gd name="connsiteX161" fmla="*/ 12192000 w 12192000"/>
              <a:gd name="connsiteY161" fmla="*/ 1126566 h 1126566"/>
              <a:gd name="connsiteX162" fmla="*/ 0 w 12192000"/>
              <a:gd name="connsiteY162" fmla="*/ 1126566 h 1126566"/>
              <a:gd name="connsiteX163" fmla="*/ 0 w 12192000"/>
              <a:gd name="connsiteY163" fmla="*/ 401922 h 1126566"/>
              <a:gd name="connsiteX164" fmla="*/ 25242 w 12192000"/>
              <a:gd name="connsiteY164" fmla="*/ 388862 h 1126566"/>
              <a:gd name="connsiteX165" fmla="*/ 96922 w 12192000"/>
              <a:gd name="connsiteY165" fmla="*/ 357381 h 1126566"/>
              <a:gd name="connsiteX166" fmla="*/ 164580 w 12192000"/>
              <a:gd name="connsiteY166" fmla="*/ 322443 h 1126566"/>
              <a:gd name="connsiteX167" fmla="*/ 258712 w 12192000"/>
              <a:gd name="connsiteY167" fmla="*/ 286531 h 1126566"/>
              <a:gd name="connsiteX168" fmla="*/ 316354 w 12192000"/>
              <a:gd name="connsiteY168" fmla="*/ 238529 h 1126566"/>
              <a:gd name="connsiteX169" fmla="*/ 328834 w 12192000"/>
              <a:gd name="connsiteY169" fmla="*/ 240963 h 1126566"/>
              <a:gd name="connsiteX170" fmla="*/ 383414 w 12192000"/>
              <a:gd name="connsiteY170" fmla="*/ 221196 h 1126566"/>
              <a:gd name="connsiteX171" fmla="*/ 537708 w 12192000"/>
              <a:gd name="connsiteY171" fmla="*/ 119020 h 1126566"/>
              <a:gd name="connsiteX172" fmla="*/ 653257 w 12192000"/>
              <a:gd name="connsiteY172" fmla="*/ 91372 h 1126566"/>
              <a:gd name="connsiteX173" fmla="*/ 763197 w 12192000"/>
              <a:gd name="connsiteY173" fmla="*/ 59356 h 1126566"/>
              <a:gd name="connsiteX174" fmla="*/ 778208 w 12192000"/>
              <a:gd name="connsiteY174" fmla="*/ 63801 h 1126566"/>
              <a:gd name="connsiteX175" fmla="*/ 784725 w 12192000"/>
              <a:gd name="connsiteY175" fmla="*/ 62505 h 1126566"/>
              <a:gd name="connsiteX176" fmla="*/ 785400 w 12192000"/>
              <a:gd name="connsiteY176" fmla="*/ 62796 h 1126566"/>
              <a:gd name="connsiteX177" fmla="*/ 786774 w 12192000"/>
              <a:gd name="connsiteY177" fmla="*/ 62098 h 1126566"/>
              <a:gd name="connsiteX178" fmla="*/ 852003 w 12192000"/>
              <a:gd name="connsiteY178" fmla="*/ 61064 h 1126566"/>
              <a:gd name="connsiteX179" fmla="*/ 870719 w 12192000"/>
              <a:gd name="connsiteY179" fmla="*/ 47209 h 1126566"/>
              <a:gd name="connsiteX180" fmla="*/ 883786 w 12192000"/>
              <a:gd name="connsiteY180" fmla="*/ 45814 h 1126566"/>
              <a:gd name="connsiteX181" fmla="*/ 886400 w 12192000"/>
              <a:gd name="connsiteY181" fmla="*/ 43909 h 1126566"/>
              <a:gd name="connsiteX182" fmla="*/ 893881 w 12192000"/>
              <a:gd name="connsiteY182" fmla="*/ 40197 h 1126566"/>
              <a:gd name="connsiteX183" fmla="*/ 886282 w 12192000"/>
              <a:gd name="connsiteY183" fmla="*/ 36610 h 1126566"/>
              <a:gd name="connsiteX184" fmla="*/ 950274 w 12192000"/>
              <a:gd name="connsiteY184" fmla="*/ 20111 h 1126566"/>
              <a:gd name="connsiteX185" fmla="*/ 988432 w 12192000"/>
              <a:gd name="connsiteY185" fmla="*/ 24039 h 1126566"/>
              <a:gd name="connsiteX186" fmla="*/ 1048223 w 12192000"/>
              <a:gd name="connsiteY186" fmla="*/ 19791 h 1126566"/>
              <a:gd name="connsiteX187" fmla="*/ 1177886 w 12192000"/>
              <a:gd name="connsiteY187" fmla="*/ 30728 h 1126566"/>
              <a:gd name="connsiteX188" fmla="*/ 1305018 w 12192000"/>
              <a:gd name="connsiteY18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68356 w 12192000"/>
              <a:gd name="connsiteY119" fmla="*/ 34061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2026007 w 12192000"/>
              <a:gd name="connsiteY156" fmla="*/ 534384 h 1126566"/>
              <a:gd name="connsiteX157" fmla="*/ 12035188 w 12192000"/>
              <a:gd name="connsiteY157" fmla="*/ 529609 h 1126566"/>
              <a:gd name="connsiteX158" fmla="*/ 12115225 w 12192000"/>
              <a:gd name="connsiteY158" fmla="*/ 561895 h 1126566"/>
              <a:gd name="connsiteX159" fmla="*/ 12191636 w 12192000"/>
              <a:gd name="connsiteY159" fmla="*/ 558318 h 1126566"/>
              <a:gd name="connsiteX160" fmla="*/ 12192000 w 12192000"/>
              <a:gd name="connsiteY160" fmla="*/ 558295 h 1126566"/>
              <a:gd name="connsiteX161" fmla="*/ 12192000 w 12192000"/>
              <a:gd name="connsiteY161" fmla="*/ 1126566 h 1126566"/>
              <a:gd name="connsiteX162" fmla="*/ 0 w 12192000"/>
              <a:gd name="connsiteY162" fmla="*/ 1126566 h 1126566"/>
              <a:gd name="connsiteX163" fmla="*/ 0 w 12192000"/>
              <a:gd name="connsiteY163" fmla="*/ 401922 h 1126566"/>
              <a:gd name="connsiteX164" fmla="*/ 25242 w 12192000"/>
              <a:gd name="connsiteY164" fmla="*/ 388862 h 1126566"/>
              <a:gd name="connsiteX165" fmla="*/ 96922 w 12192000"/>
              <a:gd name="connsiteY165" fmla="*/ 357381 h 1126566"/>
              <a:gd name="connsiteX166" fmla="*/ 164580 w 12192000"/>
              <a:gd name="connsiteY166" fmla="*/ 322443 h 1126566"/>
              <a:gd name="connsiteX167" fmla="*/ 258712 w 12192000"/>
              <a:gd name="connsiteY167" fmla="*/ 286531 h 1126566"/>
              <a:gd name="connsiteX168" fmla="*/ 316354 w 12192000"/>
              <a:gd name="connsiteY168" fmla="*/ 238529 h 1126566"/>
              <a:gd name="connsiteX169" fmla="*/ 328834 w 12192000"/>
              <a:gd name="connsiteY169" fmla="*/ 240963 h 1126566"/>
              <a:gd name="connsiteX170" fmla="*/ 383414 w 12192000"/>
              <a:gd name="connsiteY170" fmla="*/ 221196 h 1126566"/>
              <a:gd name="connsiteX171" fmla="*/ 537708 w 12192000"/>
              <a:gd name="connsiteY171" fmla="*/ 119020 h 1126566"/>
              <a:gd name="connsiteX172" fmla="*/ 653257 w 12192000"/>
              <a:gd name="connsiteY172" fmla="*/ 91372 h 1126566"/>
              <a:gd name="connsiteX173" fmla="*/ 763197 w 12192000"/>
              <a:gd name="connsiteY173" fmla="*/ 59356 h 1126566"/>
              <a:gd name="connsiteX174" fmla="*/ 778208 w 12192000"/>
              <a:gd name="connsiteY174" fmla="*/ 63801 h 1126566"/>
              <a:gd name="connsiteX175" fmla="*/ 784725 w 12192000"/>
              <a:gd name="connsiteY175" fmla="*/ 62505 h 1126566"/>
              <a:gd name="connsiteX176" fmla="*/ 785400 w 12192000"/>
              <a:gd name="connsiteY176" fmla="*/ 62796 h 1126566"/>
              <a:gd name="connsiteX177" fmla="*/ 786774 w 12192000"/>
              <a:gd name="connsiteY177" fmla="*/ 62098 h 1126566"/>
              <a:gd name="connsiteX178" fmla="*/ 852003 w 12192000"/>
              <a:gd name="connsiteY178" fmla="*/ 61064 h 1126566"/>
              <a:gd name="connsiteX179" fmla="*/ 870719 w 12192000"/>
              <a:gd name="connsiteY179" fmla="*/ 47209 h 1126566"/>
              <a:gd name="connsiteX180" fmla="*/ 883786 w 12192000"/>
              <a:gd name="connsiteY180" fmla="*/ 45814 h 1126566"/>
              <a:gd name="connsiteX181" fmla="*/ 886400 w 12192000"/>
              <a:gd name="connsiteY181" fmla="*/ 43909 h 1126566"/>
              <a:gd name="connsiteX182" fmla="*/ 893881 w 12192000"/>
              <a:gd name="connsiteY182" fmla="*/ 40197 h 1126566"/>
              <a:gd name="connsiteX183" fmla="*/ 886282 w 12192000"/>
              <a:gd name="connsiteY183" fmla="*/ 36610 h 1126566"/>
              <a:gd name="connsiteX184" fmla="*/ 950274 w 12192000"/>
              <a:gd name="connsiteY184" fmla="*/ 20111 h 1126566"/>
              <a:gd name="connsiteX185" fmla="*/ 988432 w 12192000"/>
              <a:gd name="connsiteY185" fmla="*/ 24039 h 1126566"/>
              <a:gd name="connsiteX186" fmla="*/ 1048223 w 12192000"/>
              <a:gd name="connsiteY186" fmla="*/ 19791 h 1126566"/>
              <a:gd name="connsiteX187" fmla="*/ 1177886 w 12192000"/>
              <a:gd name="connsiteY187" fmla="*/ 30728 h 1126566"/>
              <a:gd name="connsiteX188" fmla="*/ 1305018 w 12192000"/>
              <a:gd name="connsiteY18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121534 w 12192000"/>
              <a:gd name="connsiteY112" fmla="*/ 437514 h 1126566"/>
              <a:gd name="connsiteX113" fmla="*/ 10199200 w 12192000"/>
              <a:gd name="connsiteY113" fmla="*/ 438197 h 1126566"/>
              <a:gd name="connsiteX114" fmla="*/ 10245648 w 12192000"/>
              <a:gd name="connsiteY114" fmla="*/ 438831 h 1126566"/>
              <a:gd name="connsiteX115" fmla="*/ 10369590 w 12192000"/>
              <a:gd name="connsiteY115" fmla="*/ 423377 h 1126566"/>
              <a:gd name="connsiteX116" fmla="*/ 10575777 w 12192000"/>
              <a:gd name="connsiteY116" fmla="*/ 355859 h 1126566"/>
              <a:gd name="connsiteX117" fmla="*/ 10638984 w 12192000"/>
              <a:gd name="connsiteY117" fmla="*/ 347416 h 1126566"/>
              <a:gd name="connsiteX118" fmla="*/ 10668356 w 12192000"/>
              <a:gd name="connsiteY118" fmla="*/ 340612 h 1126566"/>
              <a:gd name="connsiteX119" fmla="*/ 10732175 w 12192000"/>
              <a:gd name="connsiteY119" fmla="*/ 317549 h 1126566"/>
              <a:gd name="connsiteX120" fmla="*/ 10862886 w 12192000"/>
              <a:gd name="connsiteY120" fmla="*/ 313438 h 1126566"/>
              <a:gd name="connsiteX121" fmla="*/ 10963063 w 12192000"/>
              <a:gd name="connsiteY121" fmla="*/ 317771 h 1126566"/>
              <a:gd name="connsiteX122" fmla="*/ 11018562 w 12192000"/>
              <a:gd name="connsiteY122" fmla="*/ 316991 h 1126566"/>
              <a:gd name="connsiteX123" fmla="*/ 11059692 w 12192000"/>
              <a:gd name="connsiteY123" fmla="*/ 319983 h 1126566"/>
              <a:gd name="connsiteX124" fmla="*/ 11160371 w 12192000"/>
              <a:gd name="connsiteY124" fmla="*/ 308440 h 1126566"/>
              <a:gd name="connsiteX125" fmla="*/ 11178386 w 12192000"/>
              <a:gd name="connsiteY125" fmla="*/ 299490 h 1126566"/>
              <a:gd name="connsiteX126" fmla="*/ 11192494 w 12192000"/>
              <a:gd name="connsiteY126" fmla="*/ 296221 h 1126566"/>
              <a:gd name="connsiteX127" fmla="*/ 11199770 w 12192000"/>
              <a:gd name="connsiteY127" fmla="*/ 299772 h 1126566"/>
              <a:gd name="connsiteX128" fmla="*/ 11217258 w 12192000"/>
              <a:gd name="connsiteY128" fmla="*/ 293681 h 1126566"/>
              <a:gd name="connsiteX129" fmla="*/ 11245798 w 12192000"/>
              <a:gd name="connsiteY129" fmla="*/ 292170 h 1126566"/>
              <a:gd name="connsiteX130" fmla="*/ 11255992 w 12192000"/>
              <a:gd name="connsiteY130" fmla="*/ 291919 h 1126566"/>
              <a:gd name="connsiteX131" fmla="*/ 11264859 w 12192000"/>
              <a:gd name="connsiteY131" fmla="*/ 293937 h 1126566"/>
              <a:gd name="connsiteX132" fmla="*/ 11276151 w 12192000"/>
              <a:gd name="connsiteY132" fmla="*/ 293070 h 1126566"/>
              <a:gd name="connsiteX133" fmla="*/ 11279850 w 12192000"/>
              <a:gd name="connsiteY133" fmla="*/ 291330 h 1126566"/>
              <a:gd name="connsiteX134" fmla="*/ 11290818 w 12192000"/>
              <a:gd name="connsiteY134" fmla="*/ 291060 h 1126566"/>
              <a:gd name="connsiteX135" fmla="*/ 11296248 w 12192000"/>
              <a:gd name="connsiteY135" fmla="*/ 290163 h 1126566"/>
              <a:gd name="connsiteX136" fmla="*/ 11301652 w 12192000"/>
              <a:gd name="connsiteY136" fmla="*/ 290324 h 1126566"/>
              <a:gd name="connsiteX137" fmla="*/ 11339114 w 12192000"/>
              <a:gd name="connsiteY137" fmla="*/ 288153 h 1126566"/>
              <a:gd name="connsiteX138" fmla="*/ 11345146 w 12192000"/>
              <a:gd name="connsiteY138" fmla="*/ 290802 h 1126566"/>
              <a:gd name="connsiteX139" fmla="*/ 11400126 w 12192000"/>
              <a:gd name="connsiteY139" fmla="*/ 292287 h 1126566"/>
              <a:gd name="connsiteX140" fmla="*/ 11400420 w 12192000"/>
              <a:gd name="connsiteY140" fmla="*/ 293758 h 1126566"/>
              <a:gd name="connsiteX141" fmla="*/ 11413889 w 12192000"/>
              <a:gd name="connsiteY141" fmla="*/ 300516 h 1126566"/>
              <a:gd name="connsiteX142" fmla="*/ 11440688 w 12192000"/>
              <a:gd name="connsiteY142" fmla="*/ 310121 h 1126566"/>
              <a:gd name="connsiteX143" fmla="*/ 11496733 w 12192000"/>
              <a:gd name="connsiteY143" fmla="*/ 350225 h 1126566"/>
              <a:gd name="connsiteX144" fmla="*/ 11554005 w 12192000"/>
              <a:gd name="connsiteY144" fmla="*/ 351933 h 1126566"/>
              <a:gd name="connsiteX145" fmla="*/ 11565304 w 12192000"/>
              <a:gd name="connsiteY145" fmla="*/ 353069 h 1126566"/>
              <a:gd name="connsiteX146" fmla="*/ 11565435 w 12192000"/>
              <a:gd name="connsiteY146" fmla="*/ 353419 h 1126566"/>
              <a:gd name="connsiteX147" fmla="*/ 11577168 w 12192000"/>
              <a:gd name="connsiteY147" fmla="*/ 355270 h 1126566"/>
              <a:gd name="connsiteX148" fmla="*/ 11607823 w 12192000"/>
              <a:gd name="connsiteY148" fmla="*/ 357347 h 1126566"/>
              <a:gd name="connsiteX149" fmla="*/ 11664276 w 12192000"/>
              <a:gd name="connsiteY149" fmla="*/ 386951 h 1126566"/>
              <a:gd name="connsiteX150" fmla="*/ 11786197 w 12192000"/>
              <a:gd name="connsiteY150" fmla="*/ 477948 h 1126566"/>
              <a:gd name="connsiteX151" fmla="*/ 11866598 w 12192000"/>
              <a:gd name="connsiteY151" fmla="*/ 486803 h 1126566"/>
              <a:gd name="connsiteX152" fmla="*/ 11916744 w 12192000"/>
              <a:gd name="connsiteY152" fmla="*/ 502917 h 1126566"/>
              <a:gd name="connsiteX153" fmla="*/ 11949248 w 12192000"/>
              <a:gd name="connsiteY153" fmla="*/ 518881 h 1126566"/>
              <a:gd name="connsiteX154" fmla="*/ 11951002 w 12192000"/>
              <a:gd name="connsiteY154" fmla="*/ 518735 h 1126566"/>
              <a:gd name="connsiteX155" fmla="*/ 12026007 w 12192000"/>
              <a:gd name="connsiteY155" fmla="*/ 534384 h 1126566"/>
              <a:gd name="connsiteX156" fmla="*/ 12035188 w 12192000"/>
              <a:gd name="connsiteY156" fmla="*/ 529609 h 1126566"/>
              <a:gd name="connsiteX157" fmla="*/ 12115225 w 12192000"/>
              <a:gd name="connsiteY157" fmla="*/ 561895 h 1126566"/>
              <a:gd name="connsiteX158" fmla="*/ 12191636 w 12192000"/>
              <a:gd name="connsiteY158" fmla="*/ 558318 h 1126566"/>
              <a:gd name="connsiteX159" fmla="*/ 12192000 w 12192000"/>
              <a:gd name="connsiteY159" fmla="*/ 558295 h 1126566"/>
              <a:gd name="connsiteX160" fmla="*/ 12192000 w 12192000"/>
              <a:gd name="connsiteY160" fmla="*/ 1126566 h 1126566"/>
              <a:gd name="connsiteX161" fmla="*/ 0 w 12192000"/>
              <a:gd name="connsiteY161" fmla="*/ 1126566 h 1126566"/>
              <a:gd name="connsiteX162" fmla="*/ 0 w 12192000"/>
              <a:gd name="connsiteY162" fmla="*/ 401922 h 1126566"/>
              <a:gd name="connsiteX163" fmla="*/ 25242 w 12192000"/>
              <a:gd name="connsiteY163" fmla="*/ 388862 h 1126566"/>
              <a:gd name="connsiteX164" fmla="*/ 96922 w 12192000"/>
              <a:gd name="connsiteY164" fmla="*/ 357381 h 1126566"/>
              <a:gd name="connsiteX165" fmla="*/ 164580 w 12192000"/>
              <a:gd name="connsiteY165" fmla="*/ 322443 h 1126566"/>
              <a:gd name="connsiteX166" fmla="*/ 258712 w 12192000"/>
              <a:gd name="connsiteY166" fmla="*/ 286531 h 1126566"/>
              <a:gd name="connsiteX167" fmla="*/ 316354 w 12192000"/>
              <a:gd name="connsiteY167" fmla="*/ 238529 h 1126566"/>
              <a:gd name="connsiteX168" fmla="*/ 328834 w 12192000"/>
              <a:gd name="connsiteY168" fmla="*/ 240963 h 1126566"/>
              <a:gd name="connsiteX169" fmla="*/ 383414 w 12192000"/>
              <a:gd name="connsiteY169" fmla="*/ 221196 h 1126566"/>
              <a:gd name="connsiteX170" fmla="*/ 537708 w 12192000"/>
              <a:gd name="connsiteY170" fmla="*/ 119020 h 1126566"/>
              <a:gd name="connsiteX171" fmla="*/ 653257 w 12192000"/>
              <a:gd name="connsiteY171" fmla="*/ 91372 h 1126566"/>
              <a:gd name="connsiteX172" fmla="*/ 763197 w 12192000"/>
              <a:gd name="connsiteY172" fmla="*/ 59356 h 1126566"/>
              <a:gd name="connsiteX173" fmla="*/ 778208 w 12192000"/>
              <a:gd name="connsiteY173" fmla="*/ 63801 h 1126566"/>
              <a:gd name="connsiteX174" fmla="*/ 784725 w 12192000"/>
              <a:gd name="connsiteY174" fmla="*/ 62505 h 1126566"/>
              <a:gd name="connsiteX175" fmla="*/ 785400 w 12192000"/>
              <a:gd name="connsiteY175" fmla="*/ 62796 h 1126566"/>
              <a:gd name="connsiteX176" fmla="*/ 786774 w 12192000"/>
              <a:gd name="connsiteY176" fmla="*/ 62098 h 1126566"/>
              <a:gd name="connsiteX177" fmla="*/ 852003 w 12192000"/>
              <a:gd name="connsiteY177" fmla="*/ 61064 h 1126566"/>
              <a:gd name="connsiteX178" fmla="*/ 870719 w 12192000"/>
              <a:gd name="connsiteY178" fmla="*/ 47209 h 1126566"/>
              <a:gd name="connsiteX179" fmla="*/ 883786 w 12192000"/>
              <a:gd name="connsiteY179" fmla="*/ 45814 h 1126566"/>
              <a:gd name="connsiteX180" fmla="*/ 886400 w 12192000"/>
              <a:gd name="connsiteY180" fmla="*/ 43909 h 1126566"/>
              <a:gd name="connsiteX181" fmla="*/ 893881 w 12192000"/>
              <a:gd name="connsiteY181" fmla="*/ 40197 h 1126566"/>
              <a:gd name="connsiteX182" fmla="*/ 886282 w 12192000"/>
              <a:gd name="connsiteY182" fmla="*/ 36610 h 1126566"/>
              <a:gd name="connsiteX183" fmla="*/ 950274 w 12192000"/>
              <a:gd name="connsiteY183" fmla="*/ 20111 h 1126566"/>
              <a:gd name="connsiteX184" fmla="*/ 988432 w 12192000"/>
              <a:gd name="connsiteY184" fmla="*/ 24039 h 1126566"/>
              <a:gd name="connsiteX185" fmla="*/ 1048223 w 12192000"/>
              <a:gd name="connsiteY185" fmla="*/ 19791 h 1126566"/>
              <a:gd name="connsiteX186" fmla="*/ 1177886 w 12192000"/>
              <a:gd name="connsiteY186" fmla="*/ 30728 h 1126566"/>
              <a:gd name="connsiteX187" fmla="*/ 1305018 w 12192000"/>
              <a:gd name="connsiteY18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21534 w 12192000"/>
              <a:gd name="connsiteY111" fmla="*/ 43751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61614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58185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58185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92101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58334 w 12192000"/>
              <a:gd name="connsiteY88" fmla="*/ 648415 h 1126566"/>
              <a:gd name="connsiteX89" fmla="*/ 892101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21010 w 12192000"/>
              <a:gd name="connsiteY88" fmla="*/ 662879 h 1126566"/>
              <a:gd name="connsiteX89" fmla="*/ 8969814 w 12192000"/>
              <a:gd name="connsiteY89" fmla="*/ 639833 h 1126566"/>
              <a:gd name="connsiteX90" fmla="*/ 8996241 w 12192000"/>
              <a:gd name="connsiteY90" fmla="*/ 655221 h 1126566"/>
              <a:gd name="connsiteX91" fmla="*/ 9092152 w 12192000"/>
              <a:gd name="connsiteY91" fmla="*/ 609097 h 1126566"/>
              <a:gd name="connsiteX92" fmla="*/ 9156546 w 12192000"/>
              <a:gd name="connsiteY92" fmla="*/ 585468 h 1126566"/>
              <a:gd name="connsiteX93" fmla="*/ 9194830 w 12192000"/>
              <a:gd name="connsiteY93" fmla="*/ 571148 h 1126566"/>
              <a:gd name="connsiteX94" fmla="*/ 9314188 w 12192000"/>
              <a:gd name="connsiteY94" fmla="*/ 547301 h 1126566"/>
              <a:gd name="connsiteX95" fmla="*/ 9505176 w 12192000"/>
              <a:gd name="connsiteY95" fmla="*/ 542666 h 1126566"/>
              <a:gd name="connsiteX96" fmla="*/ 9581851 w 12192000"/>
              <a:gd name="connsiteY96" fmla="*/ 530976 h 1126566"/>
              <a:gd name="connsiteX97" fmla="*/ 9662056 w 12192000"/>
              <a:gd name="connsiteY97" fmla="*/ 524035 h 1126566"/>
              <a:gd name="connsiteX98" fmla="*/ 9724197 w 12192000"/>
              <a:gd name="connsiteY98" fmla="*/ 528337 h 1126566"/>
              <a:gd name="connsiteX99" fmla="*/ 9837846 w 12192000"/>
              <a:gd name="connsiteY99" fmla="*/ 492977 h 1126566"/>
              <a:gd name="connsiteX100" fmla="*/ 9917440 w 12192000"/>
              <a:gd name="connsiteY100" fmla="*/ 459605 h 1126566"/>
              <a:gd name="connsiteX101" fmla="*/ 9918439 w 12192000"/>
              <a:gd name="connsiteY101" fmla="*/ 453114 h 1126566"/>
              <a:gd name="connsiteX102" fmla="*/ 9953039 w 12192000"/>
              <a:gd name="connsiteY102" fmla="*/ 452486 h 1126566"/>
              <a:gd name="connsiteX103" fmla="*/ 9988183 w 12192000"/>
              <a:gd name="connsiteY103" fmla="*/ 448079 h 1126566"/>
              <a:gd name="connsiteX104" fmla="*/ 9991965 w 12192000"/>
              <a:gd name="connsiteY104" fmla="*/ 435969 h 1126566"/>
              <a:gd name="connsiteX105" fmla="*/ 9986932 w 12192000"/>
              <a:gd name="connsiteY105" fmla="*/ 431168 h 1126566"/>
              <a:gd name="connsiteX106" fmla="*/ 9996190 w 12192000"/>
              <a:gd name="connsiteY106" fmla="*/ 429066 h 1126566"/>
              <a:gd name="connsiteX107" fmla="*/ 9999786 w 12192000"/>
              <a:gd name="connsiteY107" fmla="*/ 427758 h 1126566"/>
              <a:gd name="connsiteX108" fmla="*/ 10012936 w 12192000"/>
              <a:gd name="connsiteY108" fmla="*/ 428884 h 1126566"/>
              <a:gd name="connsiteX109" fmla="*/ 10102484 w 12192000"/>
              <a:gd name="connsiteY109" fmla="*/ 441324 h 1126566"/>
              <a:gd name="connsiteX110" fmla="*/ 10199200 w 12192000"/>
              <a:gd name="connsiteY110" fmla="*/ 438197 h 1126566"/>
              <a:gd name="connsiteX111" fmla="*/ 10245648 w 12192000"/>
              <a:gd name="connsiteY111" fmla="*/ 438831 h 1126566"/>
              <a:gd name="connsiteX112" fmla="*/ 10369590 w 12192000"/>
              <a:gd name="connsiteY112" fmla="*/ 423377 h 1126566"/>
              <a:gd name="connsiteX113" fmla="*/ 10575777 w 12192000"/>
              <a:gd name="connsiteY113" fmla="*/ 355859 h 1126566"/>
              <a:gd name="connsiteX114" fmla="*/ 10638984 w 12192000"/>
              <a:gd name="connsiteY114" fmla="*/ 347416 h 1126566"/>
              <a:gd name="connsiteX115" fmla="*/ 10668356 w 12192000"/>
              <a:gd name="connsiteY115" fmla="*/ 340612 h 1126566"/>
              <a:gd name="connsiteX116" fmla="*/ 10732175 w 12192000"/>
              <a:gd name="connsiteY116" fmla="*/ 317549 h 1126566"/>
              <a:gd name="connsiteX117" fmla="*/ 10862886 w 12192000"/>
              <a:gd name="connsiteY117" fmla="*/ 313438 h 1126566"/>
              <a:gd name="connsiteX118" fmla="*/ 10963063 w 12192000"/>
              <a:gd name="connsiteY118" fmla="*/ 317771 h 1126566"/>
              <a:gd name="connsiteX119" fmla="*/ 11018562 w 12192000"/>
              <a:gd name="connsiteY119" fmla="*/ 316991 h 1126566"/>
              <a:gd name="connsiteX120" fmla="*/ 11059692 w 12192000"/>
              <a:gd name="connsiteY120" fmla="*/ 319983 h 1126566"/>
              <a:gd name="connsiteX121" fmla="*/ 11160371 w 12192000"/>
              <a:gd name="connsiteY121" fmla="*/ 308440 h 1126566"/>
              <a:gd name="connsiteX122" fmla="*/ 11178386 w 12192000"/>
              <a:gd name="connsiteY122" fmla="*/ 299490 h 1126566"/>
              <a:gd name="connsiteX123" fmla="*/ 11192494 w 12192000"/>
              <a:gd name="connsiteY123" fmla="*/ 296221 h 1126566"/>
              <a:gd name="connsiteX124" fmla="*/ 11199770 w 12192000"/>
              <a:gd name="connsiteY124" fmla="*/ 299772 h 1126566"/>
              <a:gd name="connsiteX125" fmla="*/ 11217258 w 12192000"/>
              <a:gd name="connsiteY125" fmla="*/ 293681 h 1126566"/>
              <a:gd name="connsiteX126" fmla="*/ 11245798 w 12192000"/>
              <a:gd name="connsiteY126" fmla="*/ 292170 h 1126566"/>
              <a:gd name="connsiteX127" fmla="*/ 11255992 w 12192000"/>
              <a:gd name="connsiteY127" fmla="*/ 291919 h 1126566"/>
              <a:gd name="connsiteX128" fmla="*/ 11264859 w 12192000"/>
              <a:gd name="connsiteY128" fmla="*/ 293937 h 1126566"/>
              <a:gd name="connsiteX129" fmla="*/ 11276151 w 12192000"/>
              <a:gd name="connsiteY129" fmla="*/ 293070 h 1126566"/>
              <a:gd name="connsiteX130" fmla="*/ 11279850 w 12192000"/>
              <a:gd name="connsiteY130" fmla="*/ 291330 h 1126566"/>
              <a:gd name="connsiteX131" fmla="*/ 11290818 w 12192000"/>
              <a:gd name="connsiteY131" fmla="*/ 291060 h 1126566"/>
              <a:gd name="connsiteX132" fmla="*/ 11296248 w 12192000"/>
              <a:gd name="connsiteY132" fmla="*/ 290163 h 1126566"/>
              <a:gd name="connsiteX133" fmla="*/ 11301652 w 12192000"/>
              <a:gd name="connsiteY133" fmla="*/ 290324 h 1126566"/>
              <a:gd name="connsiteX134" fmla="*/ 11339114 w 12192000"/>
              <a:gd name="connsiteY134" fmla="*/ 288153 h 1126566"/>
              <a:gd name="connsiteX135" fmla="*/ 11345146 w 12192000"/>
              <a:gd name="connsiteY135" fmla="*/ 290802 h 1126566"/>
              <a:gd name="connsiteX136" fmla="*/ 11400126 w 12192000"/>
              <a:gd name="connsiteY136" fmla="*/ 292287 h 1126566"/>
              <a:gd name="connsiteX137" fmla="*/ 11400420 w 12192000"/>
              <a:gd name="connsiteY137" fmla="*/ 293758 h 1126566"/>
              <a:gd name="connsiteX138" fmla="*/ 11413889 w 12192000"/>
              <a:gd name="connsiteY138" fmla="*/ 300516 h 1126566"/>
              <a:gd name="connsiteX139" fmla="*/ 11440688 w 12192000"/>
              <a:gd name="connsiteY139" fmla="*/ 310121 h 1126566"/>
              <a:gd name="connsiteX140" fmla="*/ 11496733 w 12192000"/>
              <a:gd name="connsiteY140" fmla="*/ 350225 h 1126566"/>
              <a:gd name="connsiteX141" fmla="*/ 11554005 w 12192000"/>
              <a:gd name="connsiteY141" fmla="*/ 351933 h 1126566"/>
              <a:gd name="connsiteX142" fmla="*/ 11565304 w 12192000"/>
              <a:gd name="connsiteY142" fmla="*/ 353069 h 1126566"/>
              <a:gd name="connsiteX143" fmla="*/ 11565435 w 12192000"/>
              <a:gd name="connsiteY143" fmla="*/ 353419 h 1126566"/>
              <a:gd name="connsiteX144" fmla="*/ 11577168 w 12192000"/>
              <a:gd name="connsiteY144" fmla="*/ 355270 h 1126566"/>
              <a:gd name="connsiteX145" fmla="*/ 11607823 w 12192000"/>
              <a:gd name="connsiteY145" fmla="*/ 357347 h 1126566"/>
              <a:gd name="connsiteX146" fmla="*/ 11664276 w 12192000"/>
              <a:gd name="connsiteY146" fmla="*/ 386951 h 1126566"/>
              <a:gd name="connsiteX147" fmla="*/ 11786197 w 12192000"/>
              <a:gd name="connsiteY147" fmla="*/ 477948 h 1126566"/>
              <a:gd name="connsiteX148" fmla="*/ 11866598 w 12192000"/>
              <a:gd name="connsiteY148" fmla="*/ 486803 h 1126566"/>
              <a:gd name="connsiteX149" fmla="*/ 11916744 w 12192000"/>
              <a:gd name="connsiteY149" fmla="*/ 502917 h 1126566"/>
              <a:gd name="connsiteX150" fmla="*/ 11949248 w 12192000"/>
              <a:gd name="connsiteY150" fmla="*/ 518881 h 1126566"/>
              <a:gd name="connsiteX151" fmla="*/ 11951002 w 12192000"/>
              <a:gd name="connsiteY151" fmla="*/ 518735 h 1126566"/>
              <a:gd name="connsiteX152" fmla="*/ 12026007 w 12192000"/>
              <a:gd name="connsiteY152" fmla="*/ 534384 h 1126566"/>
              <a:gd name="connsiteX153" fmla="*/ 12035188 w 12192000"/>
              <a:gd name="connsiteY153" fmla="*/ 529609 h 1126566"/>
              <a:gd name="connsiteX154" fmla="*/ 12115225 w 12192000"/>
              <a:gd name="connsiteY154" fmla="*/ 561895 h 1126566"/>
              <a:gd name="connsiteX155" fmla="*/ 12191636 w 12192000"/>
              <a:gd name="connsiteY155" fmla="*/ 558318 h 1126566"/>
              <a:gd name="connsiteX156" fmla="*/ 12192000 w 12192000"/>
              <a:gd name="connsiteY156" fmla="*/ 558295 h 1126566"/>
              <a:gd name="connsiteX157" fmla="*/ 12192000 w 12192000"/>
              <a:gd name="connsiteY157" fmla="*/ 1126566 h 1126566"/>
              <a:gd name="connsiteX158" fmla="*/ 0 w 12192000"/>
              <a:gd name="connsiteY158" fmla="*/ 1126566 h 1126566"/>
              <a:gd name="connsiteX159" fmla="*/ 0 w 12192000"/>
              <a:gd name="connsiteY159" fmla="*/ 401922 h 1126566"/>
              <a:gd name="connsiteX160" fmla="*/ 25242 w 12192000"/>
              <a:gd name="connsiteY160" fmla="*/ 388862 h 1126566"/>
              <a:gd name="connsiteX161" fmla="*/ 96922 w 12192000"/>
              <a:gd name="connsiteY161" fmla="*/ 357381 h 1126566"/>
              <a:gd name="connsiteX162" fmla="*/ 164580 w 12192000"/>
              <a:gd name="connsiteY162" fmla="*/ 322443 h 1126566"/>
              <a:gd name="connsiteX163" fmla="*/ 258712 w 12192000"/>
              <a:gd name="connsiteY163" fmla="*/ 286531 h 1126566"/>
              <a:gd name="connsiteX164" fmla="*/ 316354 w 12192000"/>
              <a:gd name="connsiteY164" fmla="*/ 238529 h 1126566"/>
              <a:gd name="connsiteX165" fmla="*/ 328834 w 12192000"/>
              <a:gd name="connsiteY165" fmla="*/ 240963 h 1126566"/>
              <a:gd name="connsiteX166" fmla="*/ 383414 w 12192000"/>
              <a:gd name="connsiteY166" fmla="*/ 221196 h 1126566"/>
              <a:gd name="connsiteX167" fmla="*/ 537708 w 12192000"/>
              <a:gd name="connsiteY167" fmla="*/ 119020 h 1126566"/>
              <a:gd name="connsiteX168" fmla="*/ 653257 w 12192000"/>
              <a:gd name="connsiteY168" fmla="*/ 91372 h 1126566"/>
              <a:gd name="connsiteX169" fmla="*/ 763197 w 12192000"/>
              <a:gd name="connsiteY169" fmla="*/ 59356 h 1126566"/>
              <a:gd name="connsiteX170" fmla="*/ 778208 w 12192000"/>
              <a:gd name="connsiteY170" fmla="*/ 63801 h 1126566"/>
              <a:gd name="connsiteX171" fmla="*/ 784725 w 12192000"/>
              <a:gd name="connsiteY171" fmla="*/ 62505 h 1126566"/>
              <a:gd name="connsiteX172" fmla="*/ 785400 w 12192000"/>
              <a:gd name="connsiteY172" fmla="*/ 62796 h 1126566"/>
              <a:gd name="connsiteX173" fmla="*/ 786774 w 12192000"/>
              <a:gd name="connsiteY173" fmla="*/ 62098 h 1126566"/>
              <a:gd name="connsiteX174" fmla="*/ 852003 w 12192000"/>
              <a:gd name="connsiteY174" fmla="*/ 61064 h 1126566"/>
              <a:gd name="connsiteX175" fmla="*/ 870719 w 12192000"/>
              <a:gd name="connsiteY175" fmla="*/ 47209 h 1126566"/>
              <a:gd name="connsiteX176" fmla="*/ 883786 w 12192000"/>
              <a:gd name="connsiteY176" fmla="*/ 45814 h 1126566"/>
              <a:gd name="connsiteX177" fmla="*/ 886400 w 12192000"/>
              <a:gd name="connsiteY177" fmla="*/ 43909 h 1126566"/>
              <a:gd name="connsiteX178" fmla="*/ 893881 w 12192000"/>
              <a:gd name="connsiteY178" fmla="*/ 40197 h 1126566"/>
              <a:gd name="connsiteX179" fmla="*/ 886282 w 12192000"/>
              <a:gd name="connsiteY179" fmla="*/ 36610 h 1126566"/>
              <a:gd name="connsiteX180" fmla="*/ 950274 w 12192000"/>
              <a:gd name="connsiteY180" fmla="*/ 20111 h 1126566"/>
              <a:gd name="connsiteX181" fmla="*/ 988432 w 12192000"/>
              <a:gd name="connsiteY181" fmla="*/ 24039 h 1126566"/>
              <a:gd name="connsiteX182" fmla="*/ 1048223 w 12192000"/>
              <a:gd name="connsiteY182" fmla="*/ 19791 h 1126566"/>
              <a:gd name="connsiteX183" fmla="*/ 1177886 w 12192000"/>
              <a:gd name="connsiteY183" fmla="*/ 30728 h 1126566"/>
              <a:gd name="connsiteX184" fmla="*/ 1305018 w 12192000"/>
              <a:gd name="connsiteY18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8996241 w 12192000"/>
              <a:gd name="connsiteY89" fmla="*/ 655221 h 1126566"/>
              <a:gd name="connsiteX90" fmla="*/ 9092152 w 12192000"/>
              <a:gd name="connsiteY90" fmla="*/ 609097 h 1126566"/>
              <a:gd name="connsiteX91" fmla="*/ 9156546 w 12192000"/>
              <a:gd name="connsiteY91" fmla="*/ 585468 h 1126566"/>
              <a:gd name="connsiteX92" fmla="*/ 9194830 w 12192000"/>
              <a:gd name="connsiteY92" fmla="*/ 571148 h 1126566"/>
              <a:gd name="connsiteX93" fmla="*/ 9314188 w 12192000"/>
              <a:gd name="connsiteY93" fmla="*/ 547301 h 1126566"/>
              <a:gd name="connsiteX94" fmla="*/ 9505176 w 12192000"/>
              <a:gd name="connsiteY94" fmla="*/ 542666 h 1126566"/>
              <a:gd name="connsiteX95" fmla="*/ 9581851 w 12192000"/>
              <a:gd name="connsiteY95" fmla="*/ 530976 h 1126566"/>
              <a:gd name="connsiteX96" fmla="*/ 9662056 w 12192000"/>
              <a:gd name="connsiteY96" fmla="*/ 524035 h 1126566"/>
              <a:gd name="connsiteX97" fmla="*/ 9724197 w 12192000"/>
              <a:gd name="connsiteY97" fmla="*/ 528337 h 1126566"/>
              <a:gd name="connsiteX98" fmla="*/ 9837846 w 12192000"/>
              <a:gd name="connsiteY98" fmla="*/ 492977 h 1126566"/>
              <a:gd name="connsiteX99" fmla="*/ 9917440 w 12192000"/>
              <a:gd name="connsiteY99" fmla="*/ 459605 h 1126566"/>
              <a:gd name="connsiteX100" fmla="*/ 9918439 w 12192000"/>
              <a:gd name="connsiteY100" fmla="*/ 453114 h 1126566"/>
              <a:gd name="connsiteX101" fmla="*/ 9953039 w 12192000"/>
              <a:gd name="connsiteY101" fmla="*/ 452486 h 1126566"/>
              <a:gd name="connsiteX102" fmla="*/ 9988183 w 12192000"/>
              <a:gd name="connsiteY102" fmla="*/ 448079 h 1126566"/>
              <a:gd name="connsiteX103" fmla="*/ 9991965 w 12192000"/>
              <a:gd name="connsiteY103" fmla="*/ 435969 h 1126566"/>
              <a:gd name="connsiteX104" fmla="*/ 9986932 w 12192000"/>
              <a:gd name="connsiteY104" fmla="*/ 431168 h 1126566"/>
              <a:gd name="connsiteX105" fmla="*/ 9996190 w 12192000"/>
              <a:gd name="connsiteY105" fmla="*/ 429066 h 1126566"/>
              <a:gd name="connsiteX106" fmla="*/ 9999786 w 12192000"/>
              <a:gd name="connsiteY106" fmla="*/ 427758 h 1126566"/>
              <a:gd name="connsiteX107" fmla="*/ 10012936 w 12192000"/>
              <a:gd name="connsiteY107" fmla="*/ 428884 h 1126566"/>
              <a:gd name="connsiteX108" fmla="*/ 10102484 w 12192000"/>
              <a:gd name="connsiteY108" fmla="*/ 441324 h 1126566"/>
              <a:gd name="connsiteX109" fmla="*/ 10199200 w 12192000"/>
              <a:gd name="connsiteY109" fmla="*/ 438197 h 1126566"/>
              <a:gd name="connsiteX110" fmla="*/ 10245648 w 12192000"/>
              <a:gd name="connsiteY110" fmla="*/ 438831 h 1126566"/>
              <a:gd name="connsiteX111" fmla="*/ 10369590 w 12192000"/>
              <a:gd name="connsiteY111" fmla="*/ 423377 h 1126566"/>
              <a:gd name="connsiteX112" fmla="*/ 10575777 w 12192000"/>
              <a:gd name="connsiteY112" fmla="*/ 355859 h 1126566"/>
              <a:gd name="connsiteX113" fmla="*/ 10638984 w 12192000"/>
              <a:gd name="connsiteY113" fmla="*/ 347416 h 1126566"/>
              <a:gd name="connsiteX114" fmla="*/ 10668356 w 12192000"/>
              <a:gd name="connsiteY114" fmla="*/ 340612 h 1126566"/>
              <a:gd name="connsiteX115" fmla="*/ 10732175 w 12192000"/>
              <a:gd name="connsiteY115" fmla="*/ 317549 h 1126566"/>
              <a:gd name="connsiteX116" fmla="*/ 10862886 w 12192000"/>
              <a:gd name="connsiteY116" fmla="*/ 313438 h 1126566"/>
              <a:gd name="connsiteX117" fmla="*/ 10963063 w 12192000"/>
              <a:gd name="connsiteY117" fmla="*/ 317771 h 1126566"/>
              <a:gd name="connsiteX118" fmla="*/ 11018562 w 12192000"/>
              <a:gd name="connsiteY118" fmla="*/ 316991 h 1126566"/>
              <a:gd name="connsiteX119" fmla="*/ 11059692 w 12192000"/>
              <a:gd name="connsiteY119" fmla="*/ 319983 h 1126566"/>
              <a:gd name="connsiteX120" fmla="*/ 11160371 w 12192000"/>
              <a:gd name="connsiteY120" fmla="*/ 308440 h 1126566"/>
              <a:gd name="connsiteX121" fmla="*/ 11178386 w 12192000"/>
              <a:gd name="connsiteY121" fmla="*/ 299490 h 1126566"/>
              <a:gd name="connsiteX122" fmla="*/ 11192494 w 12192000"/>
              <a:gd name="connsiteY122" fmla="*/ 296221 h 1126566"/>
              <a:gd name="connsiteX123" fmla="*/ 11199770 w 12192000"/>
              <a:gd name="connsiteY123" fmla="*/ 299772 h 1126566"/>
              <a:gd name="connsiteX124" fmla="*/ 11217258 w 12192000"/>
              <a:gd name="connsiteY124" fmla="*/ 293681 h 1126566"/>
              <a:gd name="connsiteX125" fmla="*/ 11245798 w 12192000"/>
              <a:gd name="connsiteY125" fmla="*/ 292170 h 1126566"/>
              <a:gd name="connsiteX126" fmla="*/ 11255992 w 12192000"/>
              <a:gd name="connsiteY126" fmla="*/ 291919 h 1126566"/>
              <a:gd name="connsiteX127" fmla="*/ 11264859 w 12192000"/>
              <a:gd name="connsiteY127" fmla="*/ 293937 h 1126566"/>
              <a:gd name="connsiteX128" fmla="*/ 11276151 w 12192000"/>
              <a:gd name="connsiteY128" fmla="*/ 293070 h 1126566"/>
              <a:gd name="connsiteX129" fmla="*/ 11279850 w 12192000"/>
              <a:gd name="connsiteY129" fmla="*/ 291330 h 1126566"/>
              <a:gd name="connsiteX130" fmla="*/ 11290818 w 12192000"/>
              <a:gd name="connsiteY130" fmla="*/ 291060 h 1126566"/>
              <a:gd name="connsiteX131" fmla="*/ 11296248 w 12192000"/>
              <a:gd name="connsiteY131" fmla="*/ 290163 h 1126566"/>
              <a:gd name="connsiteX132" fmla="*/ 11301652 w 12192000"/>
              <a:gd name="connsiteY132" fmla="*/ 290324 h 1126566"/>
              <a:gd name="connsiteX133" fmla="*/ 11339114 w 12192000"/>
              <a:gd name="connsiteY133" fmla="*/ 288153 h 1126566"/>
              <a:gd name="connsiteX134" fmla="*/ 11345146 w 12192000"/>
              <a:gd name="connsiteY134" fmla="*/ 290802 h 1126566"/>
              <a:gd name="connsiteX135" fmla="*/ 11400126 w 12192000"/>
              <a:gd name="connsiteY135" fmla="*/ 292287 h 1126566"/>
              <a:gd name="connsiteX136" fmla="*/ 11400420 w 12192000"/>
              <a:gd name="connsiteY136" fmla="*/ 293758 h 1126566"/>
              <a:gd name="connsiteX137" fmla="*/ 11413889 w 12192000"/>
              <a:gd name="connsiteY137" fmla="*/ 300516 h 1126566"/>
              <a:gd name="connsiteX138" fmla="*/ 11440688 w 12192000"/>
              <a:gd name="connsiteY138" fmla="*/ 310121 h 1126566"/>
              <a:gd name="connsiteX139" fmla="*/ 11496733 w 12192000"/>
              <a:gd name="connsiteY139" fmla="*/ 350225 h 1126566"/>
              <a:gd name="connsiteX140" fmla="*/ 11554005 w 12192000"/>
              <a:gd name="connsiteY140" fmla="*/ 351933 h 1126566"/>
              <a:gd name="connsiteX141" fmla="*/ 11565304 w 12192000"/>
              <a:gd name="connsiteY141" fmla="*/ 353069 h 1126566"/>
              <a:gd name="connsiteX142" fmla="*/ 11565435 w 12192000"/>
              <a:gd name="connsiteY142" fmla="*/ 353419 h 1126566"/>
              <a:gd name="connsiteX143" fmla="*/ 11577168 w 12192000"/>
              <a:gd name="connsiteY143" fmla="*/ 355270 h 1126566"/>
              <a:gd name="connsiteX144" fmla="*/ 11607823 w 12192000"/>
              <a:gd name="connsiteY144" fmla="*/ 357347 h 1126566"/>
              <a:gd name="connsiteX145" fmla="*/ 11664276 w 12192000"/>
              <a:gd name="connsiteY145" fmla="*/ 386951 h 1126566"/>
              <a:gd name="connsiteX146" fmla="*/ 11786197 w 12192000"/>
              <a:gd name="connsiteY146" fmla="*/ 477948 h 1126566"/>
              <a:gd name="connsiteX147" fmla="*/ 11866598 w 12192000"/>
              <a:gd name="connsiteY147" fmla="*/ 486803 h 1126566"/>
              <a:gd name="connsiteX148" fmla="*/ 11916744 w 12192000"/>
              <a:gd name="connsiteY148" fmla="*/ 502917 h 1126566"/>
              <a:gd name="connsiteX149" fmla="*/ 11949248 w 12192000"/>
              <a:gd name="connsiteY149" fmla="*/ 518881 h 1126566"/>
              <a:gd name="connsiteX150" fmla="*/ 11951002 w 12192000"/>
              <a:gd name="connsiteY150" fmla="*/ 518735 h 1126566"/>
              <a:gd name="connsiteX151" fmla="*/ 12026007 w 12192000"/>
              <a:gd name="connsiteY151" fmla="*/ 534384 h 1126566"/>
              <a:gd name="connsiteX152" fmla="*/ 12035188 w 12192000"/>
              <a:gd name="connsiteY152" fmla="*/ 529609 h 1126566"/>
              <a:gd name="connsiteX153" fmla="*/ 12115225 w 12192000"/>
              <a:gd name="connsiteY153" fmla="*/ 561895 h 1126566"/>
              <a:gd name="connsiteX154" fmla="*/ 12191636 w 12192000"/>
              <a:gd name="connsiteY154" fmla="*/ 558318 h 1126566"/>
              <a:gd name="connsiteX155" fmla="*/ 12192000 w 12192000"/>
              <a:gd name="connsiteY155" fmla="*/ 558295 h 1126566"/>
              <a:gd name="connsiteX156" fmla="*/ 12192000 w 12192000"/>
              <a:gd name="connsiteY156" fmla="*/ 1126566 h 1126566"/>
              <a:gd name="connsiteX157" fmla="*/ 0 w 12192000"/>
              <a:gd name="connsiteY157" fmla="*/ 1126566 h 1126566"/>
              <a:gd name="connsiteX158" fmla="*/ 0 w 12192000"/>
              <a:gd name="connsiteY158" fmla="*/ 401922 h 1126566"/>
              <a:gd name="connsiteX159" fmla="*/ 25242 w 12192000"/>
              <a:gd name="connsiteY159" fmla="*/ 388862 h 1126566"/>
              <a:gd name="connsiteX160" fmla="*/ 96922 w 12192000"/>
              <a:gd name="connsiteY160" fmla="*/ 357381 h 1126566"/>
              <a:gd name="connsiteX161" fmla="*/ 164580 w 12192000"/>
              <a:gd name="connsiteY161" fmla="*/ 322443 h 1126566"/>
              <a:gd name="connsiteX162" fmla="*/ 258712 w 12192000"/>
              <a:gd name="connsiteY162" fmla="*/ 286531 h 1126566"/>
              <a:gd name="connsiteX163" fmla="*/ 316354 w 12192000"/>
              <a:gd name="connsiteY163" fmla="*/ 238529 h 1126566"/>
              <a:gd name="connsiteX164" fmla="*/ 328834 w 12192000"/>
              <a:gd name="connsiteY164" fmla="*/ 240963 h 1126566"/>
              <a:gd name="connsiteX165" fmla="*/ 383414 w 12192000"/>
              <a:gd name="connsiteY165" fmla="*/ 221196 h 1126566"/>
              <a:gd name="connsiteX166" fmla="*/ 537708 w 12192000"/>
              <a:gd name="connsiteY166" fmla="*/ 119020 h 1126566"/>
              <a:gd name="connsiteX167" fmla="*/ 653257 w 12192000"/>
              <a:gd name="connsiteY167" fmla="*/ 91372 h 1126566"/>
              <a:gd name="connsiteX168" fmla="*/ 763197 w 12192000"/>
              <a:gd name="connsiteY168" fmla="*/ 59356 h 1126566"/>
              <a:gd name="connsiteX169" fmla="*/ 778208 w 12192000"/>
              <a:gd name="connsiteY169" fmla="*/ 63801 h 1126566"/>
              <a:gd name="connsiteX170" fmla="*/ 784725 w 12192000"/>
              <a:gd name="connsiteY170" fmla="*/ 62505 h 1126566"/>
              <a:gd name="connsiteX171" fmla="*/ 785400 w 12192000"/>
              <a:gd name="connsiteY171" fmla="*/ 62796 h 1126566"/>
              <a:gd name="connsiteX172" fmla="*/ 786774 w 12192000"/>
              <a:gd name="connsiteY172" fmla="*/ 62098 h 1126566"/>
              <a:gd name="connsiteX173" fmla="*/ 852003 w 12192000"/>
              <a:gd name="connsiteY173" fmla="*/ 61064 h 1126566"/>
              <a:gd name="connsiteX174" fmla="*/ 870719 w 12192000"/>
              <a:gd name="connsiteY174" fmla="*/ 47209 h 1126566"/>
              <a:gd name="connsiteX175" fmla="*/ 883786 w 12192000"/>
              <a:gd name="connsiteY175" fmla="*/ 45814 h 1126566"/>
              <a:gd name="connsiteX176" fmla="*/ 886400 w 12192000"/>
              <a:gd name="connsiteY176" fmla="*/ 43909 h 1126566"/>
              <a:gd name="connsiteX177" fmla="*/ 893881 w 12192000"/>
              <a:gd name="connsiteY177" fmla="*/ 40197 h 1126566"/>
              <a:gd name="connsiteX178" fmla="*/ 886282 w 12192000"/>
              <a:gd name="connsiteY178" fmla="*/ 36610 h 1126566"/>
              <a:gd name="connsiteX179" fmla="*/ 950274 w 12192000"/>
              <a:gd name="connsiteY179" fmla="*/ 20111 h 1126566"/>
              <a:gd name="connsiteX180" fmla="*/ 988432 w 12192000"/>
              <a:gd name="connsiteY180" fmla="*/ 24039 h 1126566"/>
              <a:gd name="connsiteX181" fmla="*/ 1048223 w 12192000"/>
              <a:gd name="connsiteY181" fmla="*/ 19791 h 1126566"/>
              <a:gd name="connsiteX182" fmla="*/ 1177886 w 12192000"/>
              <a:gd name="connsiteY182" fmla="*/ 30728 h 1126566"/>
              <a:gd name="connsiteX183" fmla="*/ 1305018 w 12192000"/>
              <a:gd name="connsiteY18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8977191 w 12192000"/>
              <a:gd name="connsiteY89" fmla="*/ 697131 h 1126566"/>
              <a:gd name="connsiteX90" fmla="*/ 9092152 w 12192000"/>
              <a:gd name="connsiteY90" fmla="*/ 609097 h 1126566"/>
              <a:gd name="connsiteX91" fmla="*/ 9156546 w 12192000"/>
              <a:gd name="connsiteY91" fmla="*/ 585468 h 1126566"/>
              <a:gd name="connsiteX92" fmla="*/ 9194830 w 12192000"/>
              <a:gd name="connsiteY92" fmla="*/ 571148 h 1126566"/>
              <a:gd name="connsiteX93" fmla="*/ 9314188 w 12192000"/>
              <a:gd name="connsiteY93" fmla="*/ 547301 h 1126566"/>
              <a:gd name="connsiteX94" fmla="*/ 9505176 w 12192000"/>
              <a:gd name="connsiteY94" fmla="*/ 542666 h 1126566"/>
              <a:gd name="connsiteX95" fmla="*/ 9581851 w 12192000"/>
              <a:gd name="connsiteY95" fmla="*/ 530976 h 1126566"/>
              <a:gd name="connsiteX96" fmla="*/ 9662056 w 12192000"/>
              <a:gd name="connsiteY96" fmla="*/ 524035 h 1126566"/>
              <a:gd name="connsiteX97" fmla="*/ 9724197 w 12192000"/>
              <a:gd name="connsiteY97" fmla="*/ 528337 h 1126566"/>
              <a:gd name="connsiteX98" fmla="*/ 9837846 w 12192000"/>
              <a:gd name="connsiteY98" fmla="*/ 492977 h 1126566"/>
              <a:gd name="connsiteX99" fmla="*/ 9917440 w 12192000"/>
              <a:gd name="connsiteY99" fmla="*/ 459605 h 1126566"/>
              <a:gd name="connsiteX100" fmla="*/ 9918439 w 12192000"/>
              <a:gd name="connsiteY100" fmla="*/ 453114 h 1126566"/>
              <a:gd name="connsiteX101" fmla="*/ 9953039 w 12192000"/>
              <a:gd name="connsiteY101" fmla="*/ 452486 h 1126566"/>
              <a:gd name="connsiteX102" fmla="*/ 9988183 w 12192000"/>
              <a:gd name="connsiteY102" fmla="*/ 448079 h 1126566"/>
              <a:gd name="connsiteX103" fmla="*/ 9991965 w 12192000"/>
              <a:gd name="connsiteY103" fmla="*/ 435969 h 1126566"/>
              <a:gd name="connsiteX104" fmla="*/ 9986932 w 12192000"/>
              <a:gd name="connsiteY104" fmla="*/ 431168 h 1126566"/>
              <a:gd name="connsiteX105" fmla="*/ 9996190 w 12192000"/>
              <a:gd name="connsiteY105" fmla="*/ 429066 h 1126566"/>
              <a:gd name="connsiteX106" fmla="*/ 9999786 w 12192000"/>
              <a:gd name="connsiteY106" fmla="*/ 427758 h 1126566"/>
              <a:gd name="connsiteX107" fmla="*/ 10012936 w 12192000"/>
              <a:gd name="connsiteY107" fmla="*/ 428884 h 1126566"/>
              <a:gd name="connsiteX108" fmla="*/ 10102484 w 12192000"/>
              <a:gd name="connsiteY108" fmla="*/ 441324 h 1126566"/>
              <a:gd name="connsiteX109" fmla="*/ 10199200 w 12192000"/>
              <a:gd name="connsiteY109" fmla="*/ 438197 h 1126566"/>
              <a:gd name="connsiteX110" fmla="*/ 10245648 w 12192000"/>
              <a:gd name="connsiteY110" fmla="*/ 438831 h 1126566"/>
              <a:gd name="connsiteX111" fmla="*/ 10369590 w 12192000"/>
              <a:gd name="connsiteY111" fmla="*/ 423377 h 1126566"/>
              <a:gd name="connsiteX112" fmla="*/ 10575777 w 12192000"/>
              <a:gd name="connsiteY112" fmla="*/ 355859 h 1126566"/>
              <a:gd name="connsiteX113" fmla="*/ 10638984 w 12192000"/>
              <a:gd name="connsiteY113" fmla="*/ 347416 h 1126566"/>
              <a:gd name="connsiteX114" fmla="*/ 10668356 w 12192000"/>
              <a:gd name="connsiteY114" fmla="*/ 340612 h 1126566"/>
              <a:gd name="connsiteX115" fmla="*/ 10732175 w 12192000"/>
              <a:gd name="connsiteY115" fmla="*/ 317549 h 1126566"/>
              <a:gd name="connsiteX116" fmla="*/ 10862886 w 12192000"/>
              <a:gd name="connsiteY116" fmla="*/ 313438 h 1126566"/>
              <a:gd name="connsiteX117" fmla="*/ 10963063 w 12192000"/>
              <a:gd name="connsiteY117" fmla="*/ 317771 h 1126566"/>
              <a:gd name="connsiteX118" fmla="*/ 11018562 w 12192000"/>
              <a:gd name="connsiteY118" fmla="*/ 316991 h 1126566"/>
              <a:gd name="connsiteX119" fmla="*/ 11059692 w 12192000"/>
              <a:gd name="connsiteY119" fmla="*/ 319983 h 1126566"/>
              <a:gd name="connsiteX120" fmla="*/ 11160371 w 12192000"/>
              <a:gd name="connsiteY120" fmla="*/ 308440 h 1126566"/>
              <a:gd name="connsiteX121" fmla="*/ 11178386 w 12192000"/>
              <a:gd name="connsiteY121" fmla="*/ 299490 h 1126566"/>
              <a:gd name="connsiteX122" fmla="*/ 11192494 w 12192000"/>
              <a:gd name="connsiteY122" fmla="*/ 296221 h 1126566"/>
              <a:gd name="connsiteX123" fmla="*/ 11199770 w 12192000"/>
              <a:gd name="connsiteY123" fmla="*/ 299772 h 1126566"/>
              <a:gd name="connsiteX124" fmla="*/ 11217258 w 12192000"/>
              <a:gd name="connsiteY124" fmla="*/ 293681 h 1126566"/>
              <a:gd name="connsiteX125" fmla="*/ 11245798 w 12192000"/>
              <a:gd name="connsiteY125" fmla="*/ 292170 h 1126566"/>
              <a:gd name="connsiteX126" fmla="*/ 11255992 w 12192000"/>
              <a:gd name="connsiteY126" fmla="*/ 291919 h 1126566"/>
              <a:gd name="connsiteX127" fmla="*/ 11264859 w 12192000"/>
              <a:gd name="connsiteY127" fmla="*/ 293937 h 1126566"/>
              <a:gd name="connsiteX128" fmla="*/ 11276151 w 12192000"/>
              <a:gd name="connsiteY128" fmla="*/ 293070 h 1126566"/>
              <a:gd name="connsiteX129" fmla="*/ 11279850 w 12192000"/>
              <a:gd name="connsiteY129" fmla="*/ 291330 h 1126566"/>
              <a:gd name="connsiteX130" fmla="*/ 11290818 w 12192000"/>
              <a:gd name="connsiteY130" fmla="*/ 291060 h 1126566"/>
              <a:gd name="connsiteX131" fmla="*/ 11296248 w 12192000"/>
              <a:gd name="connsiteY131" fmla="*/ 290163 h 1126566"/>
              <a:gd name="connsiteX132" fmla="*/ 11301652 w 12192000"/>
              <a:gd name="connsiteY132" fmla="*/ 290324 h 1126566"/>
              <a:gd name="connsiteX133" fmla="*/ 11339114 w 12192000"/>
              <a:gd name="connsiteY133" fmla="*/ 288153 h 1126566"/>
              <a:gd name="connsiteX134" fmla="*/ 11345146 w 12192000"/>
              <a:gd name="connsiteY134" fmla="*/ 290802 h 1126566"/>
              <a:gd name="connsiteX135" fmla="*/ 11400126 w 12192000"/>
              <a:gd name="connsiteY135" fmla="*/ 292287 h 1126566"/>
              <a:gd name="connsiteX136" fmla="*/ 11400420 w 12192000"/>
              <a:gd name="connsiteY136" fmla="*/ 293758 h 1126566"/>
              <a:gd name="connsiteX137" fmla="*/ 11413889 w 12192000"/>
              <a:gd name="connsiteY137" fmla="*/ 300516 h 1126566"/>
              <a:gd name="connsiteX138" fmla="*/ 11440688 w 12192000"/>
              <a:gd name="connsiteY138" fmla="*/ 310121 h 1126566"/>
              <a:gd name="connsiteX139" fmla="*/ 11496733 w 12192000"/>
              <a:gd name="connsiteY139" fmla="*/ 350225 h 1126566"/>
              <a:gd name="connsiteX140" fmla="*/ 11554005 w 12192000"/>
              <a:gd name="connsiteY140" fmla="*/ 351933 h 1126566"/>
              <a:gd name="connsiteX141" fmla="*/ 11565304 w 12192000"/>
              <a:gd name="connsiteY141" fmla="*/ 353069 h 1126566"/>
              <a:gd name="connsiteX142" fmla="*/ 11565435 w 12192000"/>
              <a:gd name="connsiteY142" fmla="*/ 353419 h 1126566"/>
              <a:gd name="connsiteX143" fmla="*/ 11577168 w 12192000"/>
              <a:gd name="connsiteY143" fmla="*/ 355270 h 1126566"/>
              <a:gd name="connsiteX144" fmla="*/ 11607823 w 12192000"/>
              <a:gd name="connsiteY144" fmla="*/ 357347 h 1126566"/>
              <a:gd name="connsiteX145" fmla="*/ 11664276 w 12192000"/>
              <a:gd name="connsiteY145" fmla="*/ 386951 h 1126566"/>
              <a:gd name="connsiteX146" fmla="*/ 11786197 w 12192000"/>
              <a:gd name="connsiteY146" fmla="*/ 477948 h 1126566"/>
              <a:gd name="connsiteX147" fmla="*/ 11866598 w 12192000"/>
              <a:gd name="connsiteY147" fmla="*/ 486803 h 1126566"/>
              <a:gd name="connsiteX148" fmla="*/ 11916744 w 12192000"/>
              <a:gd name="connsiteY148" fmla="*/ 502917 h 1126566"/>
              <a:gd name="connsiteX149" fmla="*/ 11949248 w 12192000"/>
              <a:gd name="connsiteY149" fmla="*/ 518881 h 1126566"/>
              <a:gd name="connsiteX150" fmla="*/ 11951002 w 12192000"/>
              <a:gd name="connsiteY150" fmla="*/ 518735 h 1126566"/>
              <a:gd name="connsiteX151" fmla="*/ 12026007 w 12192000"/>
              <a:gd name="connsiteY151" fmla="*/ 534384 h 1126566"/>
              <a:gd name="connsiteX152" fmla="*/ 12035188 w 12192000"/>
              <a:gd name="connsiteY152" fmla="*/ 529609 h 1126566"/>
              <a:gd name="connsiteX153" fmla="*/ 12115225 w 12192000"/>
              <a:gd name="connsiteY153" fmla="*/ 561895 h 1126566"/>
              <a:gd name="connsiteX154" fmla="*/ 12191636 w 12192000"/>
              <a:gd name="connsiteY154" fmla="*/ 558318 h 1126566"/>
              <a:gd name="connsiteX155" fmla="*/ 12192000 w 12192000"/>
              <a:gd name="connsiteY155" fmla="*/ 558295 h 1126566"/>
              <a:gd name="connsiteX156" fmla="*/ 12192000 w 12192000"/>
              <a:gd name="connsiteY156" fmla="*/ 1126566 h 1126566"/>
              <a:gd name="connsiteX157" fmla="*/ 0 w 12192000"/>
              <a:gd name="connsiteY157" fmla="*/ 1126566 h 1126566"/>
              <a:gd name="connsiteX158" fmla="*/ 0 w 12192000"/>
              <a:gd name="connsiteY158" fmla="*/ 401922 h 1126566"/>
              <a:gd name="connsiteX159" fmla="*/ 25242 w 12192000"/>
              <a:gd name="connsiteY159" fmla="*/ 388862 h 1126566"/>
              <a:gd name="connsiteX160" fmla="*/ 96922 w 12192000"/>
              <a:gd name="connsiteY160" fmla="*/ 357381 h 1126566"/>
              <a:gd name="connsiteX161" fmla="*/ 164580 w 12192000"/>
              <a:gd name="connsiteY161" fmla="*/ 322443 h 1126566"/>
              <a:gd name="connsiteX162" fmla="*/ 258712 w 12192000"/>
              <a:gd name="connsiteY162" fmla="*/ 286531 h 1126566"/>
              <a:gd name="connsiteX163" fmla="*/ 316354 w 12192000"/>
              <a:gd name="connsiteY163" fmla="*/ 238529 h 1126566"/>
              <a:gd name="connsiteX164" fmla="*/ 328834 w 12192000"/>
              <a:gd name="connsiteY164" fmla="*/ 240963 h 1126566"/>
              <a:gd name="connsiteX165" fmla="*/ 383414 w 12192000"/>
              <a:gd name="connsiteY165" fmla="*/ 221196 h 1126566"/>
              <a:gd name="connsiteX166" fmla="*/ 537708 w 12192000"/>
              <a:gd name="connsiteY166" fmla="*/ 119020 h 1126566"/>
              <a:gd name="connsiteX167" fmla="*/ 653257 w 12192000"/>
              <a:gd name="connsiteY167" fmla="*/ 91372 h 1126566"/>
              <a:gd name="connsiteX168" fmla="*/ 763197 w 12192000"/>
              <a:gd name="connsiteY168" fmla="*/ 59356 h 1126566"/>
              <a:gd name="connsiteX169" fmla="*/ 778208 w 12192000"/>
              <a:gd name="connsiteY169" fmla="*/ 63801 h 1126566"/>
              <a:gd name="connsiteX170" fmla="*/ 784725 w 12192000"/>
              <a:gd name="connsiteY170" fmla="*/ 62505 h 1126566"/>
              <a:gd name="connsiteX171" fmla="*/ 785400 w 12192000"/>
              <a:gd name="connsiteY171" fmla="*/ 62796 h 1126566"/>
              <a:gd name="connsiteX172" fmla="*/ 786774 w 12192000"/>
              <a:gd name="connsiteY172" fmla="*/ 62098 h 1126566"/>
              <a:gd name="connsiteX173" fmla="*/ 852003 w 12192000"/>
              <a:gd name="connsiteY173" fmla="*/ 61064 h 1126566"/>
              <a:gd name="connsiteX174" fmla="*/ 870719 w 12192000"/>
              <a:gd name="connsiteY174" fmla="*/ 47209 h 1126566"/>
              <a:gd name="connsiteX175" fmla="*/ 883786 w 12192000"/>
              <a:gd name="connsiteY175" fmla="*/ 45814 h 1126566"/>
              <a:gd name="connsiteX176" fmla="*/ 886400 w 12192000"/>
              <a:gd name="connsiteY176" fmla="*/ 43909 h 1126566"/>
              <a:gd name="connsiteX177" fmla="*/ 893881 w 12192000"/>
              <a:gd name="connsiteY177" fmla="*/ 40197 h 1126566"/>
              <a:gd name="connsiteX178" fmla="*/ 886282 w 12192000"/>
              <a:gd name="connsiteY178" fmla="*/ 36610 h 1126566"/>
              <a:gd name="connsiteX179" fmla="*/ 950274 w 12192000"/>
              <a:gd name="connsiteY179" fmla="*/ 20111 h 1126566"/>
              <a:gd name="connsiteX180" fmla="*/ 988432 w 12192000"/>
              <a:gd name="connsiteY180" fmla="*/ 24039 h 1126566"/>
              <a:gd name="connsiteX181" fmla="*/ 1048223 w 12192000"/>
              <a:gd name="connsiteY181" fmla="*/ 19791 h 1126566"/>
              <a:gd name="connsiteX182" fmla="*/ 1177886 w 12192000"/>
              <a:gd name="connsiteY182" fmla="*/ 30728 h 1126566"/>
              <a:gd name="connsiteX183" fmla="*/ 1305018 w 12192000"/>
              <a:gd name="connsiteY18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9837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98374 w 12192000"/>
              <a:gd name="connsiteY72" fmla="*/ 345663 h 1126566"/>
              <a:gd name="connsiteX73" fmla="*/ 6788093 w 12192000"/>
              <a:gd name="connsiteY73" fmla="*/ 377012 h 1126566"/>
              <a:gd name="connsiteX74" fmla="*/ 7001696 w 12192000"/>
              <a:gd name="connsiteY74" fmla="*/ 39416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12192000" h="1126566">
                <a:moveTo>
                  <a:pt x="1305018" y="0"/>
                </a:moveTo>
                <a:lnTo>
                  <a:pt x="1338012" y="2184"/>
                </a:lnTo>
                <a:lnTo>
                  <a:pt x="1368320" y="11572"/>
                </a:lnTo>
                <a:cubicBezTo>
                  <a:pt x="1368135" y="12420"/>
                  <a:pt x="1367949" y="13268"/>
                  <a:pt x="1367764" y="14115"/>
                </a:cubicBezTo>
                <a:cubicBezTo>
                  <a:pt x="1368260" y="15850"/>
                  <a:pt x="1369933" y="16116"/>
                  <a:pt x="1372564" y="15636"/>
                </a:cubicBezTo>
                <a:lnTo>
                  <a:pt x="1377226" y="14330"/>
                </a:lnTo>
                <a:lnTo>
                  <a:pt x="1382967" y="16108"/>
                </a:lnTo>
                <a:lnTo>
                  <a:pt x="1398753" y="20281"/>
                </a:lnTo>
                <a:lnTo>
                  <a:pt x="1403473" y="25878"/>
                </a:lnTo>
                <a:cubicBezTo>
                  <a:pt x="1418187" y="35152"/>
                  <a:pt x="1455496" y="27557"/>
                  <a:pt x="1465522" y="40951"/>
                </a:cubicBezTo>
                <a:lnTo>
                  <a:pt x="1485274" y="38769"/>
                </a:lnTo>
                <a:lnTo>
                  <a:pt x="1506702" y="48855"/>
                </a:lnTo>
                <a:cubicBezTo>
                  <a:pt x="1526562" y="57310"/>
                  <a:pt x="1547358" y="62811"/>
                  <a:pt x="1570577" y="56390"/>
                </a:cubicBezTo>
                <a:cubicBezTo>
                  <a:pt x="1561206" y="73812"/>
                  <a:pt x="1626608" y="54897"/>
                  <a:pt x="1640836" y="71287"/>
                </a:cubicBezTo>
                <a:cubicBezTo>
                  <a:pt x="1649435" y="84672"/>
                  <a:pt x="1671284" y="82051"/>
                  <a:pt x="1689992" y="86003"/>
                </a:cubicBezTo>
                <a:cubicBezTo>
                  <a:pt x="1706935" y="99155"/>
                  <a:pt x="1796696" y="106480"/>
                  <a:pt x="1825707" y="102605"/>
                </a:cubicBezTo>
                <a:cubicBezTo>
                  <a:pt x="1904608" y="83484"/>
                  <a:pt x="1991519" y="135253"/>
                  <a:pt x="2055100" y="121407"/>
                </a:cubicBezTo>
                <a:cubicBezTo>
                  <a:pt x="2073090" y="121616"/>
                  <a:pt x="2088723" y="123853"/>
                  <a:pt x="2102805" y="127338"/>
                </a:cubicBezTo>
                <a:lnTo>
                  <a:pt x="2139327" y="140098"/>
                </a:lnTo>
                <a:lnTo>
                  <a:pt x="2143886" y="149737"/>
                </a:lnTo>
                <a:lnTo>
                  <a:pt x="2169405" y="154229"/>
                </a:lnTo>
                <a:lnTo>
                  <a:pt x="2175252" y="157025"/>
                </a:lnTo>
                <a:cubicBezTo>
                  <a:pt x="2186400" y="162399"/>
                  <a:pt x="2197622" y="167468"/>
                  <a:pt x="2209736" y="171455"/>
                </a:cubicBezTo>
                <a:cubicBezTo>
                  <a:pt x="2225844" y="133195"/>
                  <a:pt x="2315425" y="199057"/>
                  <a:pt x="2306658" y="162489"/>
                </a:cubicBezTo>
                <a:cubicBezTo>
                  <a:pt x="2358676" y="173927"/>
                  <a:pt x="2356751" y="154958"/>
                  <a:pt x="2376691" y="163846"/>
                </a:cubicBezTo>
                <a:lnTo>
                  <a:pt x="2381520" y="166644"/>
                </a:lnTo>
                <a:lnTo>
                  <a:pt x="2500607" y="180917"/>
                </a:lnTo>
                <a:lnTo>
                  <a:pt x="2542869" y="188717"/>
                </a:lnTo>
                <a:cubicBezTo>
                  <a:pt x="2674262" y="187952"/>
                  <a:pt x="2707055" y="263173"/>
                  <a:pt x="2829718" y="242215"/>
                </a:cubicBezTo>
                <a:lnTo>
                  <a:pt x="3028662" y="219550"/>
                </a:lnTo>
                <a:cubicBezTo>
                  <a:pt x="3049869" y="208285"/>
                  <a:pt x="3084950" y="208595"/>
                  <a:pt x="3107019" y="220240"/>
                </a:cubicBezTo>
                <a:cubicBezTo>
                  <a:pt x="3110816" y="222244"/>
                  <a:pt x="3114075" y="224515"/>
                  <a:pt x="3116698" y="226983"/>
                </a:cubicBezTo>
                <a:cubicBezTo>
                  <a:pt x="3179274" y="200503"/>
                  <a:pt x="3198987" y="221584"/>
                  <a:pt x="3231577" y="202023"/>
                </a:cubicBezTo>
                <a:cubicBezTo>
                  <a:pt x="3309179" y="203900"/>
                  <a:pt x="3356885" y="235149"/>
                  <a:pt x="3386687" y="218190"/>
                </a:cubicBezTo>
                <a:cubicBezTo>
                  <a:pt x="3423429" y="225110"/>
                  <a:pt x="3463019" y="256177"/>
                  <a:pt x="3501680" y="238841"/>
                </a:cubicBezTo>
                <a:cubicBezTo>
                  <a:pt x="3496844" y="257097"/>
                  <a:pt x="3551130" y="231857"/>
                  <a:pt x="3567038" y="246771"/>
                </a:cubicBezTo>
                <a:cubicBezTo>
                  <a:pt x="3577348" y="259245"/>
                  <a:pt x="3596226" y="254494"/>
                  <a:pt x="3613626" y="256591"/>
                </a:cubicBezTo>
                <a:cubicBezTo>
                  <a:pt x="3631298" y="268014"/>
                  <a:pt x="3712457" y="266495"/>
                  <a:pt x="3737444" y="259793"/>
                </a:cubicBezTo>
                <a:cubicBezTo>
                  <a:pt x="3803671" y="233024"/>
                  <a:pt x="3891186" y="276009"/>
                  <a:pt x="3944870" y="255991"/>
                </a:cubicBezTo>
                <a:cubicBezTo>
                  <a:pt x="4008933" y="249766"/>
                  <a:pt x="4045961" y="279503"/>
                  <a:pt x="4092172" y="290617"/>
                </a:cubicBezTo>
                <a:cubicBezTo>
                  <a:pt x="4098827" y="250967"/>
                  <a:pt x="4191523" y="307711"/>
                  <a:pt x="4176434" y="272187"/>
                </a:cubicBezTo>
                <a:cubicBezTo>
                  <a:pt x="4241060" y="280555"/>
                  <a:pt x="4209740" y="244545"/>
                  <a:pt x="4269617" y="283947"/>
                </a:cubicBezTo>
                <a:cubicBezTo>
                  <a:pt x="4386123" y="270292"/>
                  <a:pt x="4534009" y="307696"/>
                  <a:pt x="4638729" y="274806"/>
                </a:cubicBezTo>
                <a:lnTo>
                  <a:pt x="4910175" y="258887"/>
                </a:lnTo>
                <a:cubicBezTo>
                  <a:pt x="4910334" y="258037"/>
                  <a:pt x="4910494" y="257187"/>
                  <a:pt x="4910653" y="256337"/>
                </a:cubicBezTo>
                <a:cubicBezTo>
                  <a:pt x="4911824" y="254741"/>
                  <a:pt x="4913545" y="254755"/>
                  <a:pt x="4915901" y="255646"/>
                </a:cubicBezTo>
                <a:lnTo>
                  <a:pt x="4919888" y="257665"/>
                </a:lnTo>
                <a:lnTo>
                  <a:pt x="4926150" y="256877"/>
                </a:lnTo>
                <a:lnTo>
                  <a:pt x="4943081" y="255402"/>
                </a:lnTo>
                <a:lnTo>
                  <a:pt x="4949875" y="250755"/>
                </a:lnTo>
                <a:lnTo>
                  <a:pt x="5034125" y="251561"/>
                </a:lnTo>
                <a:lnTo>
                  <a:pt x="5058873" y="245283"/>
                </a:lnTo>
                <a:cubicBezTo>
                  <a:pt x="5081450" y="240328"/>
                  <a:pt x="5103755" y="238383"/>
                  <a:pt x="5123651" y="248360"/>
                </a:cubicBezTo>
                <a:cubicBezTo>
                  <a:pt x="5121534" y="229990"/>
                  <a:pt x="5177244" y="258894"/>
                  <a:pt x="5197539" y="245352"/>
                </a:cubicBezTo>
                <a:cubicBezTo>
                  <a:pt x="5211192" y="233802"/>
                  <a:pt x="5231277" y="239882"/>
                  <a:pt x="5250946" y="239095"/>
                </a:cubicBezTo>
                <a:cubicBezTo>
                  <a:pt x="5272576" y="229125"/>
                  <a:pt x="5362305" y="236604"/>
                  <a:pt x="5388817" y="245059"/>
                </a:cubicBezTo>
                <a:cubicBezTo>
                  <a:pt x="5457500" y="276353"/>
                  <a:pt x="5562193" y="240387"/>
                  <a:pt x="5618162" y="264094"/>
                </a:cubicBezTo>
                <a:cubicBezTo>
                  <a:pt x="5635645" y="266810"/>
                  <a:pt x="5651655" y="267184"/>
                  <a:pt x="5666664" y="266098"/>
                </a:cubicBezTo>
                <a:lnTo>
                  <a:pt x="5715324" y="251101"/>
                </a:lnTo>
                <a:lnTo>
                  <a:pt x="5741796" y="250897"/>
                </a:lnTo>
                <a:lnTo>
                  <a:pt x="5748565" y="249142"/>
                </a:lnTo>
                <a:cubicBezTo>
                  <a:pt x="5761488" y="245753"/>
                  <a:pt x="5789604" y="257912"/>
                  <a:pt x="5802907" y="256022"/>
                </a:cubicBezTo>
                <a:cubicBezTo>
                  <a:pt x="5845141" y="268967"/>
                  <a:pt x="5900887" y="231236"/>
                  <a:pt x="5877829" y="265178"/>
                </a:cubicBezTo>
                <a:cubicBezTo>
                  <a:pt x="5932696" y="262556"/>
                  <a:pt x="5923269" y="280589"/>
                  <a:pt x="5946099" y="275229"/>
                </a:cubicBezTo>
                <a:lnTo>
                  <a:pt x="5951885" y="273306"/>
                </a:lnTo>
                <a:lnTo>
                  <a:pt x="5957187" y="267506"/>
                </a:lnTo>
                <a:lnTo>
                  <a:pt x="6000476" y="273899"/>
                </a:lnTo>
                <a:lnTo>
                  <a:pt x="6055647" y="268058"/>
                </a:lnTo>
                <a:cubicBezTo>
                  <a:pt x="6182414" y="290116"/>
                  <a:pt x="6280672" y="256487"/>
                  <a:pt x="6390944" y="296657"/>
                </a:cubicBezTo>
                <a:lnTo>
                  <a:pt x="6445883" y="304401"/>
                </a:lnTo>
                <a:cubicBezTo>
                  <a:pt x="6488263" y="316778"/>
                  <a:pt x="6557650" y="301859"/>
                  <a:pt x="6598839" y="327138"/>
                </a:cubicBezTo>
                <a:cubicBezTo>
                  <a:pt x="6614856" y="341473"/>
                  <a:pt x="6658305" y="336097"/>
                  <a:pt x="6674894" y="339184"/>
                </a:cubicBezTo>
                <a:cubicBezTo>
                  <a:pt x="6691483" y="342271"/>
                  <a:pt x="6694854" y="347625"/>
                  <a:pt x="6698374" y="345663"/>
                </a:cubicBezTo>
                <a:cubicBezTo>
                  <a:pt x="6748333" y="381426"/>
                  <a:pt x="6764373" y="352806"/>
                  <a:pt x="6788093" y="377012"/>
                </a:cubicBezTo>
                <a:cubicBezTo>
                  <a:pt x="6863891" y="387787"/>
                  <a:pt x="6979637" y="372926"/>
                  <a:pt x="7001696" y="394163"/>
                </a:cubicBezTo>
                <a:cubicBezTo>
                  <a:pt x="7039991" y="393431"/>
                  <a:pt x="7010656" y="400290"/>
                  <a:pt x="7052564" y="396658"/>
                </a:cubicBezTo>
                <a:cubicBezTo>
                  <a:pt x="7055164" y="378218"/>
                  <a:pt x="7109032" y="400006"/>
                  <a:pt x="7130364" y="388164"/>
                </a:cubicBezTo>
                <a:cubicBezTo>
                  <a:pt x="7145309" y="377773"/>
                  <a:pt x="7161671" y="385430"/>
                  <a:pt x="7179335" y="386225"/>
                </a:cubicBezTo>
                <a:cubicBezTo>
                  <a:pt x="7200979" y="378045"/>
                  <a:pt x="7278864" y="392682"/>
                  <a:pt x="7300357" y="403218"/>
                </a:cubicBezTo>
                <a:cubicBezTo>
                  <a:pt x="7353733" y="439852"/>
                  <a:pt x="7455509" y="412480"/>
                  <a:pt x="7499445" y="440549"/>
                </a:cubicBezTo>
                <a:cubicBezTo>
                  <a:pt x="7558920" y="456964"/>
                  <a:pt x="7606586" y="434213"/>
                  <a:pt x="7655710" y="430962"/>
                </a:cubicBezTo>
                <a:cubicBezTo>
                  <a:pt x="7646336" y="470388"/>
                  <a:pt x="7758609" y="430550"/>
                  <a:pt x="7729851" y="462457"/>
                </a:cubicBezTo>
                <a:cubicBezTo>
                  <a:pt x="7795688" y="464850"/>
                  <a:pt x="7751041" y="494594"/>
                  <a:pt x="7824660" y="466203"/>
                </a:cubicBezTo>
                <a:cubicBezTo>
                  <a:pt x="7931888" y="498311"/>
                  <a:pt x="8189689" y="453831"/>
                  <a:pt x="8277851" y="502630"/>
                </a:cubicBezTo>
                <a:cubicBezTo>
                  <a:pt x="8370818" y="512734"/>
                  <a:pt x="8313042" y="513711"/>
                  <a:pt x="8382461" y="526824"/>
                </a:cubicBezTo>
                <a:cubicBezTo>
                  <a:pt x="8391942" y="573223"/>
                  <a:pt x="8538700" y="594604"/>
                  <a:pt x="8594502" y="613607"/>
                </a:cubicBezTo>
                <a:cubicBezTo>
                  <a:pt x="8691407" y="622788"/>
                  <a:pt x="8680711" y="654899"/>
                  <a:pt x="8777878" y="639454"/>
                </a:cubicBezTo>
                <a:cubicBezTo>
                  <a:pt x="8821850" y="645255"/>
                  <a:pt x="8834479" y="644511"/>
                  <a:pt x="8858334" y="648415"/>
                </a:cubicBezTo>
                <a:lnTo>
                  <a:pt x="8969814" y="639833"/>
                </a:lnTo>
                <a:cubicBezTo>
                  <a:pt x="9008784" y="633280"/>
                  <a:pt x="9061030" y="618158"/>
                  <a:pt x="9092152" y="609097"/>
                </a:cubicBezTo>
                <a:cubicBezTo>
                  <a:pt x="9141320" y="619991"/>
                  <a:pt x="9118891" y="591188"/>
                  <a:pt x="9156546" y="585468"/>
                </a:cubicBezTo>
                <a:cubicBezTo>
                  <a:pt x="9180620" y="587385"/>
                  <a:pt x="9192331" y="584657"/>
                  <a:pt x="9194830" y="571148"/>
                </a:cubicBezTo>
                <a:cubicBezTo>
                  <a:pt x="9308402" y="581928"/>
                  <a:pt x="9235498" y="557277"/>
                  <a:pt x="9314188" y="547301"/>
                </a:cubicBezTo>
                <a:cubicBezTo>
                  <a:pt x="9385651" y="541365"/>
                  <a:pt x="9407311" y="527502"/>
                  <a:pt x="9505176" y="542666"/>
                </a:cubicBezTo>
                <a:cubicBezTo>
                  <a:pt x="9527962" y="548956"/>
                  <a:pt x="9555704" y="534081"/>
                  <a:pt x="9581851" y="530976"/>
                </a:cubicBezTo>
                <a:cubicBezTo>
                  <a:pt x="9607998" y="527871"/>
                  <a:pt x="9661317" y="526445"/>
                  <a:pt x="9662056" y="524035"/>
                </a:cubicBezTo>
                <a:cubicBezTo>
                  <a:pt x="9725667" y="537016"/>
                  <a:pt x="9687962" y="516815"/>
                  <a:pt x="9724197" y="528337"/>
                </a:cubicBezTo>
                <a:cubicBezTo>
                  <a:pt x="9784395" y="515772"/>
                  <a:pt x="9805214" y="483205"/>
                  <a:pt x="9837846" y="492977"/>
                </a:cubicBezTo>
                <a:cubicBezTo>
                  <a:pt x="9863105" y="482046"/>
                  <a:pt x="9877613" y="450783"/>
                  <a:pt x="9917440" y="459605"/>
                </a:cubicBezTo>
                <a:cubicBezTo>
                  <a:pt x="9914032" y="456009"/>
                  <a:pt x="9914999" y="454133"/>
                  <a:pt x="9918439" y="453114"/>
                </a:cubicBezTo>
                <a:lnTo>
                  <a:pt x="9953039" y="452486"/>
                </a:lnTo>
                <a:lnTo>
                  <a:pt x="9988183" y="448079"/>
                </a:lnTo>
                <a:cubicBezTo>
                  <a:pt x="10003164" y="445307"/>
                  <a:pt x="9997636" y="440348"/>
                  <a:pt x="9991965" y="435969"/>
                </a:cubicBezTo>
                <a:lnTo>
                  <a:pt x="9986932" y="431168"/>
                </a:lnTo>
                <a:lnTo>
                  <a:pt x="9996190" y="429066"/>
                </a:lnTo>
                <a:lnTo>
                  <a:pt x="9999786" y="427758"/>
                </a:lnTo>
                <a:lnTo>
                  <a:pt x="10012936" y="428884"/>
                </a:lnTo>
                <a:cubicBezTo>
                  <a:pt x="10033227" y="430510"/>
                  <a:pt x="10071440" y="439772"/>
                  <a:pt x="10102484" y="441324"/>
                </a:cubicBezTo>
                <a:cubicBezTo>
                  <a:pt x="10136562" y="436650"/>
                  <a:pt x="10161909" y="444583"/>
                  <a:pt x="10199200" y="438197"/>
                </a:cubicBezTo>
                <a:cubicBezTo>
                  <a:pt x="10217449" y="429443"/>
                  <a:pt x="10230000" y="428254"/>
                  <a:pt x="10245648" y="438831"/>
                </a:cubicBezTo>
                <a:cubicBezTo>
                  <a:pt x="10329997" y="396081"/>
                  <a:pt x="10293643" y="438380"/>
                  <a:pt x="10369590" y="423377"/>
                </a:cubicBezTo>
                <a:cubicBezTo>
                  <a:pt x="10435429" y="407137"/>
                  <a:pt x="10508988" y="397618"/>
                  <a:pt x="10575777" y="355859"/>
                </a:cubicBezTo>
                <a:cubicBezTo>
                  <a:pt x="10588559" y="343823"/>
                  <a:pt x="10623554" y="349957"/>
                  <a:pt x="10638984" y="347416"/>
                </a:cubicBezTo>
                <a:cubicBezTo>
                  <a:pt x="10654414" y="344875"/>
                  <a:pt x="10665320" y="338813"/>
                  <a:pt x="10668356" y="340612"/>
                </a:cubicBezTo>
                <a:cubicBezTo>
                  <a:pt x="10708634" y="310852"/>
                  <a:pt x="10713374" y="337960"/>
                  <a:pt x="10732175" y="317549"/>
                </a:cubicBezTo>
                <a:cubicBezTo>
                  <a:pt x="10795223" y="310206"/>
                  <a:pt x="10845347" y="331314"/>
                  <a:pt x="10862886" y="313438"/>
                </a:cubicBezTo>
                <a:cubicBezTo>
                  <a:pt x="10895019" y="315099"/>
                  <a:pt x="10938544" y="336989"/>
                  <a:pt x="10963063" y="317771"/>
                </a:cubicBezTo>
                <a:cubicBezTo>
                  <a:pt x="10966067" y="333874"/>
                  <a:pt x="11000154" y="306125"/>
                  <a:pt x="11018562" y="316991"/>
                </a:cubicBezTo>
                <a:cubicBezTo>
                  <a:pt x="11031553" y="326424"/>
                  <a:pt x="11044924" y="320203"/>
                  <a:pt x="11059692" y="319983"/>
                </a:cubicBezTo>
                <a:cubicBezTo>
                  <a:pt x="11078202" y="327673"/>
                  <a:pt x="11142830" y="317027"/>
                  <a:pt x="11160371" y="308440"/>
                </a:cubicBezTo>
                <a:cubicBezTo>
                  <a:pt x="11165760" y="304637"/>
                  <a:pt x="11171826" y="301723"/>
                  <a:pt x="11178386" y="299490"/>
                </a:cubicBezTo>
                <a:lnTo>
                  <a:pt x="11192494" y="296221"/>
                </a:lnTo>
                <a:lnTo>
                  <a:pt x="11199770" y="299772"/>
                </a:lnTo>
                <a:lnTo>
                  <a:pt x="11217258" y="293681"/>
                </a:lnTo>
                <a:lnTo>
                  <a:pt x="11245798" y="292170"/>
                </a:lnTo>
                <a:lnTo>
                  <a:pt x="11255992" y="291919"/>
                </a:lnTo>
                <a:lnTo>
                  <a:pt x="11264859" y="293937"/>
                </a:lnTo>
                <a:cubicBezTo>
                  <a:pt x="11269176" y="294273"/>
                  <a:pt x="11272860" y="293892"/>
                  <a:pt x="11276151" y="293070"/>
                </a:cubicBezTo>
                <a:lnTo>
                  <a:pt x="11279850" y="291330"/>
                </a:lnTo>
                <a:lnTo>
                  <a:pt x="11290818" y="291060"/>
                </a:lnTo>
                <a:lnTo>
                  <a:pt x="11296248" y="290163"/>
                </a:lnTo>
                <a:lnTo>
                  <a:pt x="11301652" y="290324"/>
                </a:lnTo>
                <a:lnTo>
                  <a:pt x="11339114" y="288153"/>
                </a:lnTo>
                <a:lnTo>
                  <a:pt x="11345146" y="290802"/>
                </a:lnTo>
                <a:lnTo>
                  <a:pt x="11400126" y="292287"/>
                </a:lnTo>
                <a:cubicBezTo>
                  <a:pt x="11400225" y="292777"/>
                  <a:pt x="11400322" y="293267"/>
                  <a:pt x="11400420" y="293758"/>
                </a:cubicBezTo>
                <a:cubicBezTo>
                  <a:pt x="11402333" y="297092"/>
                  <a:pt x="11406107" y="299615"/>
                  <a:pt x="11413889" y="300516"/>
                </a:cubicBezTo>
                <a:cubicBezTo>
                  <a:pt x="11395142" y="320394"/>
                  <a:pt x="11416088" y="309220"/>
                  <a:pt x="11440688" y="310121"/>
                </a:cubicBezTo>
                <a:cubicBezTo>
                  <a:pt x="11417061" y="341196"/>
                  <a:pt x="11491047" y="330911"/>
                  <a:pt x="11496733" y="350225"/>
                </a:cubicBezTo>
                <a:cubicBezTo>
                  <a:pt x="11515339" y="350186"/>
                  <a:pt x="11534581" y="350713"/>
                  <a:pt x="11554005" y="351933"/>
                </a:cubicBezTo>
                <a:lnTo>
                  <a:pt x="11565304" y="353069"/>
                </a:lnTo>
                <a:cubicBezTo>
                  <a:pt x="11565348" y="353186"/>
                  <a:pt x="11565391" y="353302"/>
                  <a:pt x="11565435" y="353419"/>
                </a:cubicBezTo>
                <a:cubicBezTo>
                  <a:pt x="11567690" y="354366"/>
                  <a:pt x="11571332" y="355001"/>
                  <a:pt x="11577168" y="355270"/>
                </a:cubicBezTo>
                <a:lnTo>
                  <a:pt x="11607823" y="357347"/>
                </a:lnTo>
                <a:lnTo>
                  <a:pt x="11664276" y="386951"/>
                </a:lnTo>
                <a:cubicBezTo>
                  <a:pt x="11700990" y="407051"/>
                  <a:pt x="11744222" y="456861"/>
                  <a:pt x="11786197" y="477948"/>
                </a:cubicBezTo>
                <a:lnTo>
                  <a:pt x="11866598" y="486803"/>
                </a:lnTo>
                <a:cubicBezTo>
                  <a:pt x="11883269" y="491187"/>
                  <a:pt x="11900036" y="496356"/>
                  <a:pt x="11916744" y="502917"/>
                </a:cubicBezTo>
                <a:lnTo>
                  <a:pt x="11949248" y="518881"/>
                </a:lnTo>
                <a:lnTo>
                  <a:pt x="11951002" y="518735"/>
                </a:lnTo>
                <a:lnTo>
                  <a:pt x="12026007" y="534384"/>
                </a:lnTo>
                <a:cubicBezTo>
                  <a:pt x="12029433" y="533054"/>
                  <a:pt x="12032525" y="531446"/>
                  <a:pt x="12035188" y="529609"/>
                </a:cubicBezTo>
                <a:cubicBezTo>
                  <a:pt x="12075234" y="558112"/>
                  <a:pt x="12095957" y="542163"/>
                  <a:pt x="12115225" y="561895"/>
                </a:cubicBezTo>
                <a:cubicBezTo>
                  <a:pt x="12144838" y="564862"/>
                  <a:pt x="12170822" y="560882"/>
                  <a:pt x="12191636" y="558318"/>
                </a:cubicBezTo>
                <a:lnTo>
                  <a:pt x="12192000" y="558295"/>
                </a:lnTo>
                <a:lnTo>
                  <a:pt x="12192000" y="1126566"/>
                </a:lnTo>
                <a:lnTo>
                  <a:pt x="0" y="1126566"/>
                </a:lnTo>
                <a:lnTo>
                  <a:pt x="0" y="401922"/>
                </a:lnTo>
                <a:lnTo>
                  <a:pt x="25242" y="388862"/>
                </a:lnTo>
                <a:cubicBezTo>
                  <a:pt x="53095" y="374239"/>
                  <a:pt x="81134" y="359931"/>
                  <a:pt x="96922" y="357381"/>
                </a:cubicBezTo>
                <a:cubicBezTo>
                  <a:pt x="108624" y="334682"/>
                  <a:pt x="133296" y="326879"/>
                  <a:pt x="164580" y="322443"/>
                </a:cubicBezTo>
                <a:cubicBezTo>
                  <a:pt x="170496" y="302312"/>
                  <a:pt x="203628" y="305232"/>
                  <a:pt x="258712" y="286531"/>
                </a:cubicBezTo>
                <a:cubicBezTo>
                  <a:pt x="264312" y="263774"/>
                  <a:pt x="296058" y="274113"/>
                  <a:pt x="316354" y="238529"/>
                </a:cubicBezTo>
                <a:cubicBezTo>
                  <a:pt x="320285" y="239658"/>
                  <a:pt x="324488" y="240478"/>
                  <a:pt x="328834" y="240963"/>
                </a:cubicBezTo>
                <a:cubicBezTo>
                  <a:pt x="354074" y="243782"/>
                  <a:pt x="378513" y="234932"/>
                  <a:pt x="383414" y="221196"/>
                </a:cubicBezTo>
                <a:cubicBezTo>
                  <a:pt x="421577" y="169345"/>
                  <a:pt x="485280" y="146631"/>
                  <a:pt x="537708" y="119020"/>
                </a:cubicBezTo>
                <a:cubicBezTo>
                  <a:pt x="588732" y="94357"/>
                  <a:pt x="615676" y="101316"/>
                  <a:pt x="653257" y="91372"/>
                </a:cubicBezTo>
                <a:cubicBezTo>
                  <a:pt x="684624" y="78385"/>
                  <a:pt x="748753" y="87379"/>
                  <a:pt x="763197" y="59356"/>
                </a:cubicBezTo>
                <a:cubicBezTo>
                  <a:pt x="765804" y="63426"/>
                  <a:pt x="771340" y="64365"/>
                  <a:pt x="778208" y="63801"/>
                </a:cubicBezTo>
                <a:lnTo>
                  <a:pt x="784725" y="62505"/>
                </a:lnTo>
                <a:lnTo>
                  <a:pt x="785400" y="62796"/>
                </a:lnTo>
                <a:lnTo>
                  <a:pt x="786774" y="62098"/>
                </a:lnTo>
                <a:lnTo>
                  <a:pt x="852003" y="61064"/>
                </a:lnTo>
                <a:cubicBezTo>
                  <a:pt x="860539" y="57863"/>
                  <a:pt x="862705" y="50815"/>
                  <a:pt x="870719" y="47209"/>
                </a:cubicBezTo>
                <a:lnTo>
                  <a:pt x="883786" y="45814"/>
                </a:lnTo>
                <a:lnTo>
                  <a:pt x="886400" y="43909"/>
                </a:lnTo>
                <a:lnTo>
                  <a:pt x="893881" y="40197"/>
                </a:lnTo>
                <a:lnTo>
                  <a:pt x="886282" y="36610"/>
                </a:lnTo>
                <a:cubicBezTo>
                  <a:pt x="895681" y="33262"/>
                  <a:pt x="933249" y="22206"/>
                  <a:pt x="950274" y="20111"/>
                </a:cubicBezTo>
                <a:lnTo>
                  <a:pt x="988432" y="24039"/>
                </a:lnTo>
                <a:cubicBezTo>
                  <a:pt x="993873" y="26447"/>
                  <a:pt x="1044330" y="14803"/>
                  <a:pt x="1048223" y="19791"/>
                </a:cubicBezTo>
                <a:cubicBezTo>
                  <a:pt x="1123287" y="25741"/>
                  <a:pt x="1109478" y="4056"/>
                  <a:pt x="1177886" y="30728"/>
                </a:cubicBezTo>
                <a:cubicBezTo>
                  <a:pt x="1207072" y="3020"/>
                  <a:pt x="1274783" y="15000"/>
                  <a:pt x="1305018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A859-0D83-C54F-85A3-47F9D62D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6"/>
            <a:ext cx="6830912" cy="3649819"/>
          </a:xfrm>
        </p:spPr>
        <p:txBody>
          <a:bodyPr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Scraped data from website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Cleaned data using python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Extracted clean data to CSV files 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F9DCC-F4C1-7E43-831B-584A89C1A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62" y="563314"/>
            <a:ext cx="3959715" cy="3500301"/>
          </a:xfrm>
          <a:prstGeom prst="rect">
            <a:avLst/>
          </a:prstGeom>
        </p:spPr>
      </p:pic>
      <p:pic>
        <p:nvPicPr>
          <p:cNvPr id="51" name="Content Placeholder 3">
            <a:extLst>
              <a:ext uri="{FF2B5EF4-FFF2-40B4-BE49-F238E27FC236}">
                <a16:creationId xmlns:a16="http://schemas.microsoft.com/office/drawing/2014/main" id="{93E56E3E-7642-EA41-B5FA-9DDDBB95B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84" r="39886" b="2"/>
          <a:stretch/>
        </p:blipFill>
        <p:spPr>
          <a:xfrm>
            <a:off x="6773522" y="4160144"/>
            <a:ext cx="4318291" cy="20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AB07C0F-F0D6-4514-87BD-52B40990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738B8-79CD-084D-B99D-9D588D6D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603623"/>
            <a:ext cx="6830913" cy="1222001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85BCF0A-0B8D-47CB-98D4-1E6217B2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7114"/>
            <a:ext cx="12192000" cy="1126566"/>
          </a:xfrm>
          <a:custGeom>
            <a:avLst/>
            <a:gdLst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62814 w 12192000"/>
              <a:gd name="connsiteY88" fmla="*/ 645618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58031 w 12192000"/>
              <a:gd name="connsiteY155" fmla="*/ 406970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62814 w 12192000"/>
              <a:gd name="connsiteY88" fmla="*/ 645618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98873 w 12192000"/>
              <a:gd name="connsiteY155" fmla="*/ 397894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98873 w 12192000"/>
              <a:gd name="connsiteY155" fmla="*/ 397894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542869 w 12192000"/>
              <a:gd name="connsiteY28" fmla="*/ 188717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500607 w 12192000"/>
              <a:gd name="connsiteY27" fmla="*/ 180917 h 1126566"/>
              <a:gd name="connsiteX28" fmla="*/ 2542869 w 12192000"/>
              <a:gd name="connsiteY28" fmla="*/ 188717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877121 w 12192000"/>
              <a:gd name="connsiteY43" fmla="*/ 263049 h 1126566"/>
              <a:gd name="connsiteX44" fmla="*/ 4910175 w 12192000"/>
              <a:gd name="connsiteY44" fmla="*/ 258887 h 1126566"/>
              <a:gd name="connsiteX45" fmla="*/ 4910653 w 12192000"/>
              <a:gd name="connsiteY45" fmla="*/ 256337 h 1126566"/>
              <a:gd name="connsiteX46" fmla="*/ 4915901 w 12192000"/>
              <a:gd name="connsiteY46" fmla="*/ 255646 h 1126566"/>
              <a:gd name="connsiteX47" fmla="*/ 4919888 w 12192000"/>
              <a:gd name="connsiteY47" fmla="*/ 257665 h 1126566"/>
              <a:gd name="connsiteX48" fmla="*/ 4926150 w 12192000"/>
              <a:gd name="connsiteY48" fmla="*/ 256877 h 1126566"/>
              <a:gd name="connsiteX49" fmla="*/ 4943081 w 12192000"/>
              <a:gd name="connsiteY49" fmla="*/ 255402 h 1126566"/>
              <a:gd name="connsiteX50" fmla="*/ 4949875 w 12192000"/>
              <a:gd name="connsiteY50" fmla="*/ 250755 h 1126566"/>
              <a:gd name="connsiteX51" fmla="*/ 5034125 w 12192000"/>
              <a:gd name="connsiteY51" fmla="*/ 251561 h 1126566"/>
              <a:gd name="connsiteX52" fmla="*/ 5058873 w 12192000"/>
              <a:gd name="connsiteY52" fmla="*/ 245283 h 1126566"/>
              <a:gd name="connsiteX53" fmla="*/ 5123651 w 12192000"/>
              <a:gd name="connsiteY53" fmla="*/ 248360 h 1126566"/>
              <a:gd name="connsiteX54" fmla="*/ 5197539 w 12192000"/>
              <a:gd name="connsiteY54" fmla="*/ 245352 h 1126566"/>
              <a:gd name="connsiteX55" fmla="*/ 5250946 w 12192000"/>
              <a:gd name="connsiteY55" fmla="*/ 239095 h 1126566"/>
              <a:gd name="connsiteX56" fmla="*/ 5388817 w 12192000"/>
              <a:gd name="connsiteY56" fmla="*/ 245059 h 1126566"/>
              <a:gd name="connsiteX57" fmla="*/ 5618162 w 12192000"/>
              <a:gd name="connsiteY57" fmla="*/ 264094 h 1126566"/>
              <a:gd name="connsiteX58" fmla="*/ 5666664 w 12192000"/>
              <a:gd name="connsiteY58" fmla="*/ 266098 h 1126566"/>
              <a:gd name="connsiteX59" fmla="*/ 5715324 w 12192000"/>
              <a:gd name="connsiteY59" fmla="*/ 251101 h 1126566"/>
              <a:gd name="connsiteX60" fmla="*/ 5741796 w 12192000"/>
              <a:gd name="connsiteY60" fmla="*/ 250897 h 1126566"/>
              <a:gd name="connsiteX61" fmla="*/ 5748565 w 12192000"/>
              <a:gd name="connsiteY61" fmla="*/ 249142 h 1126566"/>
              <a:gd name="connsiteX62" fmla="*/ 5787667 w 12192000"/>
              <a:gd name="connsiteY62" fmla="*/ 240782 h 1126566"/>
              <a:gd name="connsiteX63" fmla="*/ 5877829 w 12192000"/>
              <a:gd name="connsiteY63" fmla="*/ 265178 h 1126566"/>
              <a:gd name="connsiteX64" fmla="*/ 5946099 w 12192000"/>
              <a:gd name="connsiteY64" fmla="*/ 275229 h 1126566"/>
              <a:gd name="connsiteX65" fmla="*/ 5951885 w 12192000"/>
              <a:gd name="connsiteY65" fmla="*/ 273306 h 1126566"/>
              <a:gd name="connsiteX66" fmla="*/ 5957187 w 12192000"/>
              <a:gd name="connsiteY66" fmla="*/ 267506 h 1126566"/>
              <a:gd name="connsiteX67" fmla="*/ 5969996 w 12192000"/>
              <a:gd name="connsiteY67" fmla="*/ 266279 h 1126566"/>
              <a:gd name="connsiteX68" fmla="*/ 5983257 w 12192000"/>
              <a:gd name="connsiteY68" fmla="*/ 260438 h 1126566"/>
              <a:gd name="connsiteX69" fmla="*/ 6390944 w 12192000"/>
              <a:gd name="connsiteY69" fmla="*/ 296657 h 1126566"/>
              <a:gd name="connsiteX70" fmla="*/ 6472553 w 12192000"/>
              <a:gd name="connsiteY70" fmla="*/ 327261 h 1126566"/>
              <a:gd name="connsiteX71" fmla="*/ 6598839 w 12192000"/>
              <a:gd name="connsiteY71" fmla="*/ 327138 h 1126566"/>
              <a:gd name="connsiteX72" fmla="*/ 6674894 w 12192000"/>
              <a:gd name="connsiteY72" fmla="*/ 339184 h 1126566"/>
              <a:gd name="connsiteX73" fmla="*/ 6686944 w 12192000"/>
              <a:gd name="connsiteY73" fmla="*/ 334233 h 1126566"/>
              <a:gd name="connsiteX74" fmla="*/ 6788093 w 12192000"/>
              <a:gd name="connsiteY74" fmla="*/ 377012 h 1126566"/>
              <a:gd name="connsiteX75" fmla="*/ 6944546 w 12192000"/>
              <a:gd name="connsiteY75" fmla="*/ 386543 h 1126566"/>
              <a:gd name="connsiteX76" fmla="*/ 7063994 w 12192000"/>
              <a:gd name="connsiteY76" fmla="*/ 385228 h 1126566"/>
              <a:gd name="connsiteX77" fmla="*/ 7130364 w 12192000"/>
              <a:gd name="connsiteY77" fmla="*/ 388164 h 1126566"/>
              <a:gd name="connsiteX78" fmla="*/ 7179335 w 12192000"/>
              <a:gd name="connsiteY78" fmla="*/ 386225 h 1126566"/>
              <a:gd name="connsiteX79" fmla="*/ 7300357 w 12192000"/>
              <a:gd name="connsiteY79" fmla="*/ 403218 h 1126566"/>
              <a:gd name="connsiteX80" fmla="*/ 7499445 w 12192000"/>
              <a:gd name="connsiteY80" fmla="*/ 440549 h 1126566"/>
              <a:gd name="connsiteX81" fmla="*/ 7655710 w 12192000"/>
              <a:gd name="connsiteY81" fmla="*/ 430962 h 1126566"/>
              <a:gd name="connsiteX82" fmla="*/ 7729851 w 12192000"/>
              <a:gd name="connsiteY82" fmla="*/ 462457 h 1126566"/>
              <a:gd name="connsiteX83" fmla="*/ 7824660 w 12192000"/>
              <a:gd name="connsiteY83" fmla="*/ 466203 h 1126566"/>
              <a:gd name="connsiteX84" fmla="*/ 8277851 w 12192000"/>
              <a:gd name="connsiteY84" fmla="*/ 502630 h 1126566"/>
              <a:gd name="connsiteX85" fmla="*/ 8382461 w 12192000"/>
              <a:gd name="connsiteY85" fmla="*/ 526824 h 1126566"/>
              <a:gd name="connsiteX86" fmla="*/ 8594502 w 12192000"/>
              <a:gd name="connsiteY86" fmla="*/ 613607 h 1126566"/>
              <a:gd name="connsiteX87" fmla="*/ 8808358 w 12192000"/>
              <a:gd name="connsiteY87" fmla="*/ 654694 h 1126566"/>
              <a:gd name="connsiteX88" fmla="*/ 8880244 w 12192000"/>
              <a:gd name="connsiteY88" fmla="*/ 661466 h 1126566"/>
              <a:gd name="connsiteX89" fmla="*/ 8885004 w 12192000"/>
              <a:gd name="connsiteY89" fmla="*/ 663655 h 1126566"/>
              <a:gd name="connsiteX90" fmla="*/ 8886720 w 12192000"/>
              <a:gd name="connsiteY90" fmla="*/ 662879 h 1126566"/>
              <a:gd name="connsiteX91" fmla="*/ 8912175 w 12192000"/>
              <a:gd name="connsiteY91" fmla="*/ 660908 h 1126566"/>
              <a:gd name="connsiteX92" fmla="*/ 8969814 w 12192000"/>
              <a:gd name="connsiteY92" fmla="*/ 639833 h 1126566"/>
              <a:gd name="connsiteX93" fmla="*/ 8996241 w 12192000"/>
              <a:gd name="connsiteY93" fmla="*/ 655221 h 1126566"/>
              <a:gd name="connsiteX94" fmla="*/ 9092152 w 12192000"/>
              <a:gd name="connsiteY94" fmla="*/ 609097 h 1126566"/>
              <a:gd name="connsiteX95" fmla="*/ 9156546 w 12192000"/>
              <a:gd name="connsiteY95" fmla="*/ 585468 h 1126566"/>
              <a:gd name="connsiteX96" fmla="*/ 9194830 w 12192000"/>
              <a:gd name="connsiteY96" fmla="*/ 571148 h 1126566"/>
              <a:gd name="connsiteX97" fmla="*/ 9314188 w 12192000"/>
              <a:gd name="connsiteY97" fmla="*/ 547301 h 1126566"/>
              <a:gd name="connsiteX98" fmla="*/ 9554706 w 12192000"/>
              <a:gd name="connsiteY98" fmla="*/ 542666 h 1126566"/>
              <a:gd name="connsiteX99" fmla="*/ 9616141 w 12192000"/>
              <a:gd name="connsiteY99" fmla="*/ 530976 h 1126566"/>
              <a:gd name="connsiteX100" fmla="*/ 9620146 w 12192000"/>
              <a:gd name="connsiteY100" fmla="*/ 524035 h 1126566"/>
              <a:gd name="connsiteX101" fmla="*/ 9724197 w 12192000"/>
              <a:gd name="connsiteY101" fmla="*/ 528337 h 1126566"/>
              <a:gd name="connsiteX102" fmla="*/ 9837846 w 12192000"/>
              <a:gd name="connsiteY102" fmla="*/ 492977 h 1126566"/>
              <a:gd name="connsiteX103" fmla="*/ 9917440 w 12192000"/>
              <a:gd name="connsiteY103" fmla="*/ 459605 h 1126566"/>
              <a:gd name="connsiteX104" fmla="*/ 9918439 w 12192000"/>
              <a:gd name="connsiteY104" fmla="*/ 453114 h 1126566"/>
              <a:gd name="connsiteX105" fmla="*/ 9953039 w 12192000"/>
              <a:gd name="connsiteY105" fmla="*/ 452486 h 1126566"/>
              <a:gd name="connsiteX106" fmla="*/ 9988183 w 12192000"/>
              <a:gd name="connsiteY106" fmla="*/ 448079 h 1126566"/>
              <a:gd name="connsiteX107" fmla="*/ 9991965 w 12192000"/>
              <a:gd name="connsiteY107" fmla="*/ 435969 h 1126566"/>
              <a:gd name="connsiteX108" fmla="*/ 9986932 w 12192000"/>
              <a:gd name="connsiteY108" fmla="*/ 431168 h 1126566"/>
              <a:gd name="connsiteX109" fmla="*/ 9996190 w 12192000"/>
              <a:gd name="connsiteY109" fmla="*/ 429066 h 1126566"/>
              <a:gd name="connsiteX110" fmla="*/ 9999786 w 12192000"/>
              <a:gd name="connsiteY110" fmla="*/ 427758 h 1126566"/>
              <a:gd name="connsiteX111" fmla="*/ 10012936 w 12192000"/>
              <a:gd name="connsiteY111" fmla="*/ 428884 h 1126566"/>
              <a:gd name="connsiteX112" fmla="*/ 10038815 w 12192000"/>
              <a:gd name="connsiteY112" fmla="*/ 419316 h 1126566"/>
              <a:gd name="connsiteX113" fmla="*/ 10057432 w 12192000"/>
              <a:gd name="connsiteY113" fmla="*/ 421938 h 1126566"/>
              <a:gd name="connsiteX114" fmla="*/ 10121534 w 12192000"/>
              <a:gd name="connsiteY114" fmla="*/ 437514 h 1126566"/>
              <a:gd name="connsiteX115" fmla="*/ 10199200 w 12192000"/>
              <a:gd name="connsiteY115" fmla="*/ 438197 h 1126566"/>
              <a:gd name="connsiteX116" fmla="*/ 10245648 w 12192000"/>
              <a:gd name="connsiteY116" fmla="*/ 438831 h 1126566"/>
              <a:gd name="connsiteX117" fmla="*/ 10369590 w 12192000"/>
              <a:gd name="connsiteY117" fmla="*/ 423377 h 1126566"/>
              <a:gd name="connsiteX118" fmla="*/ 10575777 w 12192000"/>
              <a:gd name="connsiteY118" fmla="*/ 355859 h 1126566"/>
              <a:gd name="connsiteX119" fmla="*/ 10638984 w 12192000"/>
              <a:gd name="connsiteY119" fmla="*/ 347416 h 1126566"/>
              <a:gd name="connsiteX120" fmla="*/ 10649306 w 12192000"/>
              <a:gd name="connsiteY120" fmla="*/ 352042 h 1126566"/>
              <a:gd name="connsiteX121" fmla="*/ 10732175 w 12192000"/>
              <a:gd name="connsiteY121" fmla="*/ 317549 h 1126566"/>
              <a:gd name="connsiteX122" fmla="*/ 10862886 w 12192000"/>
              <a:gd name="connsiteY122" fmla="*/ 313438 h 1126566"/>
              <a:gd name="connsiteX123" fmla="*/ 10963063 w 12192000"/>
              <a:gd name="connsiteY123" fmla="*/ 317771 h 1126566"/>
              <a:gd name="connsiteX124" fmla="*/ 11018562 w 12192000"/>
              <a:gd name="connsiteY124" fmla="*/ 316991 h 1126566"/>
              <a:gd name="connsiteX125" fmla="*/ 11059692 w 12192000"/>
              <a:gd name="connsiteY125" fmla="*/ 319983 h 1126566"/>
              <a:gd name="connsiteX126" fmla="*/ 11160371 w 12192000"/>
              <a:gd name="connsiteY126" fmla="*/ 308440 h 1126566"/>
              <a:gd name="connsiteX127" fmla="*/ 11178386 w 12192000"/>
              <a:gd name="connsiteY127" fmla="*/ 299490 h 1126566"/>
              <a:gd name="connsiteX128" fmla="*/ 11192494 w 12192000"/>
              <a:gd name="connsiteY128" fmla="*/ 296221 h 1126566"/>
              <a:gd name="connsiteX129" fmla="*/ 11199770 w 12192000"/>
              <a:gd name="connsiteY129" fmla="*/ 299772 h 1126566"/>
              <a:gd name="connsiteX130" fmla="*/ 11217258 w 12192000"/>
              <a:gd name="connsiteY130" fmla="*/ 293681 h 1126566"/>
              <a:gd name="connsiteX131" fmla="*/ 11245798 w 12192000"/>
              <a:gd name="connsiteY131" fmla="*/ 292170 h 1126566"/>
              <a:gd name="connsiteX132" fmla="*/ 11255992 w 12192000"/>
              <a:gd name="connsiteY132" fmla="*/ 291919 h 1126566"/>
              <a:gd name="connsiteX133" fmla="*/ 11264859 w 12192000"/>
              <a:gd name="connsiteY133" fmla="*/ 293937 h 1126566"/>
              <a:gd name="connsiteX134" fmla="*/ 11276151 w 12192000"/>
              <a:gd name="connsiteY134" fmla="*/ 293070 h 1126566"/>
              <a:gd name="connsiteX135" fmla="*/ 11279850 w 12192000"/>
              <a:gd name="connsiteY135" fmla="*/ 291330 h 1126566"/>
              <a:gd name="connsiteX136" fmla="*/ 11290818 w 12192000"/>
              <a:gd name="connsiteY136" fmla="*/ 291060 h 1126566"/>
              <a:gd name="connsiteX137" fmla="*/ 11296248 w 12192000"/>
              <a:gd name="connsiteY137" fmla="*/ 290163 h 1126566"/>
              <a:gd name="connsiteX138" fmla="*/ 11301652 w 12192000"/>
              <a:gd name="connsiteY138" fmla="*/ 290324 h 1126566"/>
              <a:gd name="connsiteX139" fmla="*/ 11339114 w 12192000"/>
              <a:gd name="connsiteY139" fmla="*/ 288153 h 1126566"/>
              <a:gd name="connsiteX140" fmla="*/ 11345146 w 12192000"/>
              <a:gd name="connsiteY140" fmla="*/ 290802 h 1126566"/>
              <a:gd name="connsiteX141" fmla="*/ 11400126 w 12192000"/>
              <a:gd name="connsiteY141" fmla="*/ 292287 h 1126566"/>
              <a:gd name="connsiteX142" fmla="*/ 11400420 w 12192000"/>
              <a:gd name="connsiteY142" fmla="*/ 293758 h 1126566"/>
              <a:gd name="connsiteX143" fmla="*/ 11413889 w 12192000"/>
              <a:gd name="connsiteY143" fmla="*/ 300516 h 1126566"/>
              <a:gd name="connsiteX144" fmla="*/ 11440688 w 12192000"/>
              <a:gd name="connsiteY144" fmla="*/ 310121 h 1126566"/>
              <a:gd name="connsiteX145" fmla="*/ 11496733 w 12192000"/>
              <a:gd name="connsiteY145" fmla="*/ 350225 h 1126566"/>
              <a:gd name="connsiteX146" fmla="*/ 11554005 w 12192000"/>
              <a:gd name="connsiteY146" fmla="*/ 351933 h 1126566"/>
              <a:gd name="connsiteX147" fmla="*/ 11565304 w 12192000"/>
              <a:gd name="connsiteY147" fmla="*/ 353069 h 1126566"/>
              <a:gd name="connsiteX148" fmla="*/ 11565435 w 12192000"/>
              <a:gd name="connsiteY148" fmla="*/ 353419 h 1126566"/>
              <a:gd name="connsiteX149" fmla="*/ 11577168 w 12192000"/>
              <a:gd name="connsiteY149" fmla="*/ 355270 h 1126566"/>
              <a:gd name="connsiteX150" fmla="*/ 11585904 w 12192000"/>
              <a:gd name="connsiteY150" fmla="*/ 355142 h 1126566"/>
              <a:gd name="connsiteX151" fmla="*/ 11607823 w 12192000"/>
              <a:gd name="connsiteY151" fmla="*/ 357347 h 1126566"/>
              <a:gd name="connsiteX152" fmla="*/ 11614746 w 12192000"/>
              <a:gd name="connsiteY152" fmla="*/ 360281 h 1126566"/>
              <a:gd name="connsiteX153" fmla="*/ 11698873 w 12192000"/>
              <a:gd name="connsiteY153" fmla="*/ 397894 h 1126566"/>
              <a:gd name="connsiteX154" fmla="*/ 11779739 w 12192000"/>
              <a:gd name="connsiteY154" fmla="*/ 457323 h 1126566"/>
              <a:gd name="connsiteX155" fmla="*/ 11828107 w 12192000"/>
              <a:gd name="connsiteY155" fmla="*/ 477948 h 1126566"/>
              <a:gd name="connsiteX156" fmla="*/ 11866598 w 12192000"/>
              <a:gd name="connsiteY156" fmla="*/ 486803 h 1126566"/>
              <a:gd name="connsiteX157" fmla="*/ 11916744 w 12192000"/>
              <a:gd name="connsiteY157" fmla="*/ 502917 h 1126566"/>
              <a:gd name="connsiteX158" fmla="*/ 11949248 w 12192000"/>
              <a:gd name="connsiteY158" fmla="*/ 518881 h 1126566"/>
              <a:gd name="connsiteX159" fmla="*/ 11951002 w 12192000"/>
              <a:gd name="connsiteY159" fmla="*/ 518735 h 1126566"/>
              <a:gd name="connsiteX160" fmla="*/ 11957283 w 12192000"/>
              <a:gd name="connsiteY160" fmla="*/ 522828 h 1126566"/>
              <a:gd name="connsiteX161" fmla="*/ 11966535 w 12192000"/>
              <a:gd name="connsiteY161" fmla="*/ 527372 h 1126566"/>
              <a:gd name="connsiteX162" fmla="*/ 12026007 w 12192000"/>
              <a:gd name="connsiteY162" fmla="*/ 534384 h 1126566"/>
              <a:gd name="connsiteX163" fmla="*/ 12035188 w 12192000"/>
              <a:gd name="connsiteY163" fmla="*/ 529609 h 1126566"/>
              <a:gd name="connsiteX164" fmla="*/ 12115225 w 12192000"/>
              <a:gd name="connsiteY164" fmla="*/ 561895 h 1126566"/>
              <a:gd name="connsiteX165" fmla="*/ 12191636 w 12192000"/>
              <a:gd name="connsiteY165" fmla="*/ 558318 h 1126566"/>
              <a:gd name="connsiteX166" fmla="*/ 12192000 w 12192000"/>
              <a:gd name="connsiteY166" fmla="*/ 558295 h 1126566"/>
              <a:gd name="connsiteX167" fmla="*/ 12192000 w 12192000"/>
              <a:gd name="connsiteY167" fmla="*/ 1126566 h 1126566"/>
              <a:gd name="connsiteX168" fmla="*/ 0 w 12192000"/>
              <a:gd name="connsiteY168" fmla="*/ 1126566 h 1126566"/>
              <a:gd name="connsiteX169" fmla="*/ 0 w 12192000"/>
              <a:gd name="connsiteY169" fmla="*/ 401922 h 1126566"/>
              <a:gd name="connsiteX170" fmla="*/ 25242 w 12192000"/>
              <a:gd name="connsiteY170" fmla="*/ 388862 h 1126566"/>
              <a:gd name="connsiteX171" fmla="*/ 96922 w 12192000"/>
              <a:gd name="connsiteY171" fmla="*/ 357381 h 1126566"/>
              <a:gd name="connsiteX172" fmla="*/ 137910 w 12192000"/>
              <a:gd name="connsiteY172" fmla="*/ 314823 h 1126566"/>
              <a:gd name="connsiteX173" fmla="*/ 258712 w 12192000"/>
              <a:gd name="connsiteY173" fmla="*/ 286531 h 1126566"/>
              <a:gd name="connsiteX174" fmla="*/ 316354 w 12192000"/>
              <a:gd name="connsiteY174" fmla="*/ 238529 h 1126566"/>
              <a:gd name="connsiteX175" fmla="*/ 328834 w 12192000"/>
              <a:gd name="connsiteY175" fmla="*/ 240963 h 1126566"/>
              <a:gd name="connsiteX176" fmla="*/ 383414 w 12192000"/>
              <a:gd name="connsiteY176" fmla="*/ 221196 h 1126566"/>
              <a:gd name="connsiteX177" fmla="*/ 537708 w 12192000"/>
              <a:gd name="connsiteY177" fmla="*/ 119020 h 1126566"/>
              <a:gd name="connsiteX178" fmla="*/ 645390 w 12192000"/>
              <a:gd name="connsiteY178" fmla="*/ 81299 h 1126566"/>
              <a:gd name="connsiteX179" fmla="*/ 689561 w 12192000"/>
              <a:gd name="connsiteY179" fmla="*/ 73220 h 1126566"/>
              <a:gd name="connsiteX180" fmla="*/ 763197 w 12192000"/>
              <a:gd name="connsiteY180" fmla="*/ 59356 h 1126566"/>
              <a:gd name="connsiteX181" fmla="*/ 778208 w 12192000"/>
              <a:gd name="connsiteY181" fmla="*/ 63801 h 1126566"/>
              <a:gd name="connsiteX182" fmla="*/ 784725 w 12192000"/>
              <a:gd name="connsiteY182" fmla="*/ 62505 h 1126566"/>
              <a:gd name="connsiteX183" fmla="*/ 785400 w 12192000"/>
              <a:gd name="connsiteY183" fmla="*/ 62796 h 1126566"/>
              <a:gd name="connsiteX184" fmla="*/ 786774 w 12192000"/>
              <a:gd name="connsiteY184" fmla="*/ 62098 h 1126566"/>
              <a:gd name="connsiteX185" fmla="*/ 801216 w 12192000"/>
              <a:gd name="connsiteY185" fmla="*/ 59226 h 1126566"/>
              <a:gd name="connsiteX186" fmla="*/ 832892 w 12192000"/>
              <a:gd name="connsiteY186" fmla="*/ 62069 h 1126566"/>
              <a:gd name="connsiteX187" fmla="*/ 852003 w 12192000"/>
              <a:gd name="connsiteY187" fmla="*/ 61064 h 1126566"/>
              <a:gd name="connsiteX188" fmla="*/ 870719 w 12192000"/>
              <a:gd name="connsiteY188" fmla="*/ 47209 h 1126566"/>
              <a:gd name="connsiteX189" fmla="*/ 883786 w 12192000"/>
              <a:gd name="connsiteY189" fmla="*/ 45814 h 1126566"/>
              <a:gd name="connsiteX190" fmla="*/ 886400 w 12192000"/>
              <a:gd name="connsiteY190" fmla="*/ 43909 h 1126566"/>
              <a:gd name="connsiteX191" fmla="*/ 893881 w 12192000"/>
              <a:gd name="connsiteY191" fmla="*/ 40197 h 1126566"/>
              <a:gd name="connsiteX192" fmla="*/ 886282 w 12192000"/>
              <a:gd name="connsiteY192" fmla="*/ 36610 h 1126566"/>
              <a:gd name="connsiteX193" fmla="*/ 882653 w 12192000"/>
              <a:gd name="connsiteY193" fmla="*/ 24486 h 1126566"/>
              <a:gd name="connsiteX194" fmla="*/ 898087 w 12192000"/>
              <a:gd name="connsiteY194" fmla="*/ 11454 h 1126566"/>
              <a:gd name="connsiteX195" fmla="*/ 914199 w 12192000"/>
              <a:gd name="connsiteY195" fmla="*/ 6975 h 1126566"/>
              <a:gd name="connsiteX196" fmla="*/ 929751 w 12192000"/>
              <a:gd name="connsiteY196" fmla="*/ 5510 h 1126566"/>
              <a:gd name="connsiteX197" fmla="*/ 938844 w 12192000"/>
              <a:gd name="connsiteY197" fmla="*/ 8681 h 1126566"/>
              <a:gd name="connsiteX198" fmla="*/ 944941 w 12192000"/>
              <a:gd name="connsiteY198" fmla="*/ 6855 h 1126566"/>
              <a:gd name="connsiteX199" fmla="*/ 954142 w 12192000"/>
              <a:gd name="connsiteY199" fmla="*/ 8799 h 1126566"/>
              <a:gd name="connsiteX200" fmla="*/ 968213 w 12192000"/>
              <a:gd name="connsiteY200" fmla="*/ 19791 h 1126566"/>
              <a:gd name="connsiteX201" fmla="*/ 1177886 w 12192000"/>
              <a:gd name="connsiteY201" fmla="*/ 30728 h 1126566"/>
              <a:gd name="connsiteX202" fmla="*/ 1305018 w 12192000"/>
              <a:gd name="connsiteY20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898087 w 12192000"/>
              <a:gd name="connsiteY193" fmla="*/ 11454 h 1126566"/>
              <a:gd name="connsiteX194" fmla="*/ 914199 w 12192000"/>
              <a:gd name="connsiteY194" fmla="*/ 6975 h 1126566"/>
              <a:gd name="connsiteX195" fmla="*/ 929751 w 12192000"/>
              <a:gd name="connsiteY195" fmla="*/ 5510 h 1126566"/>
              <a:gd name="connsiteX196" fmla="*/ 938844 w 12192000"/>
              <a:gd name="connsiteY196" fmla="*/ 8681 h 1126566"/>
              <a:gd name="connsiteX197" fmla="*/ 944941 w 12192000"/>
              <a:gd name="connsiteY197" fmla="*/ 6855 h 1126566"/>
              <a:gd name="connsiteX198" fmla="*/ 954142 w 12192000"/>
              <a:gd name="connsiteY198" fmla="*/ 8799 h 1126566"/>
              <a:gd name="connsiteX199" fmla="*/ 968213 w 12192000"/>
              <a:gd name="connsiteY199" fmla="*/ 19791 h 1126566"/>
              <a:gd name="connsiteX200" fmla="*/ 1177886 w 12192000"/>
              <a:gd name="connsiteY200" fmla="*/ 30728 h 1126566"/>
              <a:gd name="connsiteX201" fmla="*/ 1305018 w 12192000"/>
              <a:gd name="connsiteY20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914199 w 12192000"/>
              <a:gd name="connsiteY193" fmla="*/ 6975 h 1126566"/>
              <a:gd name="connsiteX194" fmla="*/ 929751 w 12192000"/>
              <a:gd name="connsiteY194" fmla="*/ 5510 h 1126566"/>
              <a:gd name="connsiteX195" fmla="*/ 938844 w 12192000"/>
              <a:gd name="connsiteY195" fmla="*/ 8681 h 1126566"/>
              <a:gd name="connsiteX196" fmla="*/ 944941 w 12192000"/>
              <a:gd name="connsiteY196" fmla="*/ 6855 h 1126566"/>
              <a:gd name="connsiteX197" fmla="*/ 954142 w 12192000"/>
              <a:gd name="connsiteY197" fmla="*/ 8799 h 1126566"/>
              <a:gd name="connsiteX198" fmla="*/ 968213 w 12192000"/>
              <a:gd name="connsiteY198" fmla="*/ 19791 h 1126566"/>
              <a:gd name="connsiteX199" fmla="*/ 1177886 w 12192000"/>
              <a:gd name="connsiteY199" fmla="*/ 30728 h 1126566"/>
              <a:gd name="connsiteX200" fmla="*/ 1305018 w 12192000"/>
              <a:gd name="connsiteY200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914199 w 12192000"/>
              <a:gd name="connsiteY193" fmla="*/ 6975 h 1126566"/>
              <a:gd name="connsiteX194" fmla="*/ 929751 w 12192000"/>
              <a:gd name="connsiteY194" fmla="*/ 5510 h 1126566"/>
              <a:gd name="connsiteX195" fmla="*/ 938844 w 12192000"/>
              <a:gd name="connsiteY195" fmla="*/ 8681 h 1126566"/>
              <a:gd name="connsiteX196" fmla="*/ 954142 w 12192000"/>
              <a:gd name="connsiteY196" fmla="*/ 8799 h 1126566"/>
              <a:gd name="connsiteX197" fmla="*/ 968213 w 12192000"/>
              <a:gd name="connsiteY197" fmla="*/ 19791 h 1126566"/>
              <a:gd name="connsiteX198" fmla="*/ 1177886 w 12192000"/>
              <a:gd name="connsiteY198" fmla="*/ 30728 h 1126566"/>
              <a:gd name="connsiteX199" fmla="*/ 1305018 w 12192000"/>
              <a:gd name="connsiteY199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32892 w 12192000"/>
              <a:gd name="connsiteY184" fmla="*/ 62069 h 1126566"/>
              <a:gd name="connsiteX185" fmla="*/ 852003 w 12192000"/>
              <a:gd name="connsiteY185" fmla="*/ 61064 h 1126566"/>
              <a:gd name="connsiteX186" fmla="*/ 870719 w 12192000"/>
              <a:gd name="connsiteY186" fmla="*/ 47209 h 1126566"/>
              <a:gd name="connsiteX187" fmla="*/ 883786 w 12192000"/>
              <a:gd name="connsiteY187" fmla="*/ 45814 h 1126566"/>
              <a:gd name="connsiteX188" fmla="*/ 886400 w 12192000"/>
              <a:gd name="connsiteY188" fmla="*/ 43909 h 1126566"/>
              <a:gd name="connsiteX189" fmla="*/ 893881 w 12192000"/>
              <a:gd name="connsiteY189" fmla="*/ 40197 h 1126566"/>
              <a:gd name="connsiteX190" fmla="*/ 886282 w 12192000"/>
              <a:gd name="connsiteY190" fmla="*/ 36610 h 1126566"/>
              <a:gd name="connsiteX191" fmla="*/ 882653 w 12192000"/>
              <a:gd name="connsiteY191" fmla="*/ 24486 h 1126566"/>
              <a:gd name="connsiteX192" fmla="*/ 914199 w 12192000"/>
              <a:gd name="connsiteY192" fmla="*/ 6975 h 1126566"/>
              <a:gd name="connsiteX193" fmla="*/ 929751 w 12192000"/>
              <a:gd name="connsiteY193" fmla="*/ 5510 h 1126566"/>
              <a:gd name="connsiteX194" fmla="*/ 938844 w 12192000"/>
              <a:gd name="connsiteY194" fmla="*/ 8681 h 1126566"/>
              <a:gd name="connsiteX195" fmla="*/ 954142 w 12192000"/>
              <a:gd name="connsiteY195" fmla="*/ 8799 h 1126566"/>
              <a:gd name="connsiteX196" fmla="*/ 968213 w 12192000"/>
              <a:gd name="connsiteY196" fmla="*/ 19791 h 1126566"/>
              <a:gd name="connsiteX197" fmla="*/ 1177886 w 12192000"/>
              <a:gd name="connsiteY197" fmla="*/ 30728 h 1126566"/>
              <a:gd name="connsiteX198" fmla="*/ 1305018 w 12192000"/>
              <a:gd name="connsiteY19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89561 w 12192000"/>
              <a:gd name="connsiteY177" fmla="*/ 73220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32892 w 12192000"/>
              <a:gd name="connsiteY183" fmla="*/ 62069 h 1126566"/>
              <a:gd name="connsiteX184" fmla="*/ 852003 w 12192000"/>
              <a:gd name="connsiteY184" fmla="*/ 61064 h 1126566"/>
              <a:gd name="connsiteX185" fmla="*/ 870719 w 12192000"/>
              <a:gd name="connsiteY185" fmla="*/ 47209 h 1126566"/>
              <a:gd name="connsiteX186" fmla="*/ 883786 w 12192000"/>
              <a:gd name="connsiteY186" fmla="*/ 45814 h 1126566"/>
              <a:gd name="connsiteX187" fmla="*/ 886400 w 12192000"/>
              <a:gd name="connsiteY187" fmla="*/ 43909 h 1126566"/>
              <a:gd name="connsiteX188" fmla="*/ 893881 w 12192000"/>
              <a:gd name="connsiteY188" fmla="*/ 40197 h 1126566"/>
              <a:gd name="connsiteX189" fmla="*/ 886282 w 12192000"/>
              <a:gd name="connsiteY189" fmla="*/ 36610 h 1126566"/>
              <a:gd name="connsiteX190" fmla="*/ 882653 w 12192000"/>
              <a:gd name="connsiteY190" fmla="*/ 24486 h 1126566"/>
              <a:gd name="connsiteX191" fmla="*/ 914199 w 12192000"/>
              <a:gd name="connsiteY191" fmla="*/ 6975 h 1126566"/>
              <a:gd name="connsiteX192" fmla="*/ 929751 w 12192000"/>
              <a:gd name="connsiteY192" fmla="*/ 5510 h 1126566"/>
              <a:gd name="connsiteX193" fmla="*/ 938844 w 12192000"/>
              <a:gd name="connsiteY193" fmla="*/ 8681 h 1126566"/>
              <a:gd name="connsiteX194" fmla="*/ 954142 w 12192000"/>
              <a:gd name="connsiteY194" fmla="*/ 8799 h 1126566"/>
              <a:gd name="connsiteX195" fmla="*/ 968213 w 12192000"/>
              <a:gd name="connsiteY195" fmla="*/ 19791 h 1126566"/>
              <a:gd name="connsiteX196" fmla="*/ 1177886 w 12192000"/>
              <a:gd name="connsiteY196" fmla="*/ 30728 h 1126566"/>
              <a:gd name="connsiteX197" fmla="*/ 1305018 w 12192000"/>
              <a:gd name="connsiteY19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32892 w 12192000"/>
              <a:gd name="connsiteY183" fmla="*/ 62069 h 1126566"/>
              <a:gd name="connsiteX184" fmla="*/ 852003 w 12192000"/>
              <a:gd name="connsiteY184" fmla="*/ 61064 h 1126566"/>
              <a:gd name="connsiteX185" fmla="*/ 870719 w 12192000"/>
              <a:gd name="connsiteY185" fmla="*/ 47209 h 1126566"/>
              <a:gd name="connsiteX186" fmla="*/ 883786 w 12192000"/>
              <a:gd name="connsiteY186" fmla="*/ 45814 h 1126566"/>
              <a:gd name="connsiteX187" fmla="*/ 886400 w 12192000"/>
              <a:gd name="connsiteY187" fmla="*/ 43909 h 1126566"/>
              <a:gd name="connsiteX188" fmla="*/ 893881 w 12192000"/>
              <a:gd name="connsiteY188" fmla="*/ 40197 h 1126566"/>
              <a:gd name="connsiteX189" fmla="*/ 886282 w 12192000"/>
              <a:gd name="connsiteY189" fmla="*/ 36610 h 1126566"/>
              <a:gd name="connsiteX190" fmla="*/ 882653 w 12192000"/>
              <a:gd name="connsiteY190" fmla="*/ 24486 h 1126566"/>
              <a:gd name="connsiteX191" fmla="*/ 914199 w 12192000"/>
              <a:gd name="connsiteY191" fmla="*/ 6975 h 1126566"/>
              <a:gd name="connsiteX192" fmla="*/ 929751 w 12192000"/>
              <a:gd name="connsiteY192" fmla="*/ 5510 h 1126566"/>
              <a:gd name="connsiteX193" fmla="*/ 938844 w 12192000"/>
              <a:gd name="connsiteY193" fmla="*/ 8681 h 1126566"/>
              <a:gd name="connsiteX194" fmla="*/ 954142 w 12192000"/>
              <a:gd name="connsiteY194" fmla="*/ 8799 h 1126566"/>
              <a:gd name="connsiteX195" fmla="*/ 968213 w 12192000"/>
              <a:gd name="connsiteY195" fmla="*/ 19791 h 1126566"/>
              <a:gd name="connsiteX196" fmla="*/ 1177886 w 12192000"/>
              <a:gd name="connsiteY196" fmla="*/ 30728 h 1126566"/>
              <a:gd name="connsiteX197" fmla="*/ 1305018 w 12192000"/>
              <a:gd name="connsiteY19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882653 w 12192000"/>
              <a:gd name="connsiteY189" fmla="*/ 24486 h 1126566"/>
              <a:gd name="connsiteX190" fmla="*/ 914199 w 12192000"/>
              <a:gd name="connsiteY190" fmla="*/ 6975 h 1126566"/>
              <a:gd name="connsiteX191" fmla="*/ 929751 w 12192000"/>
              <a:gd name="connsiteY191" fmla="*/ 5510 h 1126566"/>
              <a:gd name="connsiteX192" fmla="*/ 938844 w 12192000"/>
              <a:gd name="connsiteY192" fmla="*/ 8681 h 1126566"/>
              <a:gd name="connsiteX193" fmla="*/ 954142 w 12192000"/>
              <a:gd name="connsiteY193" fmla="*/ 8799 h 1126566"/>
              <a:gd name="connsiteX194" fmla="*/ 968213 w 12192000"/>
              <a:gd name="connsiteY194" fmla="*/ 19791 h 1126566"/>
              <a:gd name="connsiteX195" fmla="*/ 1177886 w 12192000"/>
              <a:gd name="connsiteY195" fmla="*/ 30728 h 1126566"/>
              <a:gd name="connsiteX196" fmla="*/ 1305018 w 12192000"/>
              <a:gd name="connsiteY19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54142 w 12192000"/>
              <a:gd name="connsiteY192" fmla="*/ 8799 h 1126566"/>
              <a:gd name="connsiteX193" fmla="*/ 96821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54142 w 12192000"/>
              <a:gd name="connsiteY192" fmla="*/ 879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88432 w 12192000"/>
              <a:gd name="connsiteY192" fmla="*/ 2403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50274 w 12192000"/>
              <a:gd name="connsiteY191" fmla="*/ 20111 h 1126566"/>
              <a:gd name="connsiteX192" fmla="*/ 988432 w 12192000"/>
              <a:gd name="connsiteY192" fmla="*/ 2403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50274 w 12192000"/>
              <a:gd name="connsiteY190" fmla="*/ 20111 h 1126566"/>
              <a:gd name="connsiteX191" fmla="*/ 988432 w 12192000"/>
              <a:gd name="connsiteY191" fmla="*/ 24039 h 1126566"/>
              <a:gd name="connsiteX192" fmla="*/ 1048223 w 12192000"/>
              <a:gd name="connsiteY192" fmla="*/ 19791 h 1126566"/>
              <a:gd name="connsiteX193" fmla="*/ 1177886 w 12192000"/>
              <a:gd name="connsiteY193" fmla="*/ 30728 h 1126566"/>
              <a:gd name="connsiteX194" fmla="*/ 1305018 w 12192000"/>
              <a:gd name="connsiteY19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779739 w 12192000"/>
              <a:gd name="connsiteY152" fmla="*/ 457323 h 1126566"/>
              <a:gd name="connsiteX153" fmla="*/ 11828107 w 12192000"/>
              <a:gd name="connsiteY153" fmla="*/ 477948 h 1126566"/>
              <a:gd name="connsiteX154" fmla="*/ 11866598 w 12192000"/>
              <a:gd name="connsiteY154" fmla="*/ 486803 h 1126566"/>
              <a:gd name="connsiteX155" fmla="*/ 11916744 w 12192000"/>
              <a:gd name="connsiteY155" fmla="*/ 502917 h 1126566"/>
              <a:gd name="connsiteX156" fmla="*/ 11949248 w 12192000"/>
              <a:gd name="connsiteY156" fmla="*/ 518881 h 1126566"/>
              <a:gd name="connsiteX157" fmla="*/ 11951002 w 12192000"/>
              <a:gd name="connsiteY157" fmla="*/ 518735 h 1126566"/>
              <a:gd name="connsiteX158" fmla="*/ 11957283 w 12192000"/>
              <a:gd name="connsiteY158" fmla="*/ 522828 h 1126566"/>
              <a:gd name="connsiteX159" fmla="*/ 11966535 w 12192000"/>
              <a:gd name="connsiteY159" fmla="*/ 527372 h 1126566"/>
              <a:gd name="connsiteX160" fmla="*/ 12026007 w 12192000"/>
              <a:gd name="connsiteY160" fmla="*/ 534384 h 1126566"/>
              <a:gd name="connsiteX161" fmla="*/ 12035188 w 12192000"/>
              <a:gd name="connsiteY161" fmla="*/ 529609 h 1126566"/>
              <a:gd name="connsiteX162" fmla="*/ 12115225 w 12192000"/>
              <a:gd name="connsiteY162" fmla="*/ 561895 h 1126566"/>
              <a:gd name="connsiteX163" fmla="*/ 12191636 w 12192000"/>
              <a:gd name="connsiteY163" fmla="*/ 558318 h 1126566"/>
              <a:gd name="connsiteX164" fmla="*/ 12192000 w 12192000"/>
              <a:gd name="connsiteY164" fmla="*/ 558295 h 1126566"/>
              <a:gd name="connsiteX165" fmla="*/ 12192000 w 12192000"/>
              <a:gd name="connsiteY165" fmla="*/ 1126566 h 1126566"/>
              <a:gd name="connsiteX166" fmla="*/ 0 w 12192000"/>
              <a:gd name="connsiteY166" fmla="*/ 1126566 h 1126566"/>
              <a:gd name="connsiteX167" fmla="*/ 0 w 12192000"/>
              <a:gd name="connsiteY167" fmla="*/ 401922 h 1126566"/>
              <a:gd name="connsiteX168" fmla="*/ 25242 w 12192000"/>
              <a:gd name="connsiteY168" fmla="*/ 388862 h 1126566"/>
              <a:gd name="connsiteX169" fmla="*/ 96922 w 12192000"/>
              <a:gd name="connsiteY169" fmla="*/ 357381 h 1126566"/>
              <a:gd name="connsiteX170" fmla="*/ 164580 w 12192000"/>
              <a:gd name="connsiteY170" fmla="*/ 322443 h 1126566"/>
              <a:gd name="connsiteX171" fmla="*/ 258712 w 12192000"/>
              <a:gd name="connsiteY171" fmla="*/ 286531 h 1126566"/>
              <a:gd name="connsiteX172" fmla="*/ 316354 w 12192000"/>
              <a:gd name="connsiteY172" fmla="*/ 238529 h 1126566"/>
              <a:gd name="connsiteX173" fmla="*/ 328834 w 12192000"/>
              <a:gd name="connsiteY173" fmla="*/ 240963 h 1126566"/>
              <a:gd name="connsiteX174" fmla="*/ 383414 w 12192000"/>
              <a:gd name="connsiteY174" fmla="*/ 221196 h 1126566"/>
              <a:gd name="connsiteX175" fmla="*/ 537708 w 12192000"/>
              <a:gd name="connsiteY175" fmla="*/ 119020 h 1126566"/>
              <a:gd name="connsiteX176" fmla="*/ 653257 w 12192000"/>
              <a:gd name="connsiteY176" fmla="*/ 91372 h 1126566"/>
              <a:gd name="connsiteX177" fmla="*/ 763197 w 12192000"/>
              <a:gd name="connsiteY177" fmla="*/ 59356 h 1126566"/>
              <a:gd name="connsiteX178" fmla="*/ 778208 w 12192000"/>
              <a:gd name="connsiteY178" fmla="*/ 63801 h 1126566"/>
              <a:gd name="connsiteX179" fmla="*/ 784725 w 12192000"/>
              <a:gd name="connsiteY179" fmla="*/ 62505 h 1126566"/>
              <a:gd name="connsiteX180" fmla="*/ 785400 w 12192000"/>
              <a:gd name="connsiteY180" fmla="*/ 62796 h 1126566"/>
              <a:gd name="connsiteX181" fmla="*/ 786774 w 12192000"/>
              <a:gd name="connsiteY181" fmla="*/ 62098 h 1126566"/>
              <a:gd name="connsiteX182" fmla="*/ 852003 w 12192000"/>
              <a:gd name="connsiteY182" fmla="*/ 61064 h 1126566"/>
              <a:gd name="connsiteX183" fmla="*/ 870719 w 12192000"/>
              <a:gd name="connsiteY183" fmla="*/ 47209 h 1126566"/>
              <a:gd name="connsiteX184" fmla="*/ 883786 w 12192000"/>
              <a:gd name="connsiteY184" fmla="*/ 45814 h 1126566"/>
              <a:gd name="connsiteX185" fmla="*/ 886400 w 12192000"/>
              <a:gd name="connsiteY185" fmla="*/ 43909 h 1126566"/>
              <a:gd name="connsiteX186" fmla="*/ 893881 w 12192000"/>
              <a:gd name="connsiteY186" fmla="*/ 40197 h 1126566"/>
              <a:gd name="connsiteX187" fmla="*/ 886282 w 12192000"/>
              <a:gd name="connsiteY187" fmla="*/ 36610 h 1126566"/>
              <a:gd name="connsiteX188" fmla="*/ 950274 w 12192000"/>
              <a:gd name="connsiteY188" fmla="*/ 20111 h 1126566"/>
              <a:gd name="connsiteX189" fmla="*/ 988432 w 12192000"/>
              <a:gd name="connsiteY189" fmla="*/ 24039 h 1126566"/>
              <a:gd name="connsiteX190" fmla="*/ 1048223 w 12192000"/>
              <a:gd name="connsiteY190" fmla="*/ 19791 h 1126566"/>
              <a:gd name="connsiteX191" fmla="*/ 1177886 w 12192000"/>
              <a:gd name="connsiteY191" fmla="*/ 30728 h 1126566"/>
              <a:gd name="connsiteX192" fmla="*/ 1305018 w 12192000"/>
              <a:gd name="connsiteY19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82810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78619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64276 w 12192000"/>
              <a:gd name="connsiteY151" fmla="*/ 386951 h 1126566"/>
              <a:gd name="connsiteX152" fmla="*/ 1178619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1957283 w 12192000"/>
              <a:gd name="connsiteY156" fmla="*/ 522828 h 1126566"/>
              <a:gd name="connsiteX157" fmla="*/ 11966535 w 12192000"/>
              <a:gd name="connsiteY157" fmla="*/ 527372 h 1126566"/>
              <a:gd name="connsiteX158" fmla="*/ 12026007 w 12192000"/>
              <a:gd name="connsiteY158" fmla="*/ 534384 h 1126566"/>
              <a:gd name="connsiteX159" fmla="*/ 12035188 w 12192000"/>
              <a:gd name="connsiteY159" fmla="*/ 529609 h 1126566"/>
              <a:gd name="connsiteX160" fmla="*/ 12115225 w 12192000"/>
              <a:gd name="connsiteY160" fmla="*/ 561895 h 1126566"/>
              <a:gd name="connsiteX161" fmla="*/ 12191636 w 12192000"/>
              <a:gd name="connsiteY161" fmla="*/ 558318 h 1126566"/>
              <a:gd name="connsiteX162" fmla="*/ 12192000 w 12192000"/>
              <a:gd name="connsiteY162" fmla="*/ 558295 h 1126566"/>
              <a:gd name="connsiteX163" fmla="*/ 12192000 w 12192000"/>
              <a:gd name="connsiteY163" fmla="*/ 1126566 h 1126566"/>
              <a:gd name="connsiteX164" fmla="*/ 0 w 12192000"/>
              <a:gd name="connsiteY164" fmla="*/ 1126566 h 1126566"/>
              <a:gd name="connsiteX165" fmla="*/ 0 w 12192000"/>
              <a:gd name="connsiteY165" fmla="*/ 401922 h 1126566"/>
              <a:gd name="connsiteX166" fmla="*/ 25242 w 12192000"/>
              <a:gd name="connsiteY166" fmla="*/ 388862 h 1126566"/>
              <a:gd name="connsiteX167" fmla="*/ 96922 w 12192000"/>
              <a:gd name="connsiteY167" fmla="*/ 357381 h 1126566"/>
              <a:gd name="connsiteX168" fmla="*/ 164580 w 12192000"/>
              <a:gd name="connsiteY168" fmla="*/ 322443 h 1126566"/>
              <a:gd name="connsiteX169" fmla="*/ 258712 w 12192000"/>
              <a:gd name="connsiteY169" fmla="*/ 286531 h 1126566"/>
              <a:gd name="connsiteX170" fmla="*/ 316354 w 12192000"/>
              <a:gd name="connsiteY170" fmla="*/ 238529 h 1126566"/>
              <a:gd name="connsiteX171" fmla="*/ 328834 w 12192000"/>
              <a:gd name="connsiteY171" fmla="*/ 240963 h 1126566"/>
              <a:gd name="connsiteX172" fmla="*/ 383414 w 12192000"/>
              <a:gd name="connsiteY172" fmla="*/ 221196 h 1126566"/>
              <a:gd name="connsiteX173" fmla="*/ 537708 w 12192000"/>
              <a:gd name="connsiteY173" fmla="*/ 119020 h 1126566"/>
              <a:gd name="connsiteX174" fmla="*/ 653257 w 12192000"/>
              <a:gd name="connsiteY174" fmla="*/ 91372 h 1126566"/>
              <a:gd name="connsiteX175" fmla="*/ 763197 w 12192000"/>
              <a:gd name="connsiteY175" fmla="*/ 59356 h 1126566"/>
              <a:gd name="connsiteX176" fmla="*/ 778208 w 12192000"/>
              <a:gd name="connsiteY176" fmla="*/ 63801 h 1126566"/>
              <a:gd name="connsiteX177" fmla="*/ 784725 w 12192000"/>
              <a:gd name="connsiteY177" fmla="*/ 62505 h 1126566"/>
              <a:gd name="connsiteX178" fmla="*/ 785400 w 12192000"/>
              <a:gd name="connsiteY178" fmla="*/ 62796 h 1126566"/>
              <a:gd name="connsiteX179" fmla="*/ 786774 w 12192000"/>
              <a:gd name="connsiteY179" fmla="*/ 62098 h 1126566"/>
              <a:gd name="connsiteX180" fmla="*/ 852003 w 12192000"/>
              <a:gd name="connsiteY180" fmla="*/ 61064 h 1126566"/>
              <a:gd name="connsiteX181" fmla="*/ 870719 w 12192000"/>
              <a:gd name="connsiteY181" fmla="*/ 47209 h 1126566"/>
              <a:gd name="connsiteX182" fmla="*/ 883786 w 12192000"/>
              <a:gd name="connsiteY182" fmla="*/ 45814 h 1126566"/>
              <a:gd name="connsiteX183" fmla="*/ 886400 w 12192000"/>
              <a:gd name="connsiteY183" fmla="*/ 43909 h 1126566"/>
              <a:gd name="connsiteX184" fmla="*/ 893881 w 12192000"/>
              <a:gd name="connsiteY184" fmla="*/ 40197 h 1126566"/>
              <a:gd name="connsiteX185" fmla="*/ 886282 w 12192000"/>
              <a:gd name="connsiteY185" fmla="*/ 36610 h 1126566"/>
              <a:gd name="connsiteX186" fmla="*/ 950274 w 12192000"/>
              <a:gd name="connsiteY186" fmla="*/ 20111 h 1126566"/>
              <a:gd name="connsiteX187" fmla="*/ 988432 w 12192000"/>
              <a:gd name="connsiteY187" fmla="*/ 24039 h 1126566"/>
              <a:gd name="connsiteX188" fmla="*/ 1048223 w 12192000"/>
              <a:gd name="connsiteY188" fmla="*/ 19791 h 1126566"/>
              <a:gd name="connsiteX189" fmla="*/ 1177886 w 12192000"/>
              <a:gd name="connsiteY189" fmla="*/ 30728 h 1126566"/>
              <a:gd name="connsiteX190" fmla="*/ 1305018 w 12192000"/>
              <a:gd name="connsiteY190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1957283 w 12192000"/>
              <a:gd name="connsiteY156" fmla="*/ 522828 h 1126566"/>
              <a:gd name="connsiteX157" fmla="*/ 12026007 w 12192000"/>
              <a:gd name="connsiteY157" fmla="*/ 534384 h 1126566"/>
              <a:gd name="connsiteX158" fmla="*/ 12035188 w 12192000"/>
              <a:gd name="connsiteY158" fmla="*/ 529609 h 1126566"/>
              <a:gd name="connsiteX159" fmla="*/ 12115225 w 12192000"/>
              <a:gd name="connsiteY159" fmla="*/ 561895 h 1126566"/>
              <a:gd name="connsiteX160" fmla="*/ 12191636 w 12192000"/>
              <a:gd name="connsiteY160" fmla="*/ 558318 h 1126566"/>
              <a:gd name="connsiteX161" fmla="*/ 12192000 w 12192000"/>
              <a:gd name="connsiteY161" fmla="*/ 558295 h 1126566"/>
              <a:gd name="connsiteX162" fmla="*/ 12192000 w 12192000"/>
              <a:gd name="connsiteY162" fmla="*/ 1126566 h 1126566"/>
              <a:gd name="connsiteX163" fmla="*/ 0 w 12192000"/>
              <a:gd name="connsiteY163" fmla="*/ 1126566 h 1126566"/>
              <a:gd name="connsiteX164" fmla="*/ 0 w 12192000"/>
              <a:gd name="connsiteY164" fmla="*/ 401922 h 1126566"/>
              <a:gd name="connsiteX165" fmla="*/ 25242 w 12192000"/>
              <a:gd name="connsiteY165" fmla="*/ 388862 h 1126566"/>
              <a:gd name="connsiteX166" fmla="*/ 96922 w 12192000"/>
              <a:gd name="connsiteY166" fmla="*/ 357381 h 1126566"/>
              <a:gd name="connsiteX167" fmla="*/ 164580 w 12192000"/>
              <a:gd name="connsiteY167" fmla="*/ 322443 h 1126566"/>
              <a:gd name="connsiteX168" fmla="*/ 258712 w 12192000"/>
              <a:gd name="connsiteY168" fmla="*/ 286531 h 1126566"/>
              <a:gd name="connsiteX169" fmla="*/ 316354 w 12192000"/>
              <a:gd name="connsiteY169" fmla="*/ 238529 h 1126566"/>
              <a:gd name="connsiteX170" fmla="*/ 328834 w 12192000"/>
              <a:gd name="connsiteY170" fmla="*/ 240963 h 1126566"/>
              <a:gd name="connsiteX171" fmla="*/ 383414 w 12192000"/>
              <a:gd name="connsiteY171" fmla="*/ 221196 h 1126566"/>
              <a:gd name="connsiteX172" fmla="*/ 537708 w 12192000"/>
              <a:gd name="connsiteY172" fmla="*/ 119020 h 1126566"/>
              <a:gd name="connsiteX173" fmla="*/ 653257 w 12192000"/>
              <a:gd name="connsiteY173" fmla="*/ 91372 h 1126566"/>
              <a:gd name="connsiteX174" fmla="*/ 763197 w 12192000"/>
              <a:gd name="connsiteY174" fmla="*/ 59356 h 1126566"/>
              <a:gd name="connsiteX175" fmla="*/ 778208 w 12192000"/>
              <a:gd name="connsiteY175" fmla="*/ 63801 h 1126566"/>
              <a:gd name="connsiteX176" fmla="*/ 784725 w 12192000"/>
              <a:gd name="connsiteY176" fmla="*/ 62505 h 1126566"/>
              <a:gd name="connsiteX177" fmla="*/ 785400 w 12192000"/>
              <a:gd name="connsiteY177" fmla="*/ 62796 h 1126566"/>
              <a:gd name="connsiteX178" fmla="*/ 786774 w 12192000"/>
              <a:gd name="connsiteY178" fmla="*/ 62098 h 1126566"/>
              <a:gd name="connsiteX179" fmla="*/ 852003 w 12192000"/>
              <a:gd name="connsiteY179" fmla="*/ 61064 h 1126566"/>
              <a:gd name="connsiteX180" fmla="*/ 870719 w 12192000"/>
              <a:gd name="connsiteY180" fmla="*/ 47209 h 1126566"/>
              <a:gd name="connsiteX181" fmla="*/ 883786 w 12192000"/>
              <a:gd name="connsiteY181" fmla="*/ 45814 h 1126566"/>
              <a:gd name="connsiteX182" fmla="*/ 886400 w 12192000"/>
              <a:gd name="connsiteY182" fmla="*/ 43909 h 1126566"/>
              <a:gd name="connsiteX183" fmla="*/ 893881 w 12192000"/>
              <a:gd name="connsiteY183" fmla="*/ 40197 h 1126566"/>
              <a:gd name="connsiteX184" fmla="*/ 886282 w 12192000"/>
              <a:gd name="connsiteY184" fmla="*/ 36610 h 1126566"/>
              <a:gd name="connsiteX185" fmla="*/ 950274 w 12192000"/>
              <a:gd name="connsiteY185" fmla="*/ 20111 h 1126566"/>
              <a:gd name="connsiteX186" fmla="*/ 988432 w 12192000"/>
              <a:gd name="connsiteY186" fmla="*/ 24039 h 1126566"/>
              <a:gd name="connsiteX187" fmla="*/ 1048223 w 12192000"/>
              <a:gd name="connsiteY187" fmla="*/ 19791 h 1126566"/>
              <a:gd name="connsiteX188" fmla="*/ 1177886 w 12192000"/>
              <a:gd name="connsiteY188" fmla="*/ 30728 h 1126566"/>
              <a:gd name="connsiteX189" fmla="*/ 1305018 w 12192000"/>
              <a:gd name="connsiteY189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2026007 w 12192000"/>
              <a:gd name="connsiteY156" fmla="*/ 534384 h 1126566"/>
              <a:gd name="connsiteX157" fmla="*/ 12035188 w 12192000"/>
              <a:gd name="connsiteY157" fmla="*/ 529609 h 1126566"/>
              <a:gd name="connsiteX158" fmla="*/ 12115225 w 12192000"/>
              <a:gd name="connsiteY158" fmla="*/ 561895 h 1126566"/>
              <a:gd name="connsiteX159" fmla="*/ 12191636 w 12192000"/>
              <a:gd name="connsiteY159" fmla="*/ 558318 h 1126566"/>
              <a:gd name="connsiteX160" fmla="*/ 12192000 w 12192000"/>
              <a:gd name="connsiteY160" fmla="*/ 558295 h 1126566"/>
              <a:gd name="connsiteX161" fmla="*/ 12192000 w 12192000"/>
              <a:gd name="connsiteY161" fmla="*/ 1126566 h 1126566"/>
              <a:gd name="connsiteX162" fmla="*/ 0 w 12192000"/>
              <a:gd name="connsiteY162" fmla="*/ 1126566 h 1126566"/>
              <a:gd name="connsiteX163" fmla="*/ 0 w 12192000"/>
              <a:gd name="connsiteY163" fmla="*/ 401922 h 1126566"/>
              <a:gd name="connsiteX164" fmla="*/ 25242 w 12192000"/>
              <a:gd name="connsiteY164" fmla="*/ 388862 h 1126566"/>
              <a:gd name="connsiteX165" fmla="*/ 96922 w 12192000"/>
              <a:gd name="connsiteY165" fmla="*/ 357381 h 1126566"/>
              <a:gd name="connsiteX166" fmla="*/ 164580 w 12192000"/>
              <a:gd name="connsiteY166" fmla="*/ 322443 h 1126566"/>
              <a:gd name="connsiteX167" fmla="*/ 258712 w 12192000"/>
              <a:gd name="connsiteY167" fmla="*/ 286531 h 1126566"/>
              <a:gd name="connsiteX168" fmla="*/ 316354 w 12192000"/>
              <a:gd name="connsiteY168" fmla="*/ 238529 h 1126566"/>
              <a:gd name="connsiteX169" fmla="*/ 328834 w 12192000"/>
              <a:gd name="connsiteY169" fmla="*/ 240963 h 1126566"/>
              <a:gd name="connsiteX170" fmla="*/ 383414 w 12192000"/>
              <a:gd name="connsiteY170" fmla="*/ 221196 h 1126566"/>
              <a:gd name="connsiteX171" fmla="*/ 537708 w 12192000"/>
              <a:gd name="connsiteY171" fmla="*/ 119020 h 1126566"/>
              <a:gd name="connsiteX172" fmla="*/ 653257 w 12192000"/>
              <a:gd name="connsiteY172" fmla="*/ 91372 h 1126566"/>
              <a:gd name="connsiteX173" fmla="*/ 763197 w 12192000"/>
              <a:gd name="connsiteY173" fmla="*/ 59356 h 1126566"/>
              <a:gd name="connsiteX174" fmla="*/ 778208 w 12192000"/>
              <a:gd name="connsiteY174" fmla="*/ 63801 h 1126566"/>
              <a:gd name="connsiteX175" fmla="*/ 784725 w 12192000"/>
              <a:gd name="connsiteY175" fmla="*/ 62505 h 1126566"/>
              <a:gd name="connsiteX176" fmla="*/ 785400 w 12192000"/>
              <a:gd name="connsiteY176" fmla="*/ 62796 h 1126566"/>
              <a:gd name="connsiteX177" fmla="*/ 786774 w 12192000"/>
              <a:gd name="connsiteY177" fmla="*/ 62098 h 1126566"/>
              <a:gd name="connsiteX178" fmla="*/ 852003 w 12192000"/>
              <a:gd name="connsiteY178" fmla="*/ 61064 h 1126566"/>
              <a:gd name="connsiteX179" fmla="*/ 870719 w 12192000"/>
              <a:gd name="connsiteY179" fmla="*/ 47209 h 1126566"/>
              <a:gd name="connsiteX180" fmla="*/ 883786 w 12192000"/>
              <a:gd name="connsiteY180" fmla="*/ 45814 h 1126566"/>
              <a:gd name="connsiteX181" fmla="*/ 886400 w 12192000"/>
              <a:gd name="connsiteY181" fmla="*/ 43909 h 1126566"/>
              <a:gd name="connsiteX182" fmla="*/ 893881 w 12192000"/>
              <a:gd name="connsiteY182" fmla="*/ 40197 h 1126566"/>
              <a:gd name="connsiteX183" fmla="*/ 886282 w 12192000"/>
              <a:gd name="connsiteY183" fmla="*/ 36610 h 1126566"/>
              <a:gd name="connsiteX184" fmla="*/ 950274 w 12192000"/>
              <a:gd name="connsiteY184" fmla="*/ 20111 h 1126566"/>
              <a:gd name="connsiteX185" fmla="*/ 988432 w 12192000"/>
              <a:gd name="connsiteY185" fmla="*/ 24039 h 1126566"/>
              <a:gd name="connsiteX186" fmla="*/ 1048223 w 12192000"/>
              <a:gd name="connsiteY186" fmla="*/ 19791 h 1126566"/>
              <a:gd name="connsiteX187" fmla="*/ 1177886 w 12192000"/>
              <a:gd name="connsiteY187" fmla="*/ 30728 h 1126566"/>
              <a:gd name="connsiteX188" fmla="*/ 1305018 w 12192000"/>
              <a:gd name="connsiteY18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68356 w 12192000"/>
              <a:gd name="connsiteY119" fmla="*/ 34061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2026007 w 12192000"/>
              <a:gd name="connsiteY156" fmla="*/ 534384 h 1126566"/>
              <a:gd name="connsiteX157" fmla="*/ 12035188 w 12192000"/>
              <a:gd name="connsiteY157" fmla="*/ 529609 h 1126566"/>
              <a:gd name="connsiteX158" fmla="*/ 12115225 w 12192000"/>
              <a:gd name="connsiteY158" fmla="*/ 561895 h 1126566"/>
              <a:gd name="connsiteX159" fmla="*/ 12191636 w 12192000"/>
              <a:gd name="connsiteY159" fmla="*/ 558318 h 1126566"/>
              <a:gd name="connsiteX160" fmla="*/ 12192000 w 12192000"/>
              <a:gd name="connsiteY160" fmla="*/ 558295 h 1126566"/>
              <a:gd name="connsiteX161" fmla="*/ 12192000 w 12192000"/>
              <a:gd name="connsiteY161" fmla="*/ 1126566 h 1126566"/>
              <a:gd name="connsiteX162" fmla="*/ 0 w 12192000"/>
              <a:gd name="connsiteY162" fmla="*/ 1126566 h 1126566"/>
              <a:gd name="connsiteX163" fmla="*/ 0 w 12192000"/>
              <a:gd name="connsiteY163" fmla="*/ 401922 h 1126566"/>
              <a:gd name="connsiteX164" fmla="*/ 25242 w 12192000"/>
              <a:gd name="connsiteY164" fmla="*/ 388862 h 1126566"/>
              <a:gd name="connsiteX165" fmla="*/ 96922 w 12192000"/>
              <a:gd name="connsiteY165" fmla="*/ 357381 h 1126566"/>
              <a:gd name="connsiteX166" fmla="*/ 164580 w 12192000"/>
              <a:gd name="connsiteY166" fmla="*/ 322443 h 1126566"/>
              <a:gd name="connsiteX167" fmla="*/ 258712 w 12192000"/>
              <a:gd name="connsiteY167" fmla="*/ 286531 h 1126566"/>
              <a:gd name="connsiteX168" fmla="*/ 316354 w 12192000"/>
              <a:gd name="connsiteY168" fmla="*/ 238529 h 1126566"/>
              <a:gd name="connsiteX169" fmla="*/ 328834 w 12192000"/>
              <a:gd name="connsiteY169" fmla="*/ 240963 h 1126566"/>
              <a:gd name="connsiteX170" fmla="*/ 383414 w 12192000"/>
              <a:gd name="connsiteY170" fmla="*/ 221196 h 1126566"/>
              <a:gd name="connsiteX171" fmla="*/ 537708 w 12192000"/>
              <a:gd name="connsiteY171" fmla="*/ 119020 h 1126566"/>
              <a:gd name="connsiteX172" fmla="*/ 653257 w 12192000"/>
              <a:gd name="connsiteY172" fmla="*/ 91372 h 1126566"/>
              <a:gd name="connsiteX173" fmla="*/ 763197 w 12192000"/>
              <a:gd name="connsiteY173" fmla="*/ 59356 h 1126566"/>
              <a:gd name="connsiteX174" fmla="*/ 778208 w 12192000"/>
              <a:gd name="connsiteY174" fmla="*/ 63801 h 1126566"/>
              <a:gd name="connsiteX175" fmla="*/ 784725 w 12192000"/>
              <a:gd name="connsiteY175" fmla="*/ 62505 h 1126566"/>
              <a:gd name="connsiteX176" fmla="*/ 785400 w 12192000"/>
              <a:gd name="connsiteY176" fmla="*/ 62796 h 1126566"/>
              <a:gd name="connsiteX177" fmla="*/ 786774 w 12192000"/>
              <a:gd name="connsiteY177" fmla="*/ 62098 h 1126566"/>
              <a:gd name="connsiteX178" fmla="*/ 852003 w 12192000"/>
              <a:gd name="connsiteY178" fmla="*/ 61064 h 1126566"/>
              <a:gd name="connsiteX179" fmla="*/ 870719 w 12192000"/>
              <a:gd name="connsiteY179" fmla="*/ 47209 h 1126566"/>
              <a:gd name="connsiteX180" fmla="*/ 883786 w 12192000"/>
              <a:gd name="connsiteY180" fmla="*/ 45814 h 1126566"/>
              <a:gd name="connsiteX181" fmla="*/ 886400 w 12192000"/>
              <a:gd name="connsiteY181" fmla="*/ 43909 h 1126566"/>
              <a:gd name="connsiteX182" fmla="*/ 893881 w 12192000"/>
              <a:gd name="connsiteY182" fmla="*/ 40197 h 1126566"/>
              <a:gd name="connsiteX183" fmla="*/ 886282 w 12192000"/>
              <a:gd name="connsiteY183" fmla="*/ 36610 h 1126566"/>
              <a:gd name="connsiteX184" fmla="*/ 950274 w 12192000"/>
              <a:gd name="connsiteY184" fmla="*/ 20111 h 1126566"/>
              <a:gd name="connsiteX185" fmla="*/ 988432 w 12192000"/>
              <a:gd name="connsiteY185" fmla="*/ 24039 h 1126566"/>
              <a:gd name="connsiteX186" fmla="*/ 1048223 w 12192000"/>
              <a:gd name="connsiteY186" fmla="*/ 19791 h 1126566"/>
              <a:gd name="connsiteX187" fmla="*/ 1177886 w 12192000"/>
              <a:gd name="connsiteY187" fmla="*/ 30728 h 1126566"/>
              <a:gd name="connsiteX188" fmla="*/ 1305018 w 12192000"/>
              <a:gd name="connsiteY18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121534 w 12192000"/>
              <a:gd name="connsiteY112" fmla="*/ 437514 h 1126566"/>
              <a:gd name="connsiteX113" fmla="*/ 10199200 w 12192000"/>
              <a:gd name="connsiteY113" fmla="*/ 438197 h 1126566"/>
              <a:gd name="connsiteX114" fmla="*/ 10245648 w 12192000"/>
              <a:gd name="connsiteY114" fmla="*/ 438831 h 1126566"/>
              <a:gd name="connsiteX115" fmla="*/ 10369590 w 12192000"/>
              <a:gd name="connsiteY115" fmla="*/ 423377 h 1126566"/>
              <a:gd name="connsiteX116" fmla="*/ 10575777 w 12192000"/>
              <a:gd name="connsiteY116" fmla="*/ 355859 h 1126566"/>
              <a:gd name="connsiteX117" fmla="*/ 10638984 w 12192000"/>
              <a:gd name="connsiteY117" fmla="*/ 347416 h 1126566"/>
              <a:gd name="connsiteX118" fmla="*/ 10668356 w 12192000"/>
              <a:gd name="connsiteY118" fmla="*/ 340612 h 1126566"/>
              <a:gd name="connsiteX119" fmla="*/ 10732175 w 12192000"/>
              <a:gd name="connsiteY119" fmla="*/ 317549 h 1126566"/>
              <a:gd name="connsiteX120" fmla="*/ 10862886 w 12192000"/>
              <a:gd name="connsiteY120" fmla="*/ 313438 h 1126566"/>
              <a:gd name="connsiteX121" fmla="*/ 10963063 w 12192000"/>
              <a:gd name="connsiteY121" fmla="*/ 317771 h 1126566"/>
              <a:gd name="connsiteX122" fmla="*/ 11018562 w 12192000"/>
              <a:gd name="connsiteY122" fmla="*/ 316991 h 1126566"/>
              <a:gd name="connsiteX123" fmla="*/ 11059692 w 12192000"/>
              <a:gd name="connsiteY123" fmla="*/ 319983 h 1126566"/>
              <a:gd name="connsiteX124" fmla="*/ 11160371 w 12192000"/>
              <a:gd name="connsiteY124" fmla="*/ 308440 h 1126566"/>
              <a:gd name="connsiteX125" fmla="*/ 11178386 w 12192000"/>
              <a:gd name="connsiteY125" fmla="*/ 299490 h 1126566"/>
              <a:gd name="connsiteX126" fmla="*/ 11192494 w 12192000"/>
              <a:gd name="connsiteY126" fmla="*/ 296221 h 1126566"/>
              <a:gd name="connsiteX127" fmla="*/ 11199770 w 12192000"/>
              <a:gd name="connsiteY127" fmla="*/ 299772 h 1126566"/>
              <a:gd name="connsiteX128" fmla="*/ 11217258 w 12192000"/>
              <a:gd name="connsiteY128" fmla="*/ 293681 h 1126566"/>
              <a:gd name="connsiteX129" fmla="*/ 11245798 w 12192000"/>
              <a:gd name="connsiteY129" fmla="*/ 292170 h 1126566"/>
              <a:gd name="connsiteX130" fmla="*/ 11255992 w 12192000"/>
              <a:gd name="connsiteY130" fmla="*/ 291919 h 1126566"/>
              <a:gd name="connsiteX131" fmla="*/ 11264859 w 12192000"/>
              <a:gd name="connsiteY131" fmla="*/ 293937 h 1126566"/>
              <a:gd name="connsiteX132" fmla="*/ 11276151 w 12192000"/>
              <a:gd name="connsiteY132" fmla="*/ 293070 h 1126566"/>
              <a:gd name="connsiteX133" fmla="*/ 11279850 w 12192000"/>
              <a:gd name="connsiteY133" fmla="*/ 291330 h 1126566"/>
              <a:gd name="connsiteX134" fmla="*/ 11290818 w 12192000"/>
              <a:gd name="connsiteY134" fmla="*/ 291060 h 1126566"/>
              <a:gd name="connsiteX135" fmla="*/ 11296248 w 12192000"/>
              <a:gd name="connsiteY135" fmla="*/ 290163 h 1126566"/>
              <a:gd name="connsiteX136" fmla="*/ 11301652 w 12192000"/>
              <a:gd name="connsiteY136" fmla="*/ 290324 h 1126566"/>
              <a:gd name="connsiteX137" fmla="*/ 11339114 w 12192000"/>
              <a:gd name="connsiteY137" fmla="*/ 288153 h 1126566"/>
              <a:gd name="connsiteX138" fmla="*/ 11345146 w 12192000"/>
              <a:gd name="connsiteY138" fmla="*/ 290802 h 1126566"/>
              <a:gd name="connsiteX139" fmla="*/ 11400126 w 12192000"/>
              <a:gd name="connsiteY139" fmla="*/ 292287 h 1126566"/>
              <a:gd name="connsiteX140" fmla="*/ 11400420 w 12192000"/>
              <a:gd name="connsiteY140" fmla="*/ 293758 h 1126566"/>
              <a:gd name="connsiteX141" fmla="*/ 11413889 w 12192000"/>
              <a:gd name="connsiteY141" fmla="*/ 300516 h 1126566"/>
              <a:gd name="connsiteX142" fmla="*/ 11440688 w 12192000"/>
              <a:gd name="connsiteY142" fmla="*/ 310121 h 1126566"/>
              <a:gd name="connsiteX143" fmla="*/ 11496733 w 12192000"/>
              <a:gd name="connsiteY143" fmla="*/ 350225 h 1126566"/>
              <a:gd name="connsiteX144" fmla="*/ 11554005 w 12192000"/>
              <a:gd name="connsiteY144" fmla="*/ 351933 h 1126566"/>
              <a:gd name="connsiteX145" fmla="*/ 11565304 w 12192000"/>
              <a:gd name="connsiteY145" fmla="*/ 353069 h 1126566"/>
              <a:gd name="connsiteX146" fmla="*/ 11565435 w 12192000"/>
              <a:gd name="connsiteY146" fmla="*/ 353419 h 1126566"/>
              <a:gd name="connsiteX147" fmla="*/ 11577168 w 12192000"/>
              <a:gd name="connsiteY147" fmla="*/ 355270 h 1126566"/>
              <a:gd name="connsiteX148" fmla="*/ 11607823 w 12192000"/>
              <a:gd name="connsiteY148" fmla="*/ 357347 h 1126566"/>
              <a:gd name="connsiteX149" fmla="*/ 11664276 w 12192000"/>
              <a:gd name="connsiteY149" fmla="*/ 386951 h 1126566"/>
              <a:gd name="connsiteX150" fmla="*/ 11786197 w 12192000"/>
              <a:gd name="connsiteY150" fmla="*/ 477948 h 1126566"/>
              <a:gd name="connsiteX151" fmla="*/ 11866598 w 12192000"/>
              <a:gd name="connsiteY151" fmla="*/ 486803 h 1126566"/>
              <a:gd name="connsiteX152" fmla="*/ 11916744 w 12192000"/>
              <a:gd name="connsiteY152" fmla="*/ 502917 h 1126566"/>
              <a:gd name="connsiteX153" fmla="*/ 11949248 w 12192000"/>
              <a:gd name="connsiteY153" fmla="*/ 518881 h 1126566"/>
              <a:gd name="connsiteX154" fmla="*/ 11951002 w 12192000"/>
              <a:gd name="connsiteY154" fmla="*/ 518735 h 1126566"/>
              <a:gd name="connsiteX155" fmla="*/ 12026007 w 12192000"/>
              <a:gd name="connsiteY155" fmla="*/ 534384 h 1126566"/>
              <a:gd name="connsiteX156" fmla="*/ 12035188 w 12192000"/>
              <a:gd name="connsiteY156" fmla="*/ 529609 h 1126566"/>
              <a:gd name="connsiteX157" fmla="*/ 12115225 w 12192000"/>
              <a:gd name="connsiteY157" fmla="*/ 561895 h 1126566"/>
              <a:gd name="connsiteX158" fmla="*/ 12191636 w 12192000"/>
              <a:gd name="connsiteY158" fmla="*/ 558318 h 1126566"/>
              <a:gd name="connsiteX159" fmla="*/ 12192000 w 12192000"/>
              <a:gd name="connsiteY159" fmla="*/ 558295 h 1126566"/>
              <a:gd name="connsiteX160" fmla="*/ 12192000 w 12192000"/>
              <a:gd name="connsiteY160" fmla="*/ 1126566 h 1126566"/>
              <a:gd name="connsiteX161" fmla="*/ 0 w 12192000"/>
              <a:gd name="connsiteY161" fmla="*/ 1126566 h 1126566"/>
              <a:gd name="connsiteX162" fmla="*/ 0 w 12192000"/>
              <a:gd name="connsiteY162" fmla="*/ 401922 h 1126566"/>
              <a:gd name="connsiteX163" fmla="*/ 25242 w 12192000"/>
              <a:gd name="connsiteY163" fmla="*/ 388862 h 1126566"/>
              <a:gd name="connsiteX164" fmla="*/ 96922 w 12192000"/>
              <a:gd name="connsiteY164" fmla="*/ 357381 h 1126566"/>
              <a:gd name="connsiteX165" fmla="*/ 164580 w 12192000"/>
              <a:gd name="connsiteY165" fmla="*/ 322443 h 1126566"/>
              <a:gd name="connsiteX166" fmla="*/ 258712 w 12192000"/>
              <a:gd name="connsiteY166" fmla="*/ 286531 h 1126566"/>
              <a:gd name="connsiteX167" fmla="*/ 316354 w 12192000"/>
              <a:gd name="connsiteY167" fmla="*/ 238529 h 1126566"/>
              <a:gd name="connsiteX168" fmla="*/ 328834 w 12192000"/>
              <a:gd name="connsiteY168" fmla="*/ 240963 h 1126566"/>
              <a:gd name="connsiteX169" fmla="*/ 383414 w 12192000"/>
              <a:gd name="connsiteY169" fmla="*/ 221196 h 1126566"/>
              <a:gd name="connsiteX170" fmla="*/ 537708 w 12192000"/>
              <a:gd name="connsiteY170" fmla="*/ 119020 h 1126566"/>
              <a:gd name="connsiteX171" fmla="*/ 653257 w 12192000"/>
              <a:gd name="connsiteY171" fmla="*/ 91372 h 1126566"/>
              <a:gd name="connsiteX172" fmla="*/ 763197 w 12192000"/>
              <a:gd name="connsiteY172" fmla="*/ 59356 h 1126566"/>
              <a:gd name="connsiteX173" fmla="*/ 778208 w 12192000"/>
              <a:gd name="connsiteY173" fmla="*/ 63801 h 1126566"/>
              <a:gd name="connsiteX174" fmla="*/ 784725 w 12192000"/>
              <a:gd name="connsiteY174" fmla="*/ 62505 h 1126566"/>
              <a:gd name="connsiteX175" fmla="*/ 785400 w 12192000"/>
              <a:gd name="connsiteY175" fmla="*/ 62796 h 1126566"/>
              <a:gd name="connsiteX176" fmla="*/ 786774 w 12192000"/>
              <a:gd name="connsiteY176" fmla="*/ 62098 h 1126566"/>
              <a:gd name="connsiteX177" fmla="*/ 852003 w 12192000"/>
              <a:gd name="connsiteY177" fmla="*/ 61064 h 1126566"/>
              <a:gd name="connsiteX178" fmla="*/ 870719 w 12192000"/>
              <a:gd name="connsiteY178" fmla="*/ 47209 h 1126566"/>
              <a:gd name="connsiteX179" fmla="*/ 883786 w 12192000"/>
              <a:gd name="connsiteY179" fmla="*/ 45814 h 1126566"/>
              <a:gd name="connsiteX180" fmla="*/ 886400 w 12192000"/>
              <a:gd name="connsiteY180" fmla="*/ 43909 h 1126566"/>
              <a:gd name="connsiteX181" fmla="*/ 893881 w 12192000"/>
              <a:gd name="connsiteY181" fmla="*/ 40197 h 1126566"/>
              <a:gd name="connsiteX182" fmla="*/ 886282 w 12192000"/>
              <a:gd name="connsiteY182" fmla="*/ 36610 h 1126566"/>
              <a:gd name="connsiteX183" fmla="*/ 950274 w 12192000"/>
              <a:gd name="connsiteY183" fmla="*/ 20111 h 1126566"/>
              <a:gd name="connsiteX184" fmla="*/ 988432 w 12192000"/>
              <a:gd name="connsiteY184" fmla="*/ 24039 h 1126566"/>
              <a:gd name="connsiteX185" fmla="*/ 1048223 w 12192000"/>
              <a:gd name="connsiteY185" fmla="*/ 19791 h 1126566"/>
              <a:gd name="connsiteX186" fmla="*/ 1177886 w 12192000"/>
              <a:gd name="connsiteY186" fmla="*/ 30728 h 1126566"/>
              <a:gd name="connsiteX187" fmla="*/ 1305018 w 12192000"/>
              <a:gd name="connsiteY18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21534 w 12192000"/>
              <a:gd name="connsiteY111" fmla="*/ 43751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61614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58185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58185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92101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58334 w 12192000"/>
              <a:gd name="connsiteY88" fmla="*/ 648415 h 1126566"/>
              <a:gd name="connsiteX89" fmla="*/ 892101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21010 w 12192000"/>
              <a:gd name="connsiteY88" fmla="*/ 662879 h 1126566"/>
              <a:gd name="connsiteX89" fmla="*/ 8969814 w 12192000"/>
              <a:gd name="connsiteY89" fmla="*/ 639833 h 1126566"/>
              <a:gd name="connsiteX90" fmla="*/ 8996241 w 12192000"/>
              <a:gd name="connsiteY90" fmla="*/ 655221 h 1126566"/>
              <a:gd name="connsiteX91" fmla="*/ 9092152 w 12192000"/>
              <a:gd name="connsiteY91" fmla="*/ 609097 h 1126566"/>
              <a:gd name="connsiteX92" fmla="*/ 9156546 w 12192000"/>
              <a:gd name="connsiteY92" fmla="*/ 585468 h 1126566"/>
              <a:gd name="connsiteX93" fmla="*/ 9194830 w 12192000"/>
              <a:gd name="connsiteY93" fmla="*/ 571148 h 1126566"/>
              <a:gd name="connsiteX94" fmla="*/ 9314188 w 12192000"/>
              <a:gd name="connsiteY94" fmla="*/ 547301 h 1126566"/>
              <a:gd name="connsiteX95" fmla="*/ 9505176 w 12192000"/>
              <a:gd name="connsiteY95" fmla="*/ 542666 h 1126566"/>
              <a:gd name="connsiteX96" fmla="*/ 9581851 w 12192000"/>
              <a:gd name="connsiteY96" fmla="*/ 530976 h 1126566"/>
              <a:gd name="connsiteX97" fmla="*/ 9662056 w 12192000"/>
              <a:gd name="connsiteY97" fmla="*/ 524035 h 1126566"/>
              <a:gd name="connsiteX98" fmla="*/ 9724197 w 12192000"/>
              <a:gd name="connsiteY98" fmla="*/ 528337 h 1126566"/>
              <a:gd name="connsiteX99" fmla="*/ 9837846 w 12192000"/>
              <a:gd name="connsiteY99" fmla="*/ 492977 h 1126566"/>
              <a:gd name="connsiteX100" fmla="*/ 9917440 w 12192000"/>
              <a:gd name="connsiteY100" fmla="*/ 459605 h 1126566"/>
              <a:gd name="connsiteX101" fmla="*/ 9918439 w 12192000"/>
              <a:gd name="connsiteY101" fmla="*/ 453114 h 1126566"/>
              <a:gd name="connsiteX102" fmla="*/ 9953039 w 12192000"/>
              <a:gd name="connsiteY102" fmla="*/ 452486 h 1126566"/>
              <a:gd name="connsiteX103" fmla="*/ 9988183 w 12192000"/>
              <a:gd name="connsiteY103" fmla="*/ 448079 h 1126566"/>
              <a:gd name="connsiteX104" fmla="*/ 9991965 w 12192000"/>
              <a:gd name="connsiteY104" fmla="*/ 435969 h 1126566"/>
              <a:gd name="connsiteX105" fmla="*/ 9986932 w 12192000"/>
              <a:gd name="connsiteY105" fmla="*/ 431168 h 1126566"/>
              <a:gd name="connsiteX106" fmla="*/ 9996190 w 12192000"/>
              <a:gd name="connsiteY106" fmla="*/ 429066 h 1126566"/>
              <a:gd name="connsiteX107" fmla="*/ 9999786 w 12192000"/>
              <a:gd name="connsiteY107" fmla="*/ 427758 h 1126566"/>
              <a:gd name="connsiteX108" fmla="*/ 10012936 w 12192000"/>
              <a:gd name="connsiteY108" fmla="*/ 428884 h 1126566"/>
              <a:gd name="connsiteX109" fmla="*/ 10102484 w 12192000"/>
              <a:gd name="connsiteY109" fmla="*/ 441324 h 1126566"/>
              <a:gd name="connsiteX110" fmla="*/ 10199200 w 12192000"/>
              <a:gd name="connsiteY110" fmla="*/ 438197 h 1126566"/>
              <a:gd name="connsiteX111" fmla="*/ 10245648 w 12192000"/>
              <a:gd name="connsiteY111" fmla="*/ 438831 h 1126566"/>
              <a:gd name="connsiteX112" fmla="*/ 10369590 w 12192000"/>
              <a:gd name="connsiteY112" fmla="*/ 423377 h 1126566"/>
              <a:gd name="connsiteX113" fmla="*/ 10575777 w 12192000"/>
              <a:gd name="connsiteY113" fmla="*/ 355859 h 1126566"/>
              <a:gd name="connsiteX114" fmla="*/ 10638984 w 12192000"/>
              <a:gd name="connsiteY114" fmla="*/ 347416 h 1126566"/>
              <a:gd name="connsiteX115" fmla="*/ 10668356 w 12192000"/>
              <a:gd name="connsiteY115" fmla="*/ 340612 h 1126566"/>
              <a:gd name="connsiteX116" fmla="*/ 10732175 w 12192000"/>
              <a:gd name="connsiteY116" fmla="*/ 317549 h 1126566"/>
              <a:gd name="connsiteX117" fmla="*/ 10862886 w 12192000"/>
              <a:gd name="connsiteY117" fmla="*/ 313438 h 1126566"/>
              <a:gd name="connsiteX118" fmla="*/ 10963063 w 12192000"/>
              <a:gd name="connsiteY118" fmla="*/ 317771 h 1126566"/>
              <a:gd name="connsiteX119" fmla="*/ 11018562 w 12192000"/>
              <a:gd name="connsiteY119" fmla="*/ 316991 h 1126566"/>
              <a:gd name="connsiteX120" fmla="*/ 11059692 w 12192000"/>
              <a:gd name="connsiteY120" fmla="*/ 319983 h 1126566"/>
              <a:gd name="connsiteX121" fmla="*/ 11160371 w 12192000"/>
              <a:gd name="connsiteY121" fmla="*/ 308440 h 1126566"/>
              <a:gd name="connsiteX122" fmla="*/ 11178386 w 12192000"/>
              <a:gd name="connsiteY122" fmla="*/ 299490 h 1126566"/>
              <a:gd name="connsiteX123" fmla="*/ 11192494 w 12192000"/>
              <a:gd name="connsiteY123" fmla="*/ 296221 h 1126566"/>
              <a:gd name="connsiteX124" fmla="*/ 11199770 w 12192000"/>
              <a:gd name="connsiteY124" fmla="*/ 299772 h 1126566"/>
              <a:gd name="connsiteX125" fmla="*/ 11217258 w 12192000"/>
              <a:gd name="connsiteY125" fmla="*/ 293681 h 1126566"/>
              <a:gd name="connsiteX126" fmla="*/ 11245798 w 12192000"/>
              <a:gd name="connsiteY126" fmla="*/ 292170 h 1126566"/>
              <a:gd name="connsiteX127" fmla="*/ 11255992 w 12192000"/>
              <a:gd name="connsiteY127" fmla="*/ 291919 h 1126566"/>
              <a:gd name="connsiteX128" fmla="*/ 11264859 w 12192000"/>
              <a:gd name="connsiteY128" fmla="*/ 293937 h 1126566"/>
              <a:gd name="connsiteX129" fmla="*/ 11276151 w 12192000"/>
              <a:gd name="connsiteY129" fmla="*/ 293070 h 1126566"/>
              <a:gd name="connsiteX130" fmla="*/ 11279850 w 12192000"/>
              <a:gd name="connsiteY130" fmla="*/ 291330 h 1126566"/>
              <a:gd name="connsiteX131" fmla="*/ 11290818 w 12192000"/>
              <a:gd name="connsiteY131" fmla="*/ 291060 h 1126566"/>
              <a:gd name="connsiteX132" fmla="*/ 11296248 w 12192000"/>
              <a:gd name="connsiteY132" fmla="*/ 290163 h 1126566"/>
              <a:gd name="connsiteX133" fmla="*/ 11301652 w 12192000"/>
              <a:gd name="connsiteY133" fmla="*/ 290324 h 1126566"/>
              <a:gd name="connsiteX134" fmla="*/ 11339114 w 12192000"/>
              <a:gd name="connsiteY134" fmla="*/ 288153 h 1126566"/>
              <a:gd name="connsiteX135" fmla="*/ 11345146 w 12192000"/>
              <a:gd name="connsiteY135" fmla="*/ 290802 h 1126566"/>
              <a:gd name="connsiteX136" fmla="*/ 11400126 w 12192000"/>
              <a:gd name="connsiteY136" fmla="*/ 292287 h 1126566"/>
              <a:gd name="connsiteX137" fmla="*/ 11400420 w 12192000"/>
              <a:gd name="connsiteY137" fmla="*/ 293758 h 1126566"/>
              <a:gd name="connsiteX138" fmla="*/ 11413889 w 12192000"/>
              <a:gd name="connsiteY138" fmla="*/ 300516 h 1126566"/>
              <a:gd name="connsiteX139" fmla="*/ 11440688 w 12192000"/>
              <a:gd name="connsiteY139" fmla="*/ 310121 h 1126566"/>
              <a:gd name="connsiteX140" fmla="*/ 11496733 w 12192000"/>
              <a:gd name="connsiteY140" fmla="*/ 350225 h 1126566"/>
              <a:gd name="connsiteX141" fmla="*/ 11554005 w 12192000"/>
              <a:gd name="connsiteY141" fmla="*/ 351933 h 1126566"/>
              <a:gd name="connsiteX142" fmla="*/ 11565304 w 12192000"/>
              <a:gd name="connsiteY142" fmla="*/ 353069 h 1126566"/>
              <a:gd name="connsiteX143" fmla="*/ 11565435 w 12192000"/>
              <a:gd name="connsiteY143" fmla="*/ 353419 h 1126566"/>
              <a:gd name="connsiteX144" fmla="*/ 11577168 w 12192000"/>
              <a:gd name="connsiteY144" fmla="*/ 355270 h 1126566"/>
              <a:gd name="connsiteX145" fmla="*/ 11607823 w 12192000"/>
              <a:gd name="connsiteY145" fmla="*/ 357347 h 1126566"/>
              <a:gd name="connsiteX146" fmla="*/ 11664276 w 12192000"/>
              <a:gd name="connsiteY146" fmla="*/ 386951 h 1126566"/>
              <a:gd name="connsiteX147" fmla="*/ 11786197 w 12192000"/>
              <a:gd name="connsiteY147" fmla="*/ 477948 h 1126566"/>
              <a:gd name="connsiteX148" fmla="*/ 11866598 w 12192000"/>
              <a:gd name="connsiteY148" fmla="*/ 486803 h 1126566"/>
              <a:gd name="connsiteX149" fmla="*/ 11916744 w 12192000"/>
              <a:gd name="connsiteY149" fmla="*/ 502917 h 1126566"/>
              <a:gd name="connsiteX150" fmla="*/ 11949248 w 12192000"/>
              <a:gd name="connsiteY150" fmla="*/ 518881 h 1126566"/>
              <a:gd name="connsiteX151" fmla="*/ 11951002 w 12192000"/>
              <a:gd name="connsiteY151" fmla="*/ 518735 h 1126566"/>
              <a:gd name="connsiteX152" fmla="*/ 12026007 w 12192000"/>
              <a:gd name="connsiteY152" fmla="*/ 534384 h 1126566"/>
              <a:gd name="connsiteX153" fmla="*/ 12035188 w 12192000"/>
              <a:gd name="connsiteY153" fmla="*/ 529609 h 1126566"/>
              <a:gd name="connsiteX154" fmla="*/ 12115225 w 12192000"/>
              <a:gd name="connsiteY154" fmla="*/ 561895 h 1126566"/>
              <a:gd name="connsiteX155" fmla="*/ 12191636 w 12192000"/>
              <a:gd name="connsiteY155" fmla="*/ 558318 h 1126566"/>
              <a:gd name="connsiteX156" fmla="*/ 12192000 w 12192000"/>
              <a:gd name="connsiteY156" fmla="*/ 558295 h 1126566"/>
              <a:gd name="connsiteX157" fmla="*/ 12192000 w 12192000"/>
              <a:gd name="connsiteY157" fmla="*/ 1126566 h 1126566"/>
              <a:gd name="connsiteX158" fmla="*/ 0 w 12192000"/>
              <a:gd name="connsiteY158" fmla="*/ 1126566 h 1126566"/>
              <a:gd name="connsiteX159" fmla="*/ 0 w 12192000"/>
              <a:gd name="connsiteY159" fmla="*/ 401922 h 1126566"/>
              <a:gd name="connsiteX160" fmla="*/ 25242 w 12192000"/>
              <a:gd name="connsiteY160" fmla="*/ 388862 h 1126566"/>
              <a:gd name="connsiteX161" fmla="*/ 96922 w 12192000"/>
              <a:gd name="connsiteY161" fmla="*/ 357381 h 1126566"/>
              <a:gd name="connsiteX162" fmla="*/ 164580 w 12192000"/>
              <a:gd name="connsiteY162" fmla="*/ 322443 h 1126566"/>
              <a:gd name="connsiteX163" fmla="*/ 258712 w 12192000"/>
              <a:gd name="connsiteY163" fmla="*/ 286531 h 1126566"/>
              <a:gd name="connsiteX164" fmla="*/ 316354 w 12192000"/>
              <a:gd name="connsiteY164" fmla="*/ 238529 h 1126566"/>
              <a:gd name="connsiteX165" fmla="*/ 328834 w 12192000"/>
              <a:gd name="connsiteY165" fmla="*/ 240963 h 1126566"/>
              <a:gd name="connsiteX166" fmla="*/ 383414 w 12192000"/>
              <a:gd name="connsiteY166" fmla="*/ 221196 h 1126566"/>
              <a:gd name="connsiteX167" fmla="*/ 537708 w 12192000"/>
              <a:gd name="connsiteY167" fmla="*/ 119020 h 1126566"/>
              <a:gd name="connsiteX168" fmla="*/ 653257 w 12192000"/>
              <a:gd name="connsiteY168" fmla="*/ 91372 h 1126566"/>
              <a:gd name="connsiteX169" fmla="*/ 763197 w 12192000"/>
              <a:gd name="connsiteY169" fmla="*/ 59356 h 1126566"/>
              <a:gd name="connsiteX170" fmla="*/ 778208 w 12192000"/>
              <a:gd name="connsiteY170" fmla="*/ 63801 h 1126566"/>
              <a:gd name="connsiteX171" fmla="*/ 784725 w 12192000"/>
              <a:gd name="connsiteY171" fmla="*/ 62505 h 1126566"/>
              <a:gd name="connsiteX172" fmla="*/ 785400 w 12192000"/>
              <a:gd name="connsiteY172" fmla="*/ 62796 h 1126566"/>
              <a:gd name="connsiteX173" fmla="*/ 786774 w 12192000"/>
              <a:gd name="connsiteY173" fmla="*/ 62098 h 1126566"/>
              <a:gd name="connsiteX174" fmla="*/ 852003 w 12192000"/>
              <a:gd name="connsiteY174" fmla="*/ 61064 h 1126566"/>
              <a:gd name="connsiteX175" fmla="*/ 870719 w 12192000"/>
              <a:gd name="connsiteY175" fmla="*/ 47209 h 1126566"/>
              <a:gd name="connsiteX176" fmla="*/ 883786 w 12192000"/>
              <a:gd name="connsiteY176" fmla="*/ 45814 h 1126566"/>
              <a:gd name="connsiteX177" fmla="*/ 886400 w 12192000"/>
              <a:gd name="connsiteY177" fmla="*/ 43909 h 1126566"/>
              <a:gd name="connsiteX178" fmla="*/ 893881 w 12192000"/>
              <a:gd name="connsiteY178" fmla="*/ 40197 h 1126566"/>
              <a:gd name="connsiteX179" fmla="*/ 886282 w 12192000"/>
              <a:gd name="connsiteY179" fmla="*/ 36610 h 1126566"/>
              <a:gd name="connsiteX180" fmla="*/ 950274 w 12192000"/>
              <a:gd name="connsiteY180" fmla="*/ 20111 h 1126566"/>
              <a:gd name="connsiteX181" fmla="*/ 988432 w 12192000"/>
              <a:gd name="connsiteY181" fmla="*/ 24039 h 1126566"/>
              <a:gd name="connsiteX182" fmla="*/ 1048223 w 12192000"/>
              <a:gd name="connsiteY182" fmla="*/ 19791 h 1126566"/>
              <a:gd name="connsiteX183" fmla="*/ 1177886 w 12192000"/>
              <a:gd name="connsiteY183" fmla="*/ 30728 h 1126566"/>
              <a:gd name="connsiteX184" fmla="*/ 1305018 w 12192000"/>
              <a:gd name="connsiteY18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8996241 w 12192000"/>
              <a:gd name="connsiteY89" fmla="*/ 655221 h 1126566"/>
              <a:gd name="connsiteX90" fmla="*/ 9092152 w 12192000"/>
              <a:gd name="connsiteY90" fmla="*/ 609097 h 1126566"/>
              <a:gd name="connsiteX91" fmla="*/ 9156546 w 12192000"/>
              <a:gd name="connsiteY91" fmla="*/ 585468 h 1126566"/>
              <a:gd name="connsiteX92" fmla="*/ 9194830 w 12192000"/>
              <a:gd name="connsiteY92" fmla="*/ 571148 h 1126566"/>
              <a:gd name="connsiteX93" fmla="*/ 9314188 w 12192000"/>
              <a:gd name="connsiteY93" fmla="*/ 547301 h 1126566"/>
              <a:gd name="connsiteX94" fmla="*/ 9505176 w 12192000"/>
              <a:gd name="connsiteY94" fmla="*/ 542666 h 1126566"/>
              <a:gd name="connsiteX95" fmla="*/ 9581851 w 12192000"/>
              <a:gd name="connsiteY95" fmla="*/ 530976 h 1126566"/>
              <a:gd name="connsiteX96" fmla="*/ 9662056 w 12192000"/>
              <a:gd name="connsiteY96" fmla="*/ 524035 h 1126566"/>
              <a:gd name="connsiteX97" fmla="*/ 9724197 w 12192000"/>
              <a:gd name="connsiteY97" fmla="*/ 528337 h 1126566"/>
              <a:gd name="connsiteX98" fmla="*/ 9837846 w 12192000"/>
              <a:gd name="connsiteY98" fmla="*/ 492977 h 1126566"/>
              <a:gd name="connsiteX99" fmla="*/ 9917440 w 12192000"/>
              <a:gd name="connsiteY99" fmla="*/ 459605 h 1126566"/>
              <a:gd name="connsiteX100" fmla="*/ 9918439 w 12192000"/>
              <a:gd name="connsiteY100" fmla="*/ 453114 h 1126566"/>
              <a:gd name="connsiteX101" fmla="*/ 9953039 w 12192000"/>
              <a:gd name="connsiteY101" fmla="*/ 452486 h 1126566"/>
              <a:gd name="connsiteX102" fmla="*/ 9988183 w 12192000"/>
              <a:gd name="connsiteY102" fmla="*/ 448079 h 1126566"/>
              <a:gd name="connsiteX103" fmla="*/ 9991965 w 12192000"/>
              <a:gd name="connsiteY103" fmla="*/ 435969 h 1126566"/>
              <a:gd name="connsiteX104" fmla="*/ 9986932 w 12192000"/>
              <a:gd name="connsiteY104" fmla="*/ 431168 h 1126566"/>
              <a:gd name="connsiteX105" fmla="*/ 9996190 w 12192000"/>
              <a:gd name="connsiteY105" fmla="*/ 429066 h 1126566"/>
              <a:gd name="connsiteX106" fmla="*/ 9999786 w 12192000"/>
              <a:gd name="connsiteY106" fmla="*/ 427758 h 1126566"/>
              <a:gd name="connsiteX107" fmla="*/ 10012936 w 12192000"/>
              <a:gd name="connsiteY107" fmla="*/ 428884 h 1126566"/>
              <a:gd name="connsiteX108" fmla="*/ 10102484 w 12192000"/>
              <a:gd name="connsiteY108" fmla="*/ 441324 h 1126566"/>
              <a:gd name="connsiteX109" fmla="*/ 10199200 w 12192000"/>
              <a:gd name="connsiteY109" fmla="*/ 438197 h 1126566"/>
              <a:gd name="connsiteX110" fmla="*/ 10245648 w 12192000"/>
              <a:gd name="connsiteY110" fmla="*/ 438831 h 1126566"/>
              <a:gd name="connsiteX111" fmla="*/ 10369590 w 12192000"/>
              <a:gd name="connsiteY111" fmla="*/ 423377 h 1126566"/>
              <a:gd name="connsiteX112" fmla="*/ 10575777 w 12192000"/>
              <a:gd name="connsiteY112" fmla="*/ 355859 h 1126566"/>
              <a:gd name="connsiteX113" fmla="*/ 10638984 w 12192000"/>
              <a:gd name="connsiteY113" fmla="*/ 347416 h 1126566"/>
              <a:gd name="connsiteX114" fmla="*/ 10668356 w 12192000"/>
              <a:gd name="connsiteY114" fmla="*/ 340612 h 1126566"/>
              <a:gd name="connsiteX115" fmla="*/ 10732175 w 12192000"/>
              <a:gd name="connsiteY115" fmla="*/ 317549 h 1126566"/>
              <a:gd name="connsiteX116" fmla="*/ 10862886 w 12192000"/>
              <a:gd name="connsiteY116" fmla="*/ 313438 h 1126566"/>
              <a:gd name="connsiteX117" fmla="*/ 10963063 w 12192000"/>
              <a:gd name="connsiteY117" fmla="*/ 317771 h 1126566"/>
              <a:gd name="connsiteX118" fmla="*/ 11018562 w 12192000"/>
              <a:gd name="connsiteY118" fmla="*/ 316991 h 1126566"/>
              <a:gd name="connsiteX119" fmla="*/ 11059692 w 12192000"/>
              <a:gd name="connsiteY119" fmla="*/ 319983 h 1126566"/>
              <a:gd name="connsiteX120" fmla="*/ 11160371 w 12192000"/>
              <a:gd name="connsiteY120" fmla="*/ 308440 h 1126566"/>
              <a:gd name="connsiteX121" fmla="*/ 11178386 w 12192000"/>
              <a:gd name="connsiteY121" fmla="*/ 299490 h 1126566"/>
              <a:gd name="connsiteX122" fmla="*/ 11192494 w 12192000"/>
              <a:gd name="connsiteY122" fmla="*/ 296221 h 1126566"/>
              <a:gd name="connsiteX123" fmla="*/ 11199770 w 12192000"/>
              <a:gd name="connsiteY123" fmla="*/ 299772 h 1126566"/>
              <a:gd name="connsiteX124" fmla="*/ 11217258 w 12192000"/>
              <a:gd name="connsiteY124" fmla="*/ 293681 h 1126566"/>
              <a:gd name="connsiteX125" fmla="*/ 11245798 w 12192000"/>
              <a:gd name="connsiteY125" fmla="*/ 292170 h 1126566"/>
              <a:gd name="connsiteX126" fmla="*/ 11255992 w 12192000"/>
              <a:gd name="connsiteY126" fmla="*/ 291919 h 1126566"/>
              <a:gd name="connsiteX127" fmla="*/ 11264859 w 12192000"/>
              <a:gd name="connsiteY127" fmla="*/ 293937 h 1126566"/>
              <a:gd name="connsiteX128" fmla="*/ 11276151 w 12192000"/>
              <a:gd name="connsiteY128" fmla="*/ 293070 h 1126566"/>
              <a:gd name="connsiteX129" fmla="*/ 11279850 w 12192000"/>
              <a:gd name="connsiteY129" fmla="*/ 291330 h 1126566"/>
              <a:gd name="connsiteX130" fmla="*/ 11290818 w 12192000"/>
              <a:gd name="connsiteY130" fmla="*/ 291060 h 1126566"/>
              <a:gd name="connsiteX131" fmla="*/ 11296248 w 12192000"/>
              <a:gd name="connsiteY131" fmla="*/ 290163 h 1126566"/>
              <a:gd name="connsiteX132" fmla="*/ 11301652 w 12192000"/>
              <a:gd name="connsiteY132" fmla="*/ 290324 h 1126566"/>
              <a:gd name="connsiteX133" fmla="*/ 11339114 w 12192000"/>
              <a:gd name="connsiteY133" fmla="*/ 288153 h 1126566"/>
              <a:gd name="connsiteX134" fmla="*/ 11345146 w 12192000"/>
              <a:gd name="connsiteY134" fmla="*/ 290802 h 1126566"/>
              <a:gd name="connsiteX135" fmla="*/ 11400126 w 12192000"/>
              <a:gd name="connsiteY135" fmla="*/ 292287 h 1126566"/>
              <a:gd name="connsiteX136" fmla="*/ 11400420 w 12192000"/>
              <a:gd name="connsiteY136" fmla="*/ 293758 h 1126566"/>
              <a:gd name="connsiteX137" fmla="*/ 11413889 w 12192000"/>
              <a:gd name="connsiteY137" fmla="*/ 300516 h 1126566"/>
              <a:gd name="connsiteX138" fmla="*/ 11440688 w 12192000"/>
              <a:gd name="connsiteY138" fmla="*/ 310121 h 1126566"/>
              <a:gd name="connsiteX139" fmla="*/ 11496733 w 12192000"/>
              <a:gd name="connsiteY139" fmla="*/ 350225 h 1126566"/>
              <a:gd name="connsiteX140" fmla="*/ 11554005 w 12192000"/>
              <a:gd name="connsiteY140" fmla="*/ 351933 h 1126566"/>
              <a:gd name="connsiteX141" fmla="*/ 11565304 w 12192000"/>
              <a:gd name="connsiteY141" fmla="*/ 353069 h 1126566"/>
              <a:gd name="connsiteX142" fmla="*/ 11565435 w 12192000"/>
              <a:gd name="connsiteY142" fmla="*/ 353419 h 1126566"/>
              <a:gd name="connsiteX143" fmla="*/ 11577168 w 12192000"/>
              <a:gd name="connsiteY143" fmla="*/ 355270 h 1126566"/>
              <a:gd name="connsiteX144" fmla="*/ 11607823 w 12192000"/>
              <a:gd name="connsiteY144" fmla="*/ 357347 h 1126566"/>
              <a:gd name="connsiteX145" fmla="*/ 11664276 w 12192000"/>
              <a:gd name="connsiteY145" fmla="*/ 386951 h 1126566"/>
              <a:gd name="connsiteX146" fmla="*/ 11786197 w 12192000"/>
              <a:gd name="connsiteY146" fmla="*/ 477948 h 1126566"/>
              <a:gd name="connsiteX147" fmla="*/ 11866598 w 12192000"/>
              <a:gd name="connsiteY147" fmla="*/ 486803 h 1126566"/>
              <a:gd name="connsiteX148" fmla="*/ 11916744 w 12192000"/>
              <a:gd name="connsiteY148" fmla="*/ 502917 h 1126566"/>
              <a:gd name="connsiteX149" fmla="*/ 11949248 w 12192000"/>
              <a:gd name="connsiteY149" fmla="*/ 518881 h 1126566"/>
              <a:gd name="connsiteX150" fmla="*/ 11951002 w 12192000"/>
              <a:gd name="connsiteY150" fmla="*/ 518735 h 1126566"/>
              <a:gd name="connsiteX151" fmla="*/ 12026007 w 12192000"/>
              <a:gd name="connsiteY151" fmla="*/ 534384 h 1126566"/>
              <a:gd name="connsiteX152" fmla="*/ 12035188 w 12192000"/>
              <a:gd name="connsiteY152" fmla="*/ 529609 h 1126566"/>
              <a:gd name="connsiteX153" fmla="*/ 12115225 w 12192000"/>
              <a:gd name="connsiteY153" fmla="*/ 561895 h 1126566"/>
              <a:gd name="connsiteX154" fmla="*/ 12191636 w 12192000"/>
              <a:gd name="connsiteY154" fmla="*/ 558318 h 1126566"/>
              <a:gd name="connsiteX155" fmla="*/ 12192000 w 12192000"/>
              <a:gd name="connsiteY155" fmla="*/ 558295 h 1126566"/>
              <a:gd name="connsiteX156" fmla="*/ 12192000 w 12192000"/>
              <a:gd name="connsiteY156" fmla="*/ 1126566 h 1126566"/>
              <a:gd name="connsiteX157" fmla="*/ 0 w 12192000"/>
              <a:gd name="connsiteY157" fmla="*/ 1126566 h 1126566"/>
              <a:gd name="connsiteX158" fmla="*/ 0 w 12192000"/>
              <a:gd name="connsiteY158" fmla="*/ 401922 h 1126566"/>
              <a:gd name="connsiteX159" fmla="*/ 25242 w 12192000"/>
              <a:gd name="connsiteY159" fmla="*/ 388862 h 1126566"/>
              <a:gd name="connsiteX160" fmla="*/ 96922 w 12192000"/>
              <a:gd name="connsiteY160" fmla="*/ 357381 h 1126566"/>
              <a:gd name="connsiteX161" fmla="*/ 164580 w 12192000"/>
              <a:gd name="connsiteY161" fmla="*/ 322443 h 1126566"/>
              <a:gd name="connsiteX162" fmla="*/ 258712 w 12192000"/>
              <a:gd name="connsiteY162" fmla="*/ 286531 h 1126566"/>
              <a:gd name="connsiteX163" fmla="*/ 316354 w 12192000"/>
              <a:gd name="connsiteY163" fmla="*/ 238529 h 1126566"/>
              <a:gd name="connsiteX164" fmla="*/ 328834 w 12192000"/>
              <a:gd name="connsiteY164" fmla="*/ 240963 h 1126566"/>
              <a:gd name="connsiteX165" fmla="*/ 383414 w 12192000"/>
              <a:gd name="connsiteY165" fmla="*/ 221196 h 1126566"/>
              <a:gd name="connsiteX166" fmla="*/ 537708 w 12192000"/>
              <a:gd name="connsiteY166" fmla="*/ 119020 h 1126566"/>
              <a:gd name="connsiteX167" fmla="*/ 653257 w 12192000"/>
              <a:gd name="connsiteY167" fmla="*/ 91372 h 1126566"/>
              <a:gd name="connsiteX168" fmla="*/ 763197 w 12192000"/>
              <a:gd name="connsiteY168" fmla="*/ 59356 h 1126566"/>
              <a:gd name="connsiteX169" fmla="*/ 778208 w 12192000"/>
              <a:gd name="connsiteY169" fmla="*/ 63801 h 1126566"/>
              <a:gd name="connsiteX170" fmla="*/ 784725 w 12192000"/>
              <a:gd name="connsiteY170" fmla="*/ 62505 h 1126566"/>
              <a:gd name="connsiteX171" fmla="*/ 785400 w 12192000"/>
              <a:gd name="connsiteY171" fmla="*/ 62796 h 1126566"/>
              <a:gd name="connsiteX172" fmla="*/ 786774 w 12192000"/>
              <a:gd name="connsiteY172" fmla="*/ 62098 h 1126566"/>
              <a:gd name="connsiteX173" fmla="*/ 852003 w 12192000"/>
              <a:gd name="connsiteY173" fmla="*/ 61064 h 1126566"/>
              <a:gd name="connsiteX174" fmla="*/ 870719 w 12192000"/>
              <a:gd name="connsiteY174" fmla="*/ 47209 h 1126566"/>
              <a:gd name="connsiteX175" fmla="*/ 883786 w 12192000"/>
              <a:gd name="connsiteY175" fmla="*/ 45814 h 1126566"/>
              <a:gd name="connsiteX176" fmla="*/ 886400 w 12192000"/>
              <a:gd name="connsiteY176" fmla="*/ 43909 h 1126566"/>
              <a:gd name="connsiteX177" fmla="*/ 893881 w 12192000"/>
              <a:gd name="connsiteY177" fmla="*/ 40197 h 1126566"/>
              <a:gd name="connsiteX178" fmla="*/ 886282 w 12192000"/>
              <a:gd name="connsiteY178" fmla="*/ 36610 h 1126566"/>
              <a:gd name="connsiteX179" fmla="*/ 950274 w 12192000"/>
              <a:gd name="connsiteY179" fmla="*/ 20111 h 1126566"/>
              <a:gd name="connsiteX180" fmla="*/ 988432 w 12192000"/>
              <a:gd name="connsiteY180" fmla="*/ 24039 h 1126566"/>
              <a:gd name="connsiteX181" fmla="*/ 1048223 w 12192000"/>
              <a:gd name="connsiteY181" fmla="*/ 19791 h 1126566"/>
              <a:gd name="connsiteX182" fmla="*/ 1177886 w 12192000"/>
              <a:gd name="connsiteY182" fmla="*/ 30728 h 1126566"/>
              <a:gd name="connsiteX183" fmla="*/ 1305018 w 12192000"/>
              <a:gd name="connsiteY18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8977191 w 12192000"/>
              <a:gd name="connsiteY89" fmla="*/ 697131 h 1126566"/>
              <a:gd name="connsiteX90" fmla="*/ 9092152 w 12192000"/>
              <a:gd name="connsiteY90" fmla="*/ 609097 h 1126566"/>
              <a:gd name="connsiteX91" fmla="*/ 9156546 w 12192000"/>
              <a:gd name="connsiteY91" fmla="*/ 585468 h 1126566"/>
              <a:gd name="connsiteX92" fmla="*/ 9194830 w 12192000"/>
              <a:gd name="connsiteY92" fmla="*/ 571148 h 1126566"/>
              <a:gd name="connsiteX93" fmla="*/ 9314188 w 12192000"/>
              <a:gd name="connsiteY93" fmla="*/ 547301 h 1126566"/>
              <a:gd name="connsiteX94" fmla="*/ 9505176 w 12192000"/>
              <a:gd name="connsiteY94" fmla="*/ 542666 h 1126566"/>
              <a:gd name="connsiteX95" fmla="*/ 9581851 w 12192000"/>
              <a:gd name="connsiteY95" fmla="*/ 530976 h 1126566"/>
              <a:gd name="connsiteX96" fmla="*/ 9662056 w 12192000"/>
              <a:gd name="connsiteY96" fmla="*/ 524035 h 1126566"/>
              <a:gd name="connsiteX97" fmla="*/ 9724197 w 12192000"/>
              <a:gd name="connsiteY97" fmla="*/ 528337 h 1126566"/>
              <a:gd name="connsiteX98" fmla="*/ 9837846 w 12192000"/>
              <a:gd name="connsiteY98" fmla="*/ 492977 h 1126566"/>
              <a:gd name="connsiteX99" fmla="*/ 9917440 w 12192000"/>
              <a:gd name="connsiteY99" fmla="*/ 459605 h 1126566"/>
              <a:gd name="connsiteX100" fmla="*/ 9918439 w 12192000"/>
              <a:gd name="connsiteY100" fmla="*/ 453114 h 1126566"/>
              <a:gd name="connsiteX101" fmla="*/ 9953039 w 12192000"/>
              <a:gd name="connsiteY101" fmla="*/ 452486 h 1126566"/>
              <a:gd name="connsiteX102" fmla="*/ 9988183 w 12192000"/>
              <a:gd name="connsiteY102" fmla="*/ 448079 h 1126566"/>
              <a:gd name="connsiteX103" fmla="*/ 9991965 w 12192000"/>
              <a:gd name="connsiteY103" fmla="*/ 435969 h 1126566"/>
              <a:gd name="connsiteX104" fmla="*/ 9986932 w 12192000"/>
              <a:gd name="connsiteY104" fmla="*/ 431168 h 1126566"/>
              <a:gd name="connsiteX105" fmla="*/ 9996190 w 12192000"/>
              <a:gd name="connsiteY105" fmla="*/ 429066 h 1126566"/>
              <a:gd name="connsiteX106" fmla="*/ 9999786 w 12192000"/>
              <a:gd name="connsiteY106" fmla="*/ 427758 h 1126566"/>
              <a:gd name="connsiteX107" fmla="*/ 10012936 w 12192000"/>
              <a:gd name="connsiteY107" fmla="*/ 428884 h 1126566"/>
              <a:gd name="connsiteX108" fmla="*/ 10102484 w 12192000"/>
              <a:gd name="connsiteY108" fmla="*/ 441324 h 1126566"/>
              <a:gd name="connsiteX109" fmla="*/ 10199200 w 12192000"/>
              <a:gd name="connsiteY109" fmla="*/ 438197 h 1126566"/>
              <a:gd name="connsiteX110" fmla="*/ 10245648 w 12192000"/>
              <a:gd name="connsiteY110" fmla="*/ 438831 h 1126566"/>
              <a:gd name="connsiteX111" fmla="*/ 10369590 w 12192000"/>
              <a:gd name="connsiteY111" fmla="*/ 423377 h 1126566"/>
              <a:gd name="connsiteX112" fmla="*/ 10575777 w 12192000"/>
              <a:gd name="connsiteY112" fmla="*/ 355859 h 1126566"/>
              <a:gd name="connsiteX113" fmla="*/ 10638984 w 12192000"/>
              <a:gd name="connsiteY113" fmla="*/ 347416 h 1126566"/>
              <a:gd name="connsiteX114" fmla="*/ 10668356 w 12192000"/>
              <a:gd name="connsiteY114" fmla="*/ 340612 h 1126566"/>
              <a:gd name="connsiteX115" fmla="*/ 10732175 w 12192000"/>
              <a:gd name="connsiteY115" fmla="*/ 317549 h 1126566"/>
              <a:gd name="connsiteX116" fmla="*/ 10862886 w 12192000"/>
              <a:gd name="connsiteY116" fmla="*/ 313438 h 1126566"/>
              <a:gd name="connsiteX117" fmla="*/ 10963063 w 12192000"/>
              <a:gd name="connsiteY117" fmla="*/ 317771 h 1126566"/>
              <a:gd name="connsiteX118" fmla="*/ 11018562 w 12192000"/>
              <a:gd name="connsiteY118" fmla="*/ 316991 h 1126566"/>
              <a:gd name="connsiteX119" fmla="*/ 11059692 w 12192000"/>
              <a:gd name="connsiteY119" fmla="*/ 319983 h 1126566"/>
              <a:gd name="connsiteX120" fmla="*/ 11160371 w 12192000"/>
              <a:gd name="connsiteY120" fmla="*/ 308440 h 1126566"/>
              <a:gd name="connsiteX121" fmla="*/ 11178386 w 12192000"/>
              <a:gd name="connsiteY121" fmla="*/ 299490 h 1126566"/>
              <a:gd name="connsiteX122" fmla="*/ 11192494 w 12192000"/>
              <a:gd name="connsiteY122" fmla="*/ 296221 h 1126566"/>
              <a:gd name="connsiteX123" fmla="*/ 11199770 w 12192000"/>
              <a:gd name="connsiteY123" fmla="*/ 299772 h 1126566"/>
              <a:gd name="connsiteX124" fmla="*/ 11217258 w 12192000"/>
              <a:gd name="connsiteY124" fmla="*/ 293681 h 1126566"/>
              <a:gd name="connsiteX125" fmla="*/ 11245798 w 12192000"/>
              <a:gd name="connsiteY125" fmla="*/ 292170 h 1126566"/>
              <a:gd name="connsiteX126" fmla="*/ 11255992 w 12192000"/>
              <a:gd name="connsiteY126" fmla="*/ 291919 h 1126566"/>
              <a:gd name="connsiteX127" fmla="*/ 11264859 w 12192000"/>
              <a:gd name="connsiteY127" fmla="*/ 293937 h 1126566"/>
              <a:gd name="connsiteX128" fmla="*/ 11276151 w 12192000"/>
              <a:gd name="connsiteY128" fmla="*/ 293070 h 1126566"/>
              <a:gd name="connsiteX129" fmla="*/ 11279850 w 12192000"/>
              <a:gd name="connsiteY129" fmla="*/ 291330 h 1126566"/>
              <a:gd name="connsiteX130" fmla="*/ 11290818 w 12192000"/>
              <a:gd name="connsiteY130" fmla="*/ 291060 h 1126566"/>
              <a:gd name="connsiteX131" fmla="*/ 11296248 w 12192000"/>
              <a:gd name="connsiteY131" fmla="*/ 290163 h 1126566"/>
              <a:gd name="connsiteX132" fmla="*/ 11301652 w 12192000"/>
              <a:gd name="connsiteY132" fmla="*/ 290324 h 1126566"/>
              <a:gd name="connsiteX133" fmla="*/ 11339114 w 12192000"/>
              <a:gd name="connsiteY133" fmla="*/ 288153 h 1126566"/>
              <a:gd name="connsiteX134" fmla="*/ 11345146 w 12192000"/>
              <a:gd name="connsiteY134" fmla="*/ 290802 h 1126566"/>
              <a:gd name="connsiteX135" fmla="*/ 11400126 w 12192000"/>
              <a:gd name="connsiteY135" fmla="*/ 292287 h 1126566"/>
              <a:gd name="connsiteX136" fmla="*/ 11400420 w 12192000"/>
              <a:gd name="connsiteY136" fmla="*/ 293758 h 1126566"/>
              <a:gd name="connsiteX137" fmla="*/ 11413889 w 12192000"/>
              <a:gd name="connsiteY137" fmla="*/ 300516 h 1126566"/>
              <a:gd name="connsiteX138" fmla="*/ 11440688 w 12192000"/>
              <a:gd name="connsiteY138" fmla="*/ 310121 h 1126566"/>
              <a:gd name="connsiteX139" fmla="*/ 11496733 w 12192000"/>
              <a:gd name="connsiteY139" fmla="*/ 350225 h 1126566"/>
              <a:gd name="connsiteX140" fmla="*/ 11554005 w 12192000"/>
              <a:gd name="connsiteY140" fmla="*/ 351933 h 1126566"/>
              <a:gd name="connsiteX141" fmla="*/ 11565304 w 12192000"/>
              <a:gd name="connsiteY141" fmla="*/ 353069 h 1126566"/>
              <a:gd name="connsiteX142" fmla="*/ 11565435 w 12192000"/>
              <a:gd name="connsiteY142" fmla="*/ 353419 h 1126566"/>
              <a:gd name="connsiteX143" fmla="*/ 11577168 w 12192000"/>
              <a:gd name="connsiteY143" fmla="*/ 355270 h 1126566"/>
              <a:gd name="connsiteX144" fmla="*/ 11607823 w 12192000"/>
              <a:gd name="connsiteY144" fmla="*/ 357347 h 1126566"/>
              <a:gd name="connsiteX145" fmla="*/ 11664276 w 12192000"/>
              <a:gd name="connsiteY145" fmla="*/ 386951 h 1126566"/>
              <a:gd name="connsiteX146" fmla="*/ 11786197 w 12192000"/>
              <a:gd name="connsiteY146" fmla="*/ 477948 h 1126566"/>
              <a:gd name="connsiteX147" fmla="*/ 11866598 w 12192000"/>
              <a:gd name="connsiteY147" fmla="*/ 486803 h 1126566"/>
              <a:gd name="connsiteX148" fmla="*/ 11916744 w 12192000"/>
              <a:gd name="connsiteY148" fmla="*/ 502917 h 1126566"/>
              <a:gd name="connsiteX149" fmla="*/ 11949248 w 12192000"/>
              <a:gd name="connsiteY149" fmla="*/ 518881 h 1126566"/>
              <a:gd name="connsiteX150" fmla="*/ 11951002 w 12192000"/>
              <a:gd name="connsiteY150" fmla="*/ 518735 h 1126566"/>
              <a:gd name="connsiteX151" fmla="*/ 12026007 w 12192000"/>
              <a:gd name="connsiteY151" fmla="*/ 534384 h 1126566"/>
              <a:gd name="connsiteX152" fmla="*/ 12035188 w 12192000"/>
              <a:gd name="connsiteY152" fmla="*/ 529609 h 1126566"/>
              <a:gd name="connsiteX153" fmla="*/ 12115225 w 12192000"/>
              <a:gd name="connsiteY153" fmla="*/ 561895 h 1126566"/>
              <a:gd name="connsiteX154" fmla="*/ 12191636 w 12192000"/>
              <a:gd name="connsiteY154" fmla="*/ 558318 h 1126566"/>
              <a:gd name="connsiteX155" fmla="*/ 12192000 w 12192000"/>
              <a:gd name="connsiteY155" fmla="*/ 558295 h 1126566"/>
              <a:gd name="connsiteX156" fmla="*/ 12192000 w 12192000"/>
              <a:gd name="connsiteY156" fmla="*/ 1126566 h 1126566"/>
              <a:gd name="connsiteX157" fmla="*/ 0 w 12192000"/>
              <a:gd name="connsiteY157" fmla="*/ 1126566 h 1126566"/>
              <a:gd name="connsiteX158" fmla="*/ 0 w 12192000"/>
              <a:gd name="connsiteY158" fmla="*/ 401922 h 1126566"/>
              <a:gd name="connsiteX159" fmla="*/ 25242 w 12192000"/>
              <a:gd name="connsiteY159" fmla="*/ 388862 h 1126566"/>
              <a:gd name="connsiteX160" fmla="*/ 96922 w 12192000"/>
              <a:gd name="connsiteY160" fmla="*/ 357381 h 1126566"/>
              <a:gd name="connsiteX161" fmla="*/ 164580 w 12192000"/>
              <a:gd name="connsiteY161" fmla="*/ 322443 h 1126566"/>
              <a:gd name="connsiteX162" fmla="*/ 258712 w 12192000"/>
              <a:gd name="connsiteY162" fmla="*/ 286531 h 1126566"/>
              <a:gd name="connsiteX163" fmla="*/ 316354 w 12192000"/>
              <a:gd name="connsiteY163" fmla="*/ 238529 h 1126566"/>
              <a:gd name="connsiteX164" fmla="*/ 328834 w 12192000"/>
              <a:gd name="connsiteY164" fmla="*/ 240963 h 1126566"/>
              <a:gd name="connsiteX165" fmla="*/ 383414 w 12192000"/>
              <a:gd name="connsiteY165" fmla="*/ 221196 h 1126566"/>
              <a:gd name="connsiteX166" fmla="*/ 537708 w 12192000"/>
              <a:gd name="connsiteY166" fmla="*/ 119020 h 1126566"/>
              <a:gd name="connsiteX167" fmla="*/ 653257 w 12192000"/>
              <a:gd name="connsiteY167" fmla="*/ 91372 h 1126566"/>
              <a:gd name="connsiteX168" fmla="*/ 763197 w 12192000"/>
              <a:gd name="connsiteY168" fmla="*/ 59356 h 1126566"/>
              <a:gd name="connsiteX169" fmla="*/ 778208 w 12192000"/>
              <a:gd name="connsiteY169" fmla="*/ 63801 h 1126566"/>
              <a:gd name="connsiteX170" fmla="*/ 784725 w 12192000"/>
              <a:gd name="connsiteY170" fmla="*/ 62505 h 1126566"/>
              <a:gd name="connsiteX171" fmla="*/ 785400 w 12192000"/>
              <a:gd name="connsiteY171" fmla="*/ 62796 h 1126566"/>
              <a:gd name="connsiteX172" fmla="*/ 786774 w 12192000"/>
              <a:gd name="connsiteY172" fmla="*/ 62098 h 1126566"/>
              <a:gd name="connsiteX173" fmla="*/ 852003 w 12192000"/>
              <a:gd name="connsiteY173" fmla="*/ 61064 h 1126566"/>
              <a:gd name="connsiteX174" fmla="*/ 870719 w 12192000"/>
              <a:gd name="connsiteY174" fmla="*/ 47209 h 1126566"/>
              <a:gd name="connsiteX175" fmla="*/ 883786 w 12192000"/>
              <a:gd name="connsiteY175" fmla="*/ 45814 h 1126566"/>
              <a:gd name="connsiteX176" fmla="*/ 886400 w 12192000"/>
              <a:gd name="connsiteY176" fmla="*/ 43909 h 1126566"/>
              <a:gd name="connsiteX177" fmla="*/ 893881 w 12192000"/>
              <a:gd name="connsiteY177" fmla="*/ 40197 h 1126566"/>
              <a:gd name="connsiteX178" fmla="*/ 886282 w 12192000"/>
              <a:gd name="connsiteY178" fmla="*/ 36610 h 1126566"/>
              <a:gd name="connsiteX179" fmla="*/ 950274 w 12192000"/>
              <a:gd name="connsiteY179" fmla="*/ 20111 h 1126566"/>
              <a:gd name="connsiteX180" fmla="*/ 988432 w 12192000"/>
              <a:gd name="connsiteY180" fmla="*/ 24039 h 1126566"/>
              <a:gd name="connsiteX181" fmla="*/ 1048223 w 12192000"/>
              <a:gd name="connsiteY181" fmla="*/ 19791 h 1126566"/>
              <a:gd name="connsiteX182" fmla="*/ 1177886 w 12192000"/>
              <a:gd name="connsiteY182" fmla="*/ 30728 h 1126566"/>
              <a:gd name="connsiteX183" fmla="*/ 1305018 w 12192000"/>
              <a:gd name="connsiteY18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9837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98374 w 12192000"/>
              <a:gd name="connsiteY72" fmla="*/ 345663 h 1126566"/>
              <a:gd name="connsiteX73" fmla="*/ 6788093 w 12192000"/>
              <a:gd name="connsiteY73" fmla="*/ 377012 h 1126566"/>
              <a:gd name="connsiteX74" fmla="*/ 7001696 w 12192000"/>
              <a:gd name="connsiteY74" fmla="*/ 39416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12192000" h="1126566">
                <a:moveTo>
                  <a:pt x="1305018" y="0"/>
                </a:moveTo>
                <a:lnTo>
                  <a:pt x="1338012" y="2184"/>
                </a:lnTo>
                <a:lnTo>
                  <a:pt x="1368320" y="11572"/>
                </a:lnTo>
                <a:cubicBezTo>
                  <a:pt x="1368135" y="12420"/>
                  <a:pt x="1367949" y="13268"/>
                  <a:pt x="1367764" y="14115"/>
                </a:cubicBezTo>
                <a:cubicBezTo>
                  <a:pt x="1368260" y="15850"/>
                  <a:pt x="1369933" y="16116"/>
                  <a:pt x="1372564" y="15636"/>
                </a:cubicBezTo>
                <a:lnTo>
                  <a:pt x="1377226" y="14330"/>
                </a:lnTo>
                <a:lnTo>
                  <a:pt x="1382967" y="16108"/>
                </a:lnTo>
                <a:lnTo>
                  <a:pt x="1398753" y="20281"/>
                </a:lnTo>
                <a:lnTo>
                  <a:pt x="1403473" y="25878"/>
                </a:lnTo>
                <a:cubicBezTo>
                  <a:pt x="1418187" y="35152"/>
                  <a:pt x="1455496" y="27557"/>
                  <a:pt x="1465522" y="40951"/>
                </a:cubicBezTo>
                <a:lnTo>
                  <a:pt x="1485274" y="38769"/>
                </a:lnTo>
                <a:lnTo>
                  <a:pt x="1506702" y="48855"/>
                </a:lnTo>
                <a:cubicBezTo>
                  <a:pt x="1526562" y="57310"/>
                  <a:pt x="1547358" y="62811"/>
                  <a:pt x="1570577" y="56390"/>
                </a:cubicBezTo>
                <a:cubicBezTo>
                  <a:pt x="1561206" y="73812"/>
                  <a:pt x="1626608" y="54897"/>
                  <a:pt x="1640836" y="71287"/>
                </a:cubicBezTo>
                <a:cubicBezTo>
                  <a:pt x="1649435" y="84672"/>
                  <a:pt x="1671284" y="82051"/>
                  <a:pt x="1689992" y="86003"/>
                </a:cubicBezTo>
                <a:cubicBezTo>
                  <a:pt x="1706935" y="99155"/>
                  <a:pt x="1796696" y="106480"/>
                  <a:pt x="1825707" y="102605"/>
                </a:cubicBezTo>
                <a:cubicBezTo>
                  <a:pt x="1904608" y="83484"/>
                  <a:pt x="1991519" y="135253"/>
                  <a:pt x="2055100" y="121407"/>
                </a:cubicBezTo>
                <a:cubicBezTo>
                  <a:pt x="2073090" y="121616"/>
                  <a:pt x="2088723" y="123853"/>
                  <a:pt x="2102805" y="127338"/>
                </a:cubicBezTo>
                <a:lnTo>
                  <a:pt x="2139327" y="140098"/>
                </a:lnTo>
                <a:lnTo>
                  <a:pt x="2143886" y="149737"/>
                </a:lnTo>
                <a:lnTo>
                  <a:pt x="2169405" y="154229"/>
                </a:lnTo>
                <a:lnTo>
                  <a:pt x="2175252" y="157025"/>
                </a:lnTo>
                <a:cubicBezTo>
                  <a:pt x="2186400" y="162399"/>
                  <a:pt x="2197622" y="167468"/>
                  <a:pt x="2209736" y="171455"/>
                </a:cubicBezTo>
                <a:cubicBezTo>
                  <a:pt x="2225844" y="133195"/>
                  <a:pt x="2315425" y="199057"/>
                  <a:pt x="2306658" y="162489"/>
                </a:cubicBezTo>
                <a:cubicBezTo>
                  <a:pt x="2358676" y="173927"/>
                  <a:pt x="2356751" y="154958"/>
                  <a:pt x="2376691" y="163846"/>
                </a:cubicBezTo>
                <a:lnTo>
                  <a:pt x="2381520" y="166644"/>
                </a:lnTo>
                <a:lnTo>
                  <a:pt x="2500607" y="180917"/>
                </a:lnTo>
                <a:lnTo>
                  <a:pt x="2542869" y="188717"/>
                </a:lnTo>
                <a:cubicBezTo>
                  <a:pt x="2674262" y="187952"/>
                  <a:pt x="2707055" y="263173"/>
                  <a:pt x="2829718" y="242215"/>
                </a:cubicBezTo>
                <a:lnTo>
                  <a:pt x="3028662" y="219550"/>
                </a:lnTo>
                <a:cubicBezTo>
                  <a:pt x="3049869" y="208285"/>
                  <a:pt x="3084950" y="208595"/>
                  <a:pt x="3107019" y="220240"/>
                </a:cubicBezTo>
                <a:cubicBezTo>
                  <a:pt x="3110816" y="222244"/>
                  <a:pt x="3114075" y="224515"/>
                  <a:pt x="3116698" y="226983"/>
                </a:cubicBezTo>
                <a:cubicBezTo>
                  <a:pt x="3179274" y="200503"/>
                  <a:pt x="3198987" y="221584"/>
                  <a:pt x="3231577" y="202023"/>
                </a:cubicBezTo>
                <a:cubicBezTo>
                  <a:pt x="3309179" y="203900"/>
                  <a:pt x="3356885" y="235149"/>
                  <a:pt x="3386687" y="218190"/>
                </a:cubicBezTo>
                <a:cubicBezTo>
                  <a:pt x="3423429" y="225110"/>
                  <a:pt x="3463019" y="256177"/>
                  <a:pt x="3501680" y="238841"/>
                </a:cubicBezTo>
                <a:cubicBezTo>
                  <a:pt x="3496844" y="257097"/>
                  <a:pt x="3551130" y="231857"/>
                  <a:pt x="3567038" y="246771"/>
                </a:cubicBezTo>
                <a:cubicBezTo>
                  <a:pt x="3577348" y="259245"/>
                  <a:pt x="3596226" y="254494"/>
                  <a:pt x="3613626" y="256591"/>
                </a:cubicBezTo>
                <a:cubicBezTo>
                  <a:pt x="3631298" y="268014"/>
                  <a:pt x="3712457" y="266495"/>
                  <a:pt x="3737444" y="259793"/>
                </a:cubicBezTo>
                <a:cubicBezTo>
                  <a:pt x="3803671" y="233024"/>
                  <a:pt x="3891186" y="276009"/>
                  <a:pt x="3944870" y="255991"/>
                </a:cubicBezTo>
                <a:cubicBezTo>
                  <a:pt x="4008933" y="249766"/>
                  <a:pt x="4045961" y="279503"/>
                  <a:pt x="4092172" y="290617"/>
                </a:cubicBezTo>
                <a:cubicBezTo>
                  <a:pt x="4098827" y="250967"/>
                  <a:pt x="4191523" y="307711"/>
                  <a:pt x="4176434" y="272187"/>
                </a:cubicBezTo>
                <a:cubicBezTo>
                  <a:pt x="4241060" y="280555"/>
                  <a:pt x="4209740" y="244545"/>
                  <a:pt x="4269617" y="283947"/>
                </a:cubicBezTo>
                <a:cubicBezTo>
                  <a:pt x="4386123" y="270292"/>
                  <a:pt x="4534009" y="307696"/>
                  <a:pt x="4638729" y="274806"/>
                </a:cubicBezTo>
                <a:lnTo>
                  <a:pt x="4910175" y="258887"/>
                </a:lnTo>
                <a:cubicBezTo>
                  <a:pt x="4910334" y="258037"/>
                  <a:pt x="4910494" y="257187"/>
                  <a:pt x="4910653" y="256337"/>
                </a:cubicBezTo>
                <a:cubicBezTo>
                  <a:pt x="4911824" y="254741"/>
                  <a:pt x="4913545" y="254755"/>
                  <a:pt x="4915901" y="255646"/>
                </a:cubicBezTo>
                <a:lnTo>
                  <a:pt x="4919888" y="257665"/>
                </a:lnTo>
                <a:lnTo>
                  <a:pt x="4926150" y="256877"/>
                </a:lnTo>
                <a:lnTo>
                  <a:pt x="4943081" y="255402"/>
                </a:lnTo>
                <a:lnTo>
                  <a:pt x="4949875" y="250755"/>
                </a:lnTo>
                <a:lnTo>
                  <a:pt x="5034125" y="251561"/>
                </a:lnTo>
                <a:lnTo>
                  <a:pt x="5058873" y="245283"/>
                </a:lnTo>
                <a:cubicBezTo>
                  <a:pt x="5081450" y="240328"/>
                  <a:pt x="5103755" y="238383"/>
                  <a:pt x="5123651" y="248360"/>
                </a:cubicBezTo>
                <a:cubicBezTo>
                  <a:pt x="5121534" y="229990"/>
                  <a:pt x="5177244" y="258894"/>
                  <a:pt x="5197539" y="245352"/>
                </a:cubicBezTo>
                <a:cubicBezTo>
                  <a:pt x="5211192" y="233802"/>
                  <a:pt x="5231277" y="239882"/>
                  <a:pt x="5250946" y="239095"/>
                </a:cubicBezTo>
                <a:cubicBezTo>
                  <a:pt x="5272576" y="229125"/>
                  <a:pt x="5362305" y="236604"/>
                  <a:pt x="5388817" y="245059"/>
                </a:cubicBezTo>
                <a:cubicBezTo>
                  <a:pt x="5457500" y="276353"/>
                  <a:pt x="5562193" y="240387"/>
                  <a:pt x="5618162" y="264094"/>
                </a:cubicBezTo>
                <a:cubicBezTo>
                  <a:pt x="5635645" y="266810"/>
                  <a:pt x="5651655" y="267184"/>
                  <a:pt x="5666664" y="266098"/>
                </a:cubicBezTo>
                <a:lnTo>
                  <a:pt x="5715324" y="251101"/>
                </a:lnTo>
                <a:lnTo>
                  <a:pt x="5741796" y="250897"/>
                </a:lnTo>
                <a:lnTo>
                  <a:pt x="5748565" y="249142"/>
                </a:lnTo>
                <a:cubicBezTo>
                  <a:pt x="5761488" y="245753"/>
                  <a:pt x="5789604" y="257912"/>
                  <a:pt x="5802907" y="256022"/>
                </a:cubicBezTo>
                <a:cubicBezTo>
                  <a:pt x="5845141" y="268967"/>
                  <a:pt x="5900887" y="231236"/>
                  <a:pt x="5877829" y="265178"/>
                </a:cubicBezTo>
                <a:cubicBezTo>
                  <a:pt x="5932696" y="262556"/>
                  <a:pt x="5923269" y="280589"/>
                  <a:pt x="5946099" y="275229"/>
                </a:cubicBezTo>
                <a:lnTo>
                  <a:pt x="5951885" y="273306"/>
                </a:lnTo>
                <a:lnTo>
                  <a:pt x="5957187" y="267506"/>
                </a:lnTo>
                <a:lnTo>
                  <a:pt x="6000476" y="273899"/>
                </a:lnTo>
                <a:lnTo>
                  <a:pt x="6055647" y="268058"/>
                </a:lnTo>
                <a:cubicBezTo>
                  <a:pt x="6182414" y="290116"/>
                  <a:pt x="6280672" y="256487"/>
                  <a:pt x="6390944" y="296657"/>
                </a:cubicBezTo>
                <a:lnTo>
                  <a:pt x="6445883" y="304401"/>
                </a:lnTo>
                <a:cubicBezTo>
                  <a:pt x="6488263" y="316778"/>
                  <a:pt x="6557650" y="301859"/>
                  <a:pt x="6598839" y="327138"/>
                </a:cubicBezTo>
                <a:cubicBezTo>
                  <a:pt x="6614856" y="341473"/>
                  <a:pt x="6658305" y="336097"/>
                  <a:pt x="6674894" y="339184"/>
                </a:cubicBezTo>
                <a:cubicBezTo>
                  <a:pt x="6691483" y="342271"/>
                  <a:pt x="6694854" y="347625"/>
                  <a:pt x="6698374" y="345663"/>
                </a:cubicBezTo>
                <a:cubicBezTo>
                  <a:pt x="6748333" y="381426"/>
                  <a:pt x="6764373" y="352806"/>
                  <a:pt x="6788093" y="377012"/>
                </a:cubicBezTo>
                <a:cubicBezTo>
                  <a:pt x="6863891" y="387787"/>
                  <a:pt x="6979637" y="372926"/>
                  <a:pt x="7001696" y="394163"/>
                </a:cubicBezTo>
                <a:cubicBezTo>
                  <a:pt x="7039991" y="393431"/>
                  <a:pt x="7010656" y="400290"/>
                  <a:pt x="7052564" y="396658"/>
                </a:cubicBezTo>
                <a:cubicBezTo>
                  <a:pt x="7055164" y="378218"/>
                  <a:pt x="7109032" y="400006"/>
                  <a:pt x="7130364" y="388164"/>
                </a:cubicBezTo>
                <a:cubicBezTo>
                  <a:pt x="7145309" y="377773"/>
                  <a:pt x="7161671" y="385430"/>
                  <a:pt x="7179335" y="386225"/>
                </a:cubicBezTo>
                <a:cubicBezTo>
                  <a:pt x="7200979" y="378045"/>
                  <a:pt x="7278864" y="392682"/>
                  <a:pt x="7300357" y="403218"/>
                </a:cubicBezTo>
                <a:cubicBezTo>
                  <a:pt x="7353733" y="439852"/>
                  <a:pt x="7455509" y="412480"/>
                  <a:pt x="7499445" y="440549"/>
                </a:cubicBezTo>
                <a:cubicBezTo>
                  <a:pt x="7558920" y="456964"/>
                  <a:pt x="7606586" y="434213"/>
                  <a:pt x="7655710" y="430962"/>
                </a:cubicBezTo>
                <a:cubicBezTo>
                  <a:pt x="7646336" y="470388"/>
                  <a:pt x="7758609" y="430550"/>
                  <a:pt x="7729851" y="462457"/>
                </a:cubicBezTo>
                <a:cubicBezTo>
                  <a:pt x="7795688" y="464850"/>
                  <a:pt x="7751041" y="494594"/>
                  <a:pt x="7824660" y="466203"/>
                </a:cubicBezTo>
                <a:cubicBezTo>
                  <a:pt x="7931888" y="498311"/>
                  <a:pt x="8189689" y="453831"/>
                  <a:pt x="8277851" y="502630"/>
                </a:cubicBezTo>
                <a:cubicBezTo>
                  <a:pt x="8370818" y="512734"/>
                  <a:pt x="8313042" y="513711"/>
                  <a:pt x="8382461" y="526824"/>
                </a:cubicBezTo>
                <a:cubicBezTo>
                  <a:pt x="8391942" y="573223"/>
                  <a:pt x="8538700" y="594604"/>
                  <a:pt x="8594502" y="613607"/>
                </a:cubicBezTo>
                <a:cubicBezTo>
                  <a:pt x="8691407" y="622788"/>
                  <a:pt x="8680711" y="654899"/>
                  <a:pt x="8777878" y="639454"/>
                </a:cubicBezTo>
                <a:cubicBezTo>
                  <a:pt x="8821850" y="645255"/>
                  <a:pt x="8834479" y="644511"/>
                  <a:pt x="8858334" y="648415"/>
                </a:cubicBezTo>
                <a:lnTo>
                  <a:pt x="8969814" y="639833"/>
                </a:lnTo>
                <a:cubicBezTo>
                  <a:pt x="9008784" y="633280"/>
                  <a:pt x="9061030" y="618158"/>
                  <a:pt x="9092152" y="609097"/>
                </a:cubicBezTo>
                <a:cubicBezTo>
                  <a:pt x="9141320" y="619991"/>
                  <a:pt x="9118891" y="591188"/>
                  <a:pt x="9156546" y="585468"/>
                </a:cubicBezTo>
                <a:cubicBezTo>
                  <a:pt x="9180620" y="587385"/>
                  <a:pt x="9192331" y="584657"/>
                  <a:pt x="9194830" y="571148"/>
                </a:cubicBezTo>
                <a:cubicBezTo>
                  <a:pt x="9308402" y="581928"/>
                  <a:pt x="9235498" y="557277"/>
                  <a:pt x="9314188" y="547301"/>
                </a:cubicBezTo>
                <a:cubicBezTo>
                  <a:pt x="9385651" y="541365"/>
                  <a:pt x="9407311" y="527502"/>
                  <a:pt x="9505176" y="542666"/>
                </a:cubicBezTo>
                <a:cubicBezTo>
                  <a:pt x="9527962" y="548956"/>
                  <a:pt x="9555704" y="534081"/>
                  <a:pt x="9581851" y="530976"/>
                </a:cubicBezTo>
                <a:cubicBezTo>
                  <a:pt x="9607998" y="527871"/>
                  <a:pt x="9661317" y="526445"/>
                  <a:pt x="9662056" y="524035"/>
                </a:cubicBezTo>
                <a:cubicBezTo>
                  <a:pt x="9725667" y="537016"/>
                  <a:pt x="9687962" y="516815"/>
                  <a:pt x="9724197" y="528337"/>
                </a:cubicBezTo>
                <a:cubicBezTo>
                  <a:pt x="9784395" y="515772"/>
                  <a:pt x="9805214" y="483205"/>
                  <a:pt x="9837846" y="492977"/>
                </a:cubicBezTo>
                <a:cubicBezTo>
                  <a:pt x="9863105" y="482046"/>
                  <a:pt x="9877613" y="450783"/>
                  <a:pt x="9917440" y="459605"/>
                </a:cubicBezTo>
                <a:cubicBezTo>
                  <a:pt x="9914032" y="456009"/>
                  <a:pt x="9914999" y="454133"/>
                  <a:pt x="9918439" y="453114"/>
                </a:cubicBezTo>
                <a:lnTo>
                  <a:pt x="9953039" y="452486"/>
                </a:lnTo>
                <a:lnTo>
                  <a:pt x="9988183" y="448079"/>
                </a:lnTo>
                <a:cubicBezTo>
                  <a:pt x="10003164" y="445307"/>
                  <a:pt x="9997636" y="440348"/>
                  <a:pt x="9991965" y="435969"/>
                </a:cubicBezTo>
                <a:lnTo>
                  <a:pt x="9986932" y="431168"/>
                </a:lnTo>
                <a:lnTo>
                  <a:pt x="9996190" y="429066"/>
                </a:lnTo>
                <a:lnTo>
                  <a:pt x="9999786" y="427758"/>
                </a:lnTo>
                <a:lnTo>
                  <a:pt x="10012936" y="428884"/>
                </a:lnTo>
                <a:cubicBezTo>
                  <a:pt x="10033227" y="430510"/>
                  <a:pt x="10071440" y="439772"/>
                  <a:pt x="10102484" y="441324"/>
                </a:cubicBezTo>
                <a:cubicBezTo>
                  <a:pt x="10136562" y="436650"/>
                  <a:pt x="10161909" y="444583"/>
                  <a:pt x="10199200" y="438197"/>
                </a:cubicBezTo>
                <a:cubicBezTo>
                  <a:pt x="10217449" y="429443"/>
                  <a:pt x="10230000" y="428254"/>
                  <a:pt x="10245648" y="438831"/>
                </a:cubicBezTo>
                <a:cubicBezTo>
                  <a:pt x="10329997" y="396081"/>
                  <a:pt x="10293643" y="438380"/>
                  <a:pt x="10369590" y="423377"/>
                </a:cubicBezTo>
                <a:cubicBezTo>
                  <a:pt x="10435429" y="407137"/>
                  <a:pt x="10508988" y="397618"/>
                  <a:pt x="10575777" y="355859"/>
                </a:cubicBezTo>
                <a:cubicBezTo>
                  <a:pt x="10588559" y="343823"/>
                  <a:pt x="10623554" y="349957"/>
                  <a:pt x="10638984" y="347416"/>
                </a:cubicBezTo>
                <a:cubicBezTo>
                  <a:pt x="10654414" y="344875"/>
                  <a:pt x="10665320" y="338813"/>
                  <a:pt x="10668356" y="340612"/>
                </a:cubicBezTo>
                <a:cubicBezTo>
                  <a:pt x="10708634" y="310852"/>
                  <a:pt x="10713374" y="337960"/>
                  <a:pt x="10732175" y="317549"/>
                </a:cubicBezTo>
                <a:cubicBezTo>
                  <a:pt x="10795223" y="310206"/>
                  <a:pt x="10845347" y="331314"/>
                  <a:pt x="10862886" y="313438"/>
                </a:cubicBezTo>
                <a:cubicBezTo>
                  <a:pt x="10895019" y="315099"/>
                  <a:pt x="10938544" y="336989"/>
                  <a:pt x="10963063" y="317771"/>
                </a:cubicBezTo>
                <a:cubicBezTo>
                  <a:pt x="10966067" y="333874"/>
                  <a:pt x="11000154" y="306125"/>
                  <a:pt x="11018562" y="316991"/>
                </a:cubicBezTo>
                <a:cubicBezTo>
                  <a:pt x="11031553" y="326424"/>
                  <a:pt x="11044924" y="320203"/>
                  <a:pt x="11059692" y="319983"/>
                </a:cubicBezTo>
                <a:cubicBezTo>
                  <a:pt x="11078202" y="327673"/>
                  <a:pt x="11142830" y="317027"/>
                  <a:pt x="11160371" y="308440"/>
                </a:cubicBezTo>
                <a:cubicBezTo>
                  <a:pt x="11165760" y="304637"/>
                  <a:pt x="11171826" y="301723"/>
                  <a:pt x="11178386" y="299490"/>
                </a:cubicBezTo>
                <a:lnTo>
                  <a:pt x="11192494" y="296221"/>
                </a:lnTo>
                <a:lnTo>
                  <a:pt x="11199770" y="299772"/>
                </a:lnTo>
                <a:lnTo>
                  <a:pt x="11217258" y="293681"/>
                </a:lnTo>
                <a:lnTo>
                  <a:pt x="11245798" y="292170"/>
                </a:lnTo>
                <a:lnTo>
                  <a:pt x="11255992" y="291919"/>
                </a:lnTo>
                <a:lnTo>
                  <a:pt x="11264859" y="293937"/>
                </a:lnTo>
                <a:cubicBezTo>
                  <a:pt x="11269176" y="294273"/>
                  <a:pt x="11272860" y="293892"/>
                  <a:pt x="11276151" y="293070"/>
                </a:cubicBezTo>
                <a:lnTo>
                  <a:pt x="11279850" y="291330"/>
                </a:lnTo>
                <a:lnTo>
                  <a:pt x="11290818" y="291060"/>
                </a:lnTo>
                <a:lnTo>
                  <a:pt x="11296248" y="290163"/>
                </a:lnTo>
                <a:lnTo>
                  <a:pt x="11301652" y="290324"/>
                </a:lnTo>
                <a:lnTo>
                  <a:pt x="11339114" y="288153"/>
                </a:lnTo>
                <a:lnTo>
                  <a:pt x="11345146" y="290802"/>
                </a:lnTo>
                <a:lnTo>
                  <a:pt x="11400126" y="292287"/>
                </a:lnTo>
                <a:cubicBezTo>
                  <a:pt x="11400225" y="292777"/>
                  <a:pt x="11400322" y="293267"/>
                  <a:pt x="11400420" y="293758"/>
                </a:cubicBezTo>
                <a:cubicBezTo>
                  <a:pt x="11402333" y="297092"/>
                  <a:pt x="11406107" y="299615"/>
                  <a:pt x="11413889" y="300516"/>
                </a:cubicBezTo>
                <a:cubicBezTo>
                  <a:pt x="11395142" y="320394"/>
                  <a:pt x="11416088" y="309220"/>
                  <a:pt x="11440688" y="310121"/>
                </a:cubicBezTo>
                <a:cubicBezTo>
                  <a:pt x="11417061" y="341196"/>
                  <a:pt x="11491047" y="330911"/>
                  <a:pt x="11496733" y="350225"/>
                </a:cubicBezTo>
                <a:cubicBezTo>
                  <a:pt x="11515339" y="350186"/>
                  <a:pt x="11534581" y="350713"/>
                  <a:pt x="11554005" y="351933"/>
                </a:cubicBezTo>
                <a:lnTo>
                  <a:pt x="11565304" y="353069"/>
                </a:lnTo>
                <a:cubicBezTo>
                  <a:pt x="11565348" y="353186"/>
                  <a:pt x="11565391" y="353302"/>
                  <a:pt x="11565435" y="353419"/>
                </a:cubicBezTo>
                <a:cubicBezTo>
                  <a:pt x="11567690" y="354366"/>
                  <a:pt x="11571332" y="355001"/>
                  <a:pt x="11577168" y="355270"/>
                </a:cubicBezTo>
                <a:lnTo>
                  <a:pt x="11607823" y="357347"/>
                </a:lnTo>
                <a:lnTo>
                  <a:pt x="11664276" y="386951"/>
                </a:lnTo>
                <a:cubicBezTo>
                  <a:pt x="11700990" y="407051"/>
                  <a:pt x="11744222" y="456861"/>
                  <a:pt x="11786197" y="477948"/>
                </a:cubicBezTo>
                <a:lnTo>
                  <a:pt x="11866598" y="486803"/>
                </a:lnTo>
                <a:cubicBezTo>
                  <a:pt x="11883269" y="491187"/>
                  <a:pt x="11900036" y="496356"/>
                  <a:pt x="11916744" y="502917"/>
                </a:cubicBezTo>
                <a:lnTo>
                  <a:pt x="11949248" y="518881"/>
                </a:lnTo>
                <a:lnTo>
                  <a:pt x="11951002" y="518735"/>
                </a:lnTo>
                <a:lnTo>
                  <a:pt x="12026007" y="534384"/>
                </a:lnTo>
                <a:cubicBezTo>
                  <a:pt x="12029433" y="533054"/>
                  <a:pt x="12032525" y="531446"/>
                  <a:pt x="12035188" y="529609"/>
                </a:cubicBezTo>
                <a:cubicBezTo>
                  <a:pt x="12075234" y="558112"/>
                  <a:pt x="12095957" y="542163"/>
                  <a:pt x="12115225" y="561895"/>
                </a:cubicBezTo>
                <a:cubicBezTo>
                  <a:pt x="12144838" y="564862"/>
                  <a:pt x="12170822" y="560882"/>
                  <a:pt x="12191636" y="558318"/>
                </a:cubicBezTo>
                <a:lnTo>
                  <a:pt x="12192000" y="558295"/>
                </a:lnTo>
                <a:lnTo>
                  <a:pt x="12192000" y="1126566"/>
                </a:lnTo>
                <a:lnTo>
                  <a:pt x="0" y="1126566"/>
                </a:lnTo>
                <a:lnTo>
                  <a:pt x="0" y="401922"/>
                </a:lnTo>
                <a:lnTo>
                  <a:pt x="25242" y="388862"/>
                </a:lnTo>
                <a:cubicBezTo>
                  <a:pt x="53095" y="374239"/>
                  <a:pt x="81134" y="359931"/>
                  <a:pt x="96922" y="357381"/>
                </a:cubicBezTo>
                <a:cubicBezTo>
                  <a:pt x="108624" y="334682"/>
                  <a:pt x="133296" y="326879"/>
                  <a:pt x="164580" y="322443"/>
                </a:cubicBezTo>
                <a:cubicBezTo>
                  <a:pt x="170496" y="302312"/>
                  <a:pt x="203628" y="305232"/>
                  <a:pt x="258712" y="286531"/>
                </a:cubicBezTo>
                <a:cubicBezTo>
                  <a:pt x="264312" y="263774"/>
                  <a:pt x="296058" y="274113"/>
                  <a:pt x="316354" y="238529"/>
                </a:cubicBezTo>
                <a:cubicBezTo>
                  <a:pt x="320285" y="239658"/>
                  <a:pt x="324488" y="240478"/>
                  <a:pt x="328834" y="240963"/>
                </a:cubicBezTo>
                <a:cubicBezTo>
                  <a:pt x="354074" y="243782"/>
                  <a:pt x="378513" y="234932"/>
                  <a:pt x="383414" y="221196"/>
                </a:cubicBezTo>
                <a:cubicBezTo>
                  <a:pt x="421577" y="169345"/>
                  <a:pt x="485280" y="146631"/>
                  <a:pt x="537708" y="119020"/>
                </a:cubicBezTo>
                <a:cubicBezTo>
                  <a:pt x="588732" y="94357"/>
                  <a:pt x="615676" y="101316"/>
                  <a:pt x="653257" y="91372"/>
                </a:cubicBezTo>
                <a:cubicBezTo>
                  <a:pt x="684624" y="78385"/>
                  <a:pt x="748753" y="87379"/>
                  <a:pt x="763197" y="59356"/>
                </a:cubicBezTo>
                <a:cubicBezTo>
                  <a:pt x="765804" y="63426"/>
                  <a:pt x="771340" y="64365"/>
                  <a:pt x="778208" y="63801"/>
                </a:cubicBezTo>
                <a:lnTo>
                  <a:pt x="784725" y="62505"/>
                </a:lnTo>
                <a:lnTo>
                  <a:pt x="785400" y="62796"/>
                </a:lnTo>
                <a:lnTo>
                  <a:pt x="786774" y="62098"/>
                </a:lnTo>
                <a:lnTo>
                  <a:pt x="852003" y="61064"/>
                </a:lnTo>
                <a:cubicBezTo>
                  <a:pt x="860539" y="57863"/>
                  <a:pt x="862705" y="50815"/>
                  <a:pt x="870719" y="47209"/>
                </a:cubicBezTo>
                <a:lnTo>
                  <a:pt x="883786" y="45814"/>
                </a:lnTo>
                <a:lnTo>
                  <a:pt x="886400" y="43909"/>
                </a:lnTo>
                <a:lnTo>
                  <a:pt x="893881" y="40197"/>
                </a:lnTo>
                <a:lnTo>
                  <a:pt x="886282" y="36610"/>
                </a:lnTo>
                <a:cubicBezTo>
                  <a:pt x="895681" y="33262"/>
                  <a:pt x="933249" y="22206"/>
                  <a:pt x="950274" y="20111"/>
                </a:cubicBezTo>
                <a:lnTo>
                  <a:pt x="988432" y="24039"/>
                </a:lnTo>
                <a:cubicBezTo>
                  <a:pt x="993873" y="26447"/>
                  <a:pt x="1044330" y="14803"/>
                  <a:pt x="1048223" y="19791"/>
                </a:cubicBezTo>
                <a:cubicBezTo>
                  <a:pt x="1123287" y="25741"/>
                  <a:pt x="1109478" y="4056"/>
                  <a:pt x="1177886" y="30728"/>
                </a:cubicBezTo>
                <a:cubicBezTo>
                  <a:pt x="1207072" y="3020"/>
                  <a:pt x="1274783" y="15000"/>
                  <a:pt x="1305018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4382-74F5-D84F-9CEB-BE7D98A3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6"/>
            <a:ext cx="6830912" cy="3649819"/>
          </a:xfrm>
        </p:spPr>
        <p:txBody>
          <a:bodyPr anchorCtr="0">
            <a:normAutofit/>
          </a:bodyPr>
          <a:lstStyle/>
          <a:p>
            <a:r>
              <a:rPr lang="en-US" dirty="0"/>
              <a:t>CSV imported to Mongo DB to create Database and Collections</a:t>
            </a:r>
          </a:p>
          <a:p>
            <a:r>
              <a:rPr lang="en-US" dirty="0"/>
              <a:t>Created API using Flask</a:t>
            </a:r>
          </a:p>
          <a:p>
            <a:r>
              <a:rPr lang="en-US" dirty="0"/>
              <a:t>HTML5 / CSS to create containers and elements</a:t>
            </a:r>
          </a:p>
          <a:p>
            <a:r>
              <a:rPr lang="en-US" dirty="0" err="1"/>
              <a:t>Javascript</a:t>
            </a:r>
            <a:r>
              <a:rPr lang="en-US" dirty="0"/>
              <a:t> used to create visualizations</a:t>
            </a:r>
          </a:p>
          <a:p>
            <a:pPr marL="891540" lvl="2"/>
            <a:r>
              <a:rPr lang="en-US" dirty="0"/>
              <a:t>	d3</a:t>
            </a:r>
          </a:p>
          <a:p>
            <a:pPr marL="891540" lvl="2"/>
            <a:r>
              <a:rPr lang="en-US" dirty="0"/>
              <a:t>	</a:t>
            </a:r>
            <a:r>
              <a:rPr lang="en-US" dirty="0" err="1"/>
              <a:t>plot.ly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C061E1A-1AF5-9342-AB62-E832BD27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14" y="858833"/>
            <a:ext cx="4008807" cy="2345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EA3413-27BC-1C49-8B2D-F9652D4E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815" y="3525715"/>
            <a:ext cx="3964571" cy="22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0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5404-0E17-704E-8F67-5B96F1C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en-US"/>
              <a:t>Howler.js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824C-48BD-4740-8154-B90946CA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US" dirty="0"/>
              <a:t>Provides a modern audio library with support for the Web Audio API and a fallback mechanism for HTML5 Audio. </a:t>
            </a:r>
          </a:p>
          <a:p>
            <a:r>
              <a:rPr lang="en-US" dirty="0"/>
              <a:t>Offers a consistent API for using audio with JavaScript, with control over common audio patterns including play, pause, seek to rate, fade and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309B4-9A9C-6E49-898C-2DAB055F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290" y="1870539"/>
            <a:ext cx="5119753" cy="26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2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23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21385-D754-EC43-A5A7-0C0A9B86FB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Visualization Demo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5E60F-EE09-5248-BF73-A049ABAD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60" y="1790700"/>
            <a:ext cx="8106770" cy="2010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 Q &amp; 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9168E3-50B5-4B32-B3BA-B53352278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0"/>
            <a:ext cx="12192000" cy="1371600"/>
          </a:xfrm>
          <a:custGeom>
            <a:avLst/>
            <a:gdLst>
              <a:gd name="connsiteX0" fmla="*/ 0 w 12192000"/>
              <a:gd name="connsiteY0" fmla="*/ 0 h 1008346"/>
              <a:gd name="connsiteX1" fmla="*/ 12187583 w 12192000"/>
              <a:gd name="connsiteY1" fmla="*/ 0 h 1008346"/>
              <a:gd name="connsiteX2" fmla="*/ 12192000 w 12192000"/>
              <a:gd name="connsiteY2" fmla="*/ 65613 h 1008346"/>
              <a:gd name="connsiteX3" fmla="*/ 12192000 w 12192000"/>
              <a:gd name="connsiteY3" fmla="*/ 84629 h 1008346"/>
              <a:gd name="connsiteX4" fmla="*/ 12176433 w 12192000"/>
              <a:gd name="connsiteY4" fmla="*/ 86996 h 1008346"/>
              <a:gd name="connsiteX5" fmla="*/ 11966438 w 12192000"/>
              <a:gd name="connsiteY5" fmla="*/ 112672 h 1008346"/>
              <a:gd name="connsiteX6" fmla="*/ 11916918 w 12192000"/>
              <a:gd name="connsiteY6" fmla="*/ 131001 h 1008346"/>
              <a:gd name="connsiteX7" fmla="*/ 11785675 w 12192000"/>
              <a:gd name="connsiteY7" fmla="*/ 200504 h 1008346"/>
              <a:gd name="connsiteX8" fmla="*/ 11710307 w 12192000"/>
              <a:gd name="connsiteY8" fmla="*/ 219266 h 1008346"/>
              <a:gd name="connsiteX9" fmla="*/ 11488515 w 12192000"/>
              <a:gd name="connsiteY9" fmla="*/ 272573 h 1008346"/>
              <a:gd name="connsiteX10" fmla="*/ 11419631 w 12192000"/>
              <a:gd name="connsiteY10" fmla="*/ 292041 h 1008346"/>
              <a:gd name="connsiteX11" fmla="*/ 11247844 w 12192000"/>
              <a:gd name="connsiteY11" fmla="*/ 350265 h 1008346"/>
              <a:gd name="connsiteX12" fmla="*/ 11126425 w 12192000"/>
              <a:gd name="connsiteY12" fmla="*/ 419544 h 1008346"/>
              <a:gd name="connsiteX13" fmla="*/ 11017611 w 12192000"/>
              <a:gd name="connsiteY13" fmla="*/ 445382 h 1008346"/>
              <a:gd name="connsiteX14" fmla="*/ 10964524 w 12192000"/>
              <a:gd name="connsiteY14" fmla="*/ 459636 h 1008346"/>
              <a:gd name="connsiteX15" fmla="*/ 10937482 w 12192000"/>
              <a:gd name="connsiteY15" fmla="*/ 479175 h 1008346"/>
              <a:gd name="connsiteX16" fmla="*/ 10920340 w 12192000"/>
              <a:gd name="connsiteY16" fmla="*/ 481765 h 1008346"/>
              <a:gd name="connsiteX17" fmla="*/ 10920133 w 12192000"/>
              <a:gd name="connsiteY17" fmla="*/ 482186 h 1008346"/>
              <a:gd name="connsiteX18" fmla="*/ 10815604 w 12192000"/>
              <a:gd name="connsiteY18" fmla="*/ 500583 h 1008346"/>
              <a:gd name="connsiteX19" fmla="*/ 10736979 w 12192000"/>
              <a:gd name="connsiteY19" fmla="*/ 537354 h 1008346"/>
              <a:gd name="connsiteX20" fmla="*/ 10697572 w 12192000"/>
              <a:gd name="connsiteY20" fmla="*/ 549656 h 1008346"/>
              <a:gd name="connsiteX21" fmla="*/ 10677680 w 12192000"/>
              <a:gd name="connsiteY21" fmla="*/ 558131 h 1008346"/>
              <a:gd name="connsiteX22" fmla="*/ 10677187 w 12192000"/>
              <a:gd name="connsiteY22" fmla="*/ 559888 h 1008346"/>
              <a:gd name="connsiteX23" fmla="*/ 10588288 w 12192000"/>
              <a:gd name="connsiteY23" fmla="*/ 566845 h 1008346"/>
              <a:gd name="connsiteX24" fmla="*/ 10533913 w 12192000"/>
              <a:gd name="connsiteY24" fmla="*/ 565526 h 1008346"/>
              <a:gd name="connsiteX25" fmla="*/ 10427096 w 12192000"/>
              <a:gd name="connsiteY25" fmla="*/ 571439 h 1008346"/>
              <a:gd name="connsiteX26" fmla="*/ 10283366 w 12192000"/>
              <a:gd name="connsiteY26" fmla="*/ 601076 h 1008346"/>
              <a:gd name="connsiteX27" fmla="*/ 10071988 w 12192000"/>
              <a:gd name="connsiteY27" fmla="*/ 612649 h 1008346"/>
              <a:gd name="connsiteX28" fmla="*/ 10019577 w 12192000"/>
              <a:gd name="connsiteY28" fmla="*/ 623784 h 1008346"/>
              <a:gd name="connsiteX29" fmla="*/ 9996598 w 12192000"/>
              <a:gd name="connsiteY29" fmla="*/ 629362 h 1008346"/>
              <a:gd name="connsiteX30" fmla="*/ 9994226 w 12192000"/>
              <a:gd name="connsiteY30" fmla="*/ 629693 h 1008346"/>
              <a:gd name="connsiteX31" fmla="*/ 9886928 w 12192000"/>
              <a:gd name="connsiteY31" fmla="*/ 637803 h 1008346"/>
              <a:gd name="connsiteX32" fmla="*/ 9757216 w 12192000"/>
              <a:gd name="connsiteY32" fmla="*/ 637903 h 1008346"/>
              <a:gd name="connsiteX33" fmla="*/ 9630666 w 12192000"/>
              <a:gd name="connsiteY33" fmla="*/ 634301 h 1008346"/>
              <a:gd name="connsiteX34" fmla="*/ 9552588 w 12192000"/>
              <a:gd name="connsiteY34" fmla="*/ 654919 h 1008346"/>
              <a:gd name="connsiteX35" fmla="*/ 9415821 w 12192000"/>
              <a:gd name="connsiteY35" fmla="*/ 653970 h 1008346"/>
              <a:gd name="connsiteX36" fmla="*/ 9163817 w 12192000"/>
              <a:gd name="connsiteY36" fmla="*/ 650641 h 1008346"/>
              <a:gd name="connsiteX37" fmla="*/ 9050386 w 12192000"/>
              <a:gd name="connsiteY37" fmla="*/ 653852 h 1008346"/>
              <a:gd name="connsiteX38" fmla="*/ 8929125 w 12192000"/>
              <a:gd name="connsiteY38" fmla="*/ 654038 h 1008346"/>
              <a:gd name="connsiteX39" fmla="*/ 8848784 w 12192000"/>
              <a:gd name="connsiteY39" fmla="*/ 653686 h 1008346"/>
              <a:gd name="connsiteX40" fmla="*/ 8846477 w 12192000"/>
              <a:gd name="connsiteY40" fmla="*/ 654426 h 1008346"/>
              <a:gd name="connsiteX41" fmla="*/ 8826356 w 12192000"/>
              <a:gd name="connsiteY41" fmla="*/ 654200 h 1008346"/>
              <a:gd name="connsiteX42" fmla="*/ 8788426 w 12192000"/>
              <a:gd name="connsiteY42" fmla="*/ 644734 h 1008346"/>
              <a:gd name="connsiteX43" fmla="*/ 8715784 w 12192000"/>
              <a:gd name="connsiteY43" fmla="*/ 655804 h 1008346"/>
              <a:gd name="connsiteX44" fmla="*/ 8652446 w 12192000"/>
              <a:gd name="connsiteY44" fmla="*/ 660966 h 1008346"/>
              <a:gd name="connsiteX45" fmla="*/ 8602565 w 12192000"/>
              <a:gd name="connsiteY45" fmla="*/ 669503 h 1008346"/>
              <a:gd name="connsiteX46" fmla="*/ 8593932 w 12192000"/>
              <a:gd name="connsiteY46" fmla="*/ 669427 h 1008346"/>
              <a:gd name="connsiteX47" fmla="*/ 8593705 w 12192000"/>
              <a:gd name="connsiteY47" fmla="*/ 669613 h 1008346"/>
              <a:gd name="connsiteX48" fmla="*/ 8584494 w 12192000"/>
              <a:gd name="connsiteY48" fmla="*/ 669906 h 1008346"/>
              <a:gd name="connsiteX49" fmla="*/ 8578197 w 12192000"/>
              <a:gd name="connsiteY49" fmla="*/ 669287 h 1008346"/>
              <a:gd name="connsiteX50" fmla="*/ 8506463 w 12192000"/>
              <a:gd name="connsiteY50" fmla="*/ 693584 h 1008346"/>
              <a:gd name="connsiteX51" fmla="*/ 8399267 w 12192000"/>
              <a:gd name="connsiteY51" fmla="*/ 713948 h 1008346"/>
              <a:gd name="connsiteX52" fmla="*/ 8291640 w 12192000"/>
              <a:gd name="connsiteY52" fmla="*/ 731915 h 1008346"/>
              <a:gd name="connsiteX53" fmla="*/ 8251948 w 12192000"/>
              <a:gd name="connsiteY53" fmla="*/ 737355 h 1008346"/>
              <a:gd name="connsiteX54" fmla="*/ 8184393 w 12192000"/>
              <a:gd name="connsiteY54" fmla="*/ 751751 h 1008346"/>
              <a:gd name="connsiteX55" fmla="*/ 8155434 w 12192000"/>
              <a:gd name="connsiteY55" fmla="*/ 761257 h 1008346"/>
              <a:gd name="connsiteX56" fmla="*/ 8153823 w 12192000"/>
              <a:gd name="connsiteY56" fmla="*/ 761173 h 1008346"/>
              <a:gd name="connsiteX57" fmla="*/ 8152337 w 12192000"/>
              <a:gd name="connsiteY57" fmla="*/ 763644 h 1008346"/>
              <a:gd name="connsiteX58" fmla="*/ 8147026 w 12192000"/>
              <a:gd name="connsiteY58" fmla="*/ 765472 h 1008346"/>
              <a:gd name="connsiteX59" fmla="*/ 8130352 w 12192000"/>
              <a:gd name="connsiteY59" fmla="*/ 767262 h 1008346"/>
              <a:gd name="connsiteX60" fmla="*/ 8123725 w 12192000"/>
              <a:gd name="connsiteY60" fmla="*/ 767408 h 1008346"/>
              <a:gd name="connsiteX61" fmla="*/ 8114787 w 12192000"/>
              <a:gd name="connsiteY61" fmla="*/ 768745 h 1008346"/>
              <a:gd name="connsiteX62" fmla="*/ 8114681 w 12192000"/>
              <a:gd name="connsiteY62" fmla="*/ 768946 h 1008346"/>
              <a:gd name="connsiteX63" fmla="*/ 8106087 w 12192000"/>
              <a:gd name="connsiteY63" fmla="*/ 769868 h 1008346"/>
              <a:gd name="connsiteX64" fmla="*/ 8047050 w 12192000"/>
              <a:gd name="connsiteY64" fmla="*/ 789846 h 1008346"/>
              <a:gd name="connsiteX65" fmla="*/ 7998793 w 12192000"/>
              <a:gd name="connsiteY65" fmla="*/ 802356 h 1008346"/>
              <a:gd name="connsiteX66" fmla="*/ 7988446 w 12192000"/>
              <a:gd name="connsiteY66" fmla="*/ 806503 h 1008346"/>
              <a:gd name="connsiteX67" fmla="*/ 7988194 w 12192000"/>
              <a:gd name="connsiteY67" fmla="*/ 807340 h 1008346"/>
              <a:gd name="connsiteX68" fmla="*/ 7941821 w 12192000"/>
              <a:gd name="connsiteY68" fmla="*/ 811196 h 1008346"/>
              <a:gd name="connsiteX69" fmla="*/ 7913431 w 12192000"/>
              <a:gd name="connsiteY69" fmla="*/ 810908 h 1008346"/>
              <a:gd name="connsiteX70" fmla="*/ 7899391 w 12192000"/>
              <a:gd name="connsiteY70" fmla="*/ 811681 h 1008346"/>
              <a:gd name="connsiteX71" fmla="*/ 7894134 w 12192000"/>
              <a:gd name="connsiteY71" fmla="*/ 809997 h 1008346"/>
              <a:gd name="connsiteX72" fmla="*/ 7874065 w 12192000"/>
              <a:gd name="connsiteY72" fmla="*/ 812104 h 1008346"/>
              <a:gd name="connsiteX73" fmla="*/ 7872250 w 12192000"/>
              <a:gd name="connsiteY73" fmla="*/ 813063 h 1008346"/>
              <a:gd name="connsiteX74" fmla="*/ 7825620 w 12192000"/>
              <a:gd name="connsiteY74" fmla="*/ 810757 h 1008346"/>
              <a:gd name="connsiteX75" fmla="*/ 7759398 w 12192000"/>
              <a:gd name="connsiteY75" fmla="*/ 814526 h 1008346"/>
              <a:gd name="connsiteX76" fmla="*/ 7671781 w 12192000"/>
              <a:gd name="connsiteY76" fmla="*/ 825332 h 1008346"/>
              <a:gd name="connsiteX77" fmla="*/ 7470640 w 12192000"/>
              <a:gd name="connsiteY77" fmla="*/ 840596 h 1008346"/>
              <a:gd name="connsiteX78" fmla="*/ 7464881 w 12192000"/>
              <a:gd name="connsiteY78" fmla="*/ 840011 h 1008346"/>
              <a:gd name="connsiteX79" fmla="*/ 7468828 w 12192000"/>
              <a:gd name="connsiteY79" fmla="*/ 838867 h 1008346"/>
              <a:gd name="connsiteX80" fmla="*/ 7463929 w 12192000"/>
              <a:gd name="connsiteY80" fmla="*/ 839915 h 1008346"/>
              <a:gd name="connsiteX81" fmla="*/ 7464881 w 12192000"/>
              <a:gd name="connsiteY81" fmla="*/ 840011 h 1008346"/>
              <a:gd name="connsiteX82" fmla="*/ 7462887 w 12192000"/>
              <a:gd name="connsiteY82" fmla="*/ 840589 h 1008346"/>
              <a:gd name="connsiteX83" fmla="*/ 7423655 w 12192000"/>
              <a:gd name="connsiteY83" fmla="*/ 848212 h 1008346"/>
              <a:gd name="connsiteX84" fmla="*/ 7346156 w 12192000"/>
              <a:gd name="connsiteY84" fmla="*/ 869806 h 1008346"/>
              <a:gd name="connsiteX85" fmla="*/ 7174543 w 12192000"/>
              <a:gd name="connsiteY85" fmla="*/ 893041 h 1008346"/>
              <a:gd name="connsiteX86" fmla="*/ 7120480 w 12192000"/>
              <a:gd name="connsiteY86" fmla="*/ 906142 h 1008346"/>
              <a:gd name="connsiteX87" fmla="*/ 7063799 w 12192000"/>
              <a:gd name="connsiteY87" fmla="*/ 904302 h 1008346"/>
              <a:gd name="connsiteX88" fmla="*/ 7046174 w 12192000"/>
              <a:gd name="connsiteY88" fmla="*/ 912191 h 1008346"/>
              <a:gd name="connsiteX89" fmla="*/ 7043236 w 12192000"/>
              <a:gd name="connsiteY89" fmla="*/ 913697 h 1008346"/>
              <a:gd name="connsiteX90" fmla="*/ 7029299 w 12192000"/>
              <a:gd name="connsiteY90" fmla="*/ 916535 h 1008346"/>
              <a:gd name="connsiteX91" fmla="*/ 7011341 w 12192000"/>
              <a:gd name="connsiteY91" fmla="*/ 922055 h 1008346"/>
              <a:gd name="connsiteX92" fmla="*/ 6962721 w 12192000"/>
              <a:gd name="connsiteY92" fmla="*/ 926136 h 1008346"/>
              <a:gd name="connsiteX93" fmla="*/ 6924046 w 12192000"/>
              <a:gd name="connsiteY93" fmla="*/ 935119 h 1008346"/>
              <a:gd name="connsiteX94" fmla="*/ 6803921 w 12192000"/>
              <a:gd name="connsiteY94" fmla="*/ 953749 h 1008346"/>
              <a:gd name="connsiteX95" fmla="*/ 6753130 w 12192000"/>
              <a:gd name="connsiteY95" fmla="*/ 967574 h 1008346"/>
              <a:gd name="connsiteX96" fmla="*/ 6715125 w 12192000"/>
              <a:gd name="connsiteY96" fmla="*/ 976612 h 1008346"/>
              <a:gd name="connsiteX97" fmla="*/ 6558230 w 12192000"/>
              <a:gd name="connsiteY97" fmla="*/ 992648 h 1008346"/>
              <a:gd name="connsiteX98" fmla="*/ 6424995 w 12192000"/>
              <a:gd name="connsiteY98" fmla="*/ 997785 h 1008346"/>
              <a:gd name="connsiteX99" fmla="*/ 6223993 w 12192000"/>
              <a:gd name="connsiteY99" fmla="*/ 996254 h 1008346"/>
              <a:gd name="connsiteX100" fmla="*/ 6170626 w 12192000"/>
              <a:gd name="connsiteY100" fmla="*/ 996191 h 1008346"/>
              <a:gd name="connsiteX101" fmla="*/ 6139366 w 12192000"/>
              <a:gd name="connsiteY101" fmla="*/ 1000894 h 1008346"/>
              <a:gd name="connsiteX102" fmla="*/ 6132311 w 12192000"/>
              <a:gd name="connsiteY102" fmla="*/ 1006678 h 1008346"/>
              <a:gd name="connsiteX103" fmla="*/ 6112202 w 12192000"/>
              <a:gd name="connsiteY103" fmla="*/ 1007107 h 1008346"/>
              <a:gd name="connsiteX104" fmla="*/ 6106903 w 12192000"/>
              <a:gd name="connsiteY104" fmla="*/ 1008346 h 1008346"/>
              <a:gd name="connsiteX105" fmla="*/ 6010290 w 12192000"/>
              <a:gd name="connsiteY105" fmla="*/ 999136 h 1008346"/>
              <a:gd name="connsiteX106" fmla="*/ 5859922 w 12192000"/>
              <a:gd name="connsiteY106" fmla="*/ 1004321 h 1008346"/>
              <a:gd name="connsiteX107" fmla="*/ 5623801 w 12192000"/>
              <a:gd name="connsiteY107" fmla="*/ 983916 h 1008346"/>
              <a:gd name="connsiteX108" fmla="*/ 5462286 w 12192000"/>
              <a:gd name="connsiteY108" fmla="*/ 972082 h 1008346"/>
              <a:gd name="connsiteX109" fmla="*/ 5263300 w 12192000"/>
              <a:gd name="connsiteY109" fmla="*/ 962419 h 1008346"/>
              <a:gd name="connsiteX110" fmla="*/ 5146583 w 12192000"/>
              <a:gd name="connsiteY110" fmla="*/ 948153 h 1008346"/>
              <a:gd name="connsiteX111" fmla="*/ 5067376 w 12192000"/>
              <a:gd name="connsiteY111" fmla="*/ 951851 h 1008346"/>
              <a:gd name="connsiteX112" fmla="*/ 4992329 w 12192000"/>
              <a:gd name="connsiteY112" fmla="*/ 947102 h 1008346"/>
              <a:gd name="connsiteX113" fmla="*/ 4965683 w 12192000"/>
              <a:gd name="connsiteY113" fmla="*/ 945215 h 1008346"/>
              <a:gd name="connsiteX114" fmla="*/ 4961310 w 12192000"/>
              <a:gd name="connsiteY114" fmla="*/ 941890 h 1008346"/>
              <a:gd name="connsiteX115" fmla="*/ 4943488 w 12192000"/>
              <a:gd name="connsiteY115" fmla="*/ 939683 h 1008346"/>
              <a:gd name="connsiteX116" fmla="*/ 4849224 w 12192000"/>
              <a:gd name="connsiteY116" fmla="*/ 927230 h 1008346"/>
              <a:gd name="connsiteX117" fmla="*/ 4847947 w 12192000"/>
              <a:gd name="connsiteY117" fmla="*/ 928231 h 1008346"/>
              <a:gd name="connsiteX118" fmla="*/ 4754288 w 12192000"/>
              <a:gd name="connsiteY118" fmla="*/ 938607 h 1008346"/>
              <a:gd name="connsiteX119" fmla="*/ 4663397 w 12192000"/>
              <a:gd name="connsiteY119" fmla="*/ 947888 h 1008346"/>
              <a:gd name="connsiteX120" fmla="*/ 4651959 w 12192000"/>
              <a:gd name="connsiteY120" fmla="*/ 947106 h 1008346"/>
              <a:gd name="connsiteX121" fmla="*/ 4651598 w 12192000"/>
              <a:gd name="connsiteY121" fmla="*/ 947335 h 1008346"/>
              <a:gd name="connsiteX122" fmla="*/ 4639268 w 12192000"/>
              <a:gd name="connsiteY122" fmla="*/ 946997 h 1008346"/>
              <a:gd name="connsiteX123" fmla="*/ 4631109 w 12192000"/>
              <a:gd name="connsiteY123" fmla="*/ 945679 h 1008346"/>
              <a:gd name="connsiteX124" fmla="*/ 4543237 w 12192000"/>
              <a:gd name="connsiteY124" fmla="*/ 945685 h 1008346"/>
              <a:gd name="connsiteX125" fmla="*/ 4438018 w 12192000"/>
              <a:gd name="connsiteY125" fmla="*/ 952550 h 1008346"/>
              <a:gd name="connsiteX126" fmla="*/ 4248478 w 12192000"/>
              <a:gd name="connsiteY126" fmla="*/ 943944 h 1008346"/>
              <a:gd name="connsiteX127" fmla="*/ 4060040 w 12192000"/>
              <a:gd name="connsiteY127" fmla="*/ 924627 h 1008346"/>
              <a:gd name="connsiteX128" fmla="*/ 3900993 w 12192000"/>
              <a:gd name="connsiteY128" fmla="*/ 901281 h 1008346"/>
              <a:gd name="connsiteX129" fmla="*/ 3894163 w 12192000"/>
              <a:gd name="connsiteY129" fmla="*/ 893057 h 1008346"/>
              <a:gd name="connsiteX130" fmla="*/ 3882282 w 12192000"/>
              <a:gd name="connsiteY130" fmla="*/ 887118 h 1008346"/>
              <a:gd name="connsiteX131" fmla="*/ 3879568 w 12192000"/>
              <a:gd name="connsiteY131" fmla="*/ 887386 h 1008346"/>
              <a:gd name="connsiteX132" fmla="*/ 3862018 w 12192000"/>
              <a:gd name="connsiteY132" fmla="*/ 883446 h 1008346"/>
              <a:gd name="connsiteX133" fmla="*/ 3860685 w 12192000"/>
              <a:gd name="connsiteY133" fmla="*/ 880589 h 1008346"/>
              <a:gd name="connsiteX134" fmla="*/ 3849430 w 12192000"/>
              <a:gd name="connsiteY134" fmla="*/ 877261 h 1008346"/>
              <a:gd name="connsiteX135" fmla="*/ 3829379 w 12192000"/>
              <a:gd name="connsiteY135" fmla="*/ 869021 h 1008346"/>
              <a:gd name="connsiteX136" fmla="*/ 3823641 w 12192000"/>
              <a:gd name="connsiteY136" fmla="*/ 869057 h 1008346"/>
              <a:gd name="connsiteX137" fmla="*/ 3790304 w 12192000"/>
              <a:gd name="connsiteY137" fmla="*/ 859084 h 1008346"/>
              <a:gd name="connsiteX138" fmla="*/ 3788900 w 12192000"/>
              <a:gd name="connsiteY138" fmla="*/ 859697 h 1008346"/>
              <a:gd name="connsiteX139" fmla="*/ 3775383 w 12192000"/>
              <a:gd name="connsiteY139" fmla="*/ 860158 h 1008346"/>
              <a:gd name="connsiteX140" fmla="*/ 3650549 w 12192000"/>
              <a:gd name="connsiteY140" fmla="*/ 856389 h 1008346"/>
              <a:gd name="connsiteX141" fmla="*/ 3643002 w 12192000"/>
              <a:gd name="connsiteY141" fmla="*/ 854718 h 1008346"/>
              <a:gd name="connsiteX142" fmla="*/ 3642633 w 12192000"/>
              <a:gd name="connsiteY142" fmla="*/ 854851 h 1008346"/>
              <a:gd name="connsiteX143" fmla="*/ 3634236 w 12192000"/>
              <a:gd name="connsiteY143" fmla="*/ 853421 h 1008346"/>
              <a:gd name="connsiteX144" fmla="*/ 3629243 w 12192000"/>
              <a:gd name="connsiteY144" fmla="*/ 851670 h 1008346"/>
              <a:gd name="connsiteX145" fmla="*/ 3614602 w 12192000"/>
              <a:gd name="connsiteY145" fmla="*/ 848429 h 1008346"/>
              <a:gd name="connsiteX146" fmla="*/ 3543752 w 12192000"/>
              <a:gd name="connsiteY146" fmla="*/ 861253 h 1008346"/>
              <a:gd name="connsiteX147" fmla="*/ 3430556 w 12192000"/>
              <a:gd name="connsiteY147" fmla="*/ 860564 h 1008346"/>
              <a:gd name="connsiteX148" fmla="*/ 3385450 w 12192000"/>
              <a:gd name="connsiteY148" fmla="*/ 861153 h 1008346"/>
              <a:gd name="connsiteX149" fmla="*/ 3206411 w 12192000"/>
              <a:gd name="connsiteY149" fmla="*/ 856342 h 1008346"/>
              <a:gd name="connsiteX150" fmla="*/ 3172172 w 12192000"/>
              <a:gd name="connsiteY150" fmla="*/ 859926 h 1008346"/>
              <a:gd name="connsiteX151" fmla="*/ 3167260 w 12192000"/>
              <a:gd name="connsiteY151" fmla="*/ 861600 h 1008346"/>
              <a:gd name="connsiteX152" fmla="*/ 3160907 w 12192000"/>
              <a:gd name="connsiteY152" fmla="*/ 862337 h 1008346"/>
              <a:gd name="connsiteX153" fmla="*/ 3144557 w 12192000"/>
              <a:gd name="connsiteY153" fmla="*/ 860933 h 1008346"/>
              <a:gd name="connsiteX154" fmla="*/ 3138575 w 12192000"/>
              <a:gd name="connsiteY154" fmla="*/ 859842 h 1008346"/>
              <a:gd name="connsiteX155" fmla="*/ 3129468 w 12192000"/>
              <a:gd name="connsiteY155" fmla="*/ 859445 h 1008346"/>
              <a:gd name="connsiteX156" fmla="*/ 3129191 w 12192000"/>
              <a:gd name="connsiteY156" fmla="*/ 859614 h 1008346"/>
              <a:gd name="connsiteX157" fmla="*/ 3080632 w 12192000"/>
              <a:gd name="connsiteY157" fmla="*/ 859576 h 1008346"/>
              <a:gd name="connsiteX158" fmla="*/ 3020075 w 12192000"/>
              <a:gd name="connsiteY158" fmla="*/ 867669 h 1008346"/>
              <a:gd name="connsiteX159" fmla="*/ 2996410 w 12192000"/>
              <a:gd name="connsiteY159" fmla="*/ 869598 h 1008346"/>
              <a:gd name="connsiteX160" fmla="*/ 2983493 w 12192000"/>
              <a:gd name="connsiteY160" fmla="*/ 871583 h 1008346"/>
              <a:gd name="connsiteX161" fmla="*/ 2982508 w 12192000"/>
              <a:gd name="connsiteY161" fmla="*/ 872324 h 1008346"/>
              <a:gd name="connsiteX162" fmla="*/ 2943646 w 12192000"/>
              <a:gd name="connsiteY162" fmla="*/ 866671 h 1008346"/>
              <a:gd name="connsiteX163" fmla="*/ 2937624 w 12192000"/>
              <a:gd name="connsiteY163" fmla="*/ 860873 h 1008346"/>
              <a:gd name="connsiteX164" fmla="*/ 2900278 w 12192000"/>
              <a:gd name="connsiteY164" fmla="*/ 855890 h 1008346"/>
              <a:gd name="connsiteX165" fmla="*/ 2877094 w 12192000"/>
              <a:gd name="connsiteY165" fmla="*/ 850038 h 1008346"/>
              <a:gd name="connsiteX166" fmla="*/ 2876089 w 12192000"/>
              <a:gd name="connsiteY166" fmla="*/ 849428 h 1008346"/>
              <a:gd name="connsiteX167" fmla="*/ 2858491 w 12192000"/>
              <a:gd name="connsiteY167" fmla="*/ 836891 h 1008346"/>
              <a:gd name="connsiteX168" fmla="*/ 2853221 w 12192000"/>
              <a:gd name="connsiteY168" fmla="*/ 836141 h 1008346"/>
              <a:gd name="connsiteX169" fmla="*/ 2809798 w 12192000"/>
              <a:gd name="connsiteY169" fmla="*/ 818931 h 1008346"/>
              <a:gd name="connsiteX170" fmla="*/ 2788143 w 12192000"/>
              <a:gd name="connsiteY170" fmla="*/ 814680 h 1008346"/>
              <a:gd name="connsiteX171" fmla="*/ 2726584 w 12192000"/>
              <a:gd name="connsiteY171" fmla="*/ 814258 h 1008346"/>
              <a:gd name="connsiteX172" fmla="*/ 2695593 w 12192000"/>
              <a:gd name="connsiteY172" fmla="*/ 797218 h 1008346"/>
              <a:gd name="connsiteX173" fmla="*/ 2688833 w 12192000"/>
              <a:gd name="connsiteY173" fmla="*/ 794195 h 1008346"/>
              <a:gd name="connsiteX174" fmla="*/ 2688479 w 12192000"/>
              <a:gd name="connsiteY174" fmla="*/ 794303 h 1008346"/>
              <a:gd name="connsiteX175" fmla="*/ 2680911 w 12192000"/>
              <a:gd name="connsiteY175" fmla="*/ 791446 h 1008346"/>
              <a:gd name="connsiteX176" fmla="*/ 2676500 w 12192000"/>
              <a:gd name="connsiteY176" fmla="*/ 788684 h 1008346"/>
              <a:gd name="connsiteX177" fmla="*/ 2597106 w 12192000"/>
              <a:gd name="connsiteY177" fmla="*/ 788233 h 1008346"/>
              <a:gd name="connsiteX178" fmla="*/ 2493284 w 12192000"/>
              <a:gd name="connsiteY178" fmla="*/ 771780 h 1008346"/>
              <a:gd name="connsiteX179" fmla="*/ 2391347 w 12192000"/>
              <a:gd name="connsiteY179" fmla="*/ 752808 h 1008346"/>
              <a:gd name="connsiteX180" fmla="*/ 2354862 w 12192000"/>
              <a:gd name="connsiteY180" fmla="*/ 744636 h 1008346"/>
              <a:gd name="connsiteX181" fmla="*/ 2287979 w 12192000"/>
              <a:gd name="connsiteY181" fmla="*/ 735811 h 1008346"/>
              <a:gd name="connsiteX182" fmla="*/ 2255010 w 12192000"/>
              <a:gd name="connsiteY182" fmla="*/ 734698 h 1008346"/>
              <a:gd name="connsiteX183" fmla="*/ 2251535 w 12192000"/>
              <a:gd name="connsiteY183" fmla="*/ 736637 h 1008346"/>
              <a:gd name="connsiteX184" fmla="*/ 2245631 w 12192000"/>
              <a:gd name="connsiteY184" fmla="*/ 736631 h 1008346"/>
              <a:gd name="connsiteX185" fmla="*/ 2230763 w 12192000"/>
              <a:gd name="connsiteY185" fmla="*/ 732710 h 1008346"/>
              <a:gd name="connsiteX186" fmla="*/ 2225379 w 12192000"/>
              <a:gd name="connsiteY186" fmla="*/ 730591 h 1008346"/>
              <a:gd name="connsiteX187" fmla="*/ 2217057 w 12192000"/>
              <a:gd name="connsiteY187" fmla="*/ 728862 h 1008346"/>
              <a:gd name="connsiteX188" fmla="*/ 2216788 w 12192000"/>
              <a:gd name="connsiteY188" fmla="*/ 729024 h 1008346"/>
              <a:gd name="connsiteX189" fmla="*/ 2209124 w 12192000"/>
              <a:gd name="connsiteY189" fmla="*/ 727003 h 1008346"/>
              <a:gd name="connsiteX190" fmla="*/ 2172459 w 12192000"/>
              <a:gd name="connsiteY190" fmla="*/ 714519 h 1008346"/>
              <a:gd name="connsiteX191" fmla="*/ 2115857 w 12192000"/>
              <a:gd name="connsiteY191" fmla="*/ 723498 h 1008346"/>
              <a:gd name="connsiteX192" fmla="*/ 2093949 w 12192000"/>
              <a:gd name="connsiteY192" fmla="*/ 722515 h 1008346"/>
              <a:gd name="connsiteX193" fmla="*/ 2080925 w 12192000"/>
              <a:gd name="connsiteY193" fmla="*/ 723827 h 1008346"/>
              <a:gd name="connsiteX194" fmla="*/ 1983785 w 12192000"/>
              <a:gd name="connsiteY194" fmla="*/ 689896 h 1008346"/>
              <a:gd name="connsiteX195" fmla="*/ 1959913 w 12192000"/>
              <a:gd name="connsiteY195" fmla="*/ 672734 h 1008346"/>
              <a:gd name="connsiteX196" fmla="*/ 1804159 w 12192000"/>
              <a:gd name="connsiteY196" fmla="*/ 644533 h 1008346"/>
              <a:gd name="connsiteX197" fmla="*/ 1591576 w 12192000"/>
              <a:gd name="connsiteY197" fmla="*/ 571258 h 1008346"/>
              <a:gd name="connsiteX198" fmla="*/ 1496826 w 12192000"/>
              <a:gd name="connsiteY198" fmla="*/ 568535 h 1008346"/>
              <a:gd name="connsiteX199" fmla="*/ 1356936 w 12192000"/>
              <a:gd name="connsiteY199" fmla="*/ 530781 h 1008346"/>
              <a:gd name="connsiteX200" fmla="*/ 1269628 w 12192000"/>
              <a:gd name="connsiteY200" fmla="*/ 539232 h 1008346"/>
              <a:gd name="connsiteX201" fmla="*/ 1194874 w 12192000"/>
              <a:gd name="connsiteY201" fmla="*/ 523525 h 1008346"/>
              <a:gd name="connsiteX202" fmla="*/ 1138189 w 12192000"/>
              <a:gd name="connsiteY202" fmla="*/ 509746 h 1008346"/>
              <a:gd name="connsiteX203" fmla="*/ 976781 w 12192000"/>
              <a:gd name="connsiteY203" fmla="*/ 468644 h 1008346"/>
              <a:gd name="connsiteX204" fmla="*/ 882061 w 12192000"/>
              <a:gd name="connsiteY204" fmla="*/ 458215 h 1008346"/>
              <a:gd name="connsiteX205" fmla="*/ 833317 w 12192000"/>
              <a:gd name="connsiteY205" fmla="*/ 447431 h 1008346"/>
              <a:gd name="connsiteX206" fmla="*/ 827386 w 12192000"/>
              <a:gd name="connsiteY206" fmla="*/ 446883 h 1008346"/>
              <a:gd name="connsiteX207" fmla="*/ 786341 w 12192000"/>
              <a:gd name="connsiteY207" fmla="*/ 445842 h 1008346"/>
              <a:gd name="connsiteX208" fmla="*/ 725073 w 12192000"/>
              <a:gd name="connsiteY208" fmla="*/ 448531 h 1008346"/>
              <a:gd name="connsiteX209" fmla="*/ 624284 w 12192000"/>
              <a:gd name="connsiteY209" fmla="*/ 462606 h 1008346"/>
              <a:gd name="connsiteX210" fmla="*/ 527403 w 12192000"/>
              <a:gd name="connsiteY210" fmla="*/ 467566 h 1008346"/>
              <a:gd name="connsiteX211" fmla="*/ 407139 w 12192000"/>
              <a:gd name="connsiteY211" fmla="*/ 461890 h 1008346"/>
              <a:gd name="connsiteX212" fmla="*/ 363011 w 12192000"/>
              <a:gd name="connsiteY212" fmla="*/ 466758 h 1008346"/>
              <a:gd name="connsiteX213" fmla="*/ 360644 w 12192000"/>
              <a:gd name="connsiteY213" fmla="*/ 472114 h 1008346"/>
              <a:gd name="connsiteX214" fmla="*/ 347271 w 12192000"/>
              <a:gd name="connsiteY214" fmla="*/ 472897 h 1008346"/>
              <a:gd name="connsiteX215" fmla="*/ 344210 w 12192000"/>
              <a:gd name="connsiteY215" fmla="*/ 474119 h 1008346"/>
              <a:gd name="connsiteX216" fmla="*/ 326160 w 12192000"/>
              <a:gd name="connsiteY216" fmla="*/ 480110 h 1008346"/>
              <a:gd name="connsiteX217" fmla="*/ 275309 w 12192000"/>
              <a:gd name="connsiteY217" fmla="*/ 467738 h 1008346"/>
              <a:gd name="connsiteX218" fmla="*/ 251787 w 12192000"/>
              <a:gd name="connsiteY218" fmla="*/ 466296 h 1008346"/>
              <a:gd name="connsiteX219" fmla="*/ 229585 w 12192000"/>
              <a:gd name="connsiteY219" fmla="*/ 458043 h 1008346"/>
              <a:gd name="connsiteX220" fmla="*/ 218012 w 12192000"/>
              <a:gd name="connsiteY220" fmla="*/ 449412 h 1008346"/>
              <a:gd name="connsiteX221" fmla="*/ 133735 w 12192000"/>
              <a:gd name="connsiteY221" fmla="*/ 416518 h 1008346"/>
              <a:gd name="connsiteX222" fmla="*/ 77108 w 12192000"/>
              <a:gd name="connsiteY222" fmla="*/ 390937 h 1008346"/>
              <a:gd name="connsiteX223" fmla="*/ 65936 w 12192000"/>
              <a:gd name="connsiteY223" fmla="*/ 382568 h 1008346"/>
              <a:gd name="connsiteX224" fmla="*/ 49890 w 12192000"/>
              <a:gd name="connsiteY224" fmla="*/ 382282 h 1008346"/>
              <a:gd name="connsiteX225" fmla="*/ 44249 w 12192000"/>
              <a:gd name="connsiteY225" fmla="*/ 384936 h 1008346"/>
              <a:gd name="connsiteX226" fmla="*/ 0 w 12192000"/>
              <a:gd name="connsiteY226" fmla="*/ 363641 h 100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2192000" h="1008346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A61ECB-521C-4BFC-9F12-1BA566BC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4068"/>
            <a:ext cx="12192000" cy="1163932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2192000" h="1163932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152</Words>
  <Application>Microsoft Macintosh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Bembo</vt:lpstr>
      <vt:lpstr>Calibri</vt:lpstr>
      <vt:lpstr>ArchiveVTI</vt:lpstr>
      <vt:lpstr>United States Health Rankings Dashboard</vt:lpstr>
      <vt:lpstr>Data Source</vt:lpstr>
      <vt:lpstr>Data munging techniques</vt:lpstr>
      <vt:lpstr>Coding approach</vt:lpstr>
      <vt:lpstr>Howler.js</vt:lpstr>
      <vt:lpstr>Visualization Demo</vt:lpstr>
      <vt:lpstr>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Lorena Martinez</dc:creator>
  <cp:lastModifiedBy>Lorena Martinez</cp:lastModifiedBy>
  <cp:revision>8</cp:revision>
  <dcterms:created xsi:type="dcterms:W3CDTF">2022-01-09T04:21:35Z</dcterms:created>
  <dcterms:modified xsi:type="dcterms:W3CDTF">2022-01-21T03:18:48Z</dcterms:modified>
</cp:coreProperties>
</file>