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565555"/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Instructional Design Unleashed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Promoting the book in unique way.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At office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/>
              <a:t>Show two employees talking about the book.</a:t>
            </a:r>
          </a:p>
          <a:p>
            <a:r>
              <a:rPr lang="en-US" dirty="0"/>
              <a:t>The conversation of the employees given in a speech bubbles.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/>
              <a:t>Show a classroom with computers and students are working on it.</a:t>
            </a:r>
          </a:p>
          <a:p>
            <a:r>
              <a:rPr lang="en-US" dirty="0"/>
              <a:t>Show the book “Instructional Design Unleased” in the hands of the teacher.</a:t>
            </a:r>
          </a:p>
          <a:p>
            <a:r>
              <a:rPr lang="en-US" dirty="0"/>
              <a:t>The conversation between teacher and student given in the speech bubbles.</a:t>
            </a:r>
          </a:p>
          <a:p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Online webinar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lang="en-US" dirty="0"/>
              <a:t>Show a computer screen with an online webinar, where participants are talking about the book.</a:t>
            </a:r>
          </a:p>
          <a:p>
            <a:r>
              <a:rPr lang="en-US" dirty="0"/>
              <a:t>Show chat options where participants are discussing about the book.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D164BB-2192-B0CD-5474-10C886F4CFB2}"/>
              </a:ext>
            </a:extLst>
          </p:cNvPr>
          <p:cNvGrpSpPr/>
          <p:nvPr/>
        </p:nvGrpSpPr>
        <p:grpSpPr>
          <a:xfrm>
            <a:off x="457200" y="1536192"/>
            <a:ext cx="5340096" cy="4828032"/>
            <a:chOff x="457200" y="1536192"/>
            <a:chExt cx="5340096" cy="4828032"/>
          </a:xfrm>
        </p:grpSpPr>
        <p:pic>
          <p:nvPicPr>
            <p:cNvPr id="4" name="New picture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57200" y="1536192"/>
              <a:ext cx="5340096" cy="4828032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4AD6E6-9B6B-F8BA-F968-C5B72423F035}"/>
                </a:ext>
              </a:extLst>
            </p:cNvPr>
            <p:cNvSpPr/>
            <p:nvPr/>
          </p:nvSpPr>
          <p:spPr>
            <a:xfrm>
              <a:off x="1078992" y="4864608"/>
              <a:ext cx="4096512" cy="74676"/>
            </a:xfrm>
            <a:prstGeom prst="rect">
              <a:avLst/>
            </a:prstGeom>
            <a:solidFill>
              <a:srgbClr val="5655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1D937-2290-14F8-0C7A-7FE6BDB84C25}"/>
                </a:ext>
              </a:extLst>
            </p:cNvPr>
            <p:cNvSpPr/>
            <p:nvPr/>
          </p:nvSpPr>
          <p:spPr>
            <a:xfrm>
              <a:off x="950976" y="1862328"/>
              <a:ext cx="4370832" cy="3002280"/>
            </a:xfrm>
            <a:prstGeom prst="rect">
              <a:avLst/>
            </a:prstGeom>
            <a:solidFill>
              <a:srgbClr val="56555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A58522-F7AA-EAF7-D85F-DEE9680E7A4C}"/>
                </a:ext>
              </a:extLst>
            </p:cNvPr>
            <p:cNvSpPr/>
            <p:nvPr/>
          </p:nvSpPr>
          <p:spPr>
            <a:xfrm>
              <a:off x="1088136" y="1937004"/>
              <a:ext cx="4096512" cy="28529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E88F48-7EA3-4D30-56C1-45C3E9F59725}"/>
                </a:ext>
              </a:extLst>
            </p:cNvPr>
            <p:cNvSpPr/>
            <p:nvPr/>
          </p:nvSpPr>
          <p:spPr>
            <a:xfrm>
              <a:off x="1202436" y="4939284"/>
              <a:ext cx="3264408" cy="319160"/>
            </a:xfrm>
            <a:prstGeom prst="rect">
              <a:avLst/>
            </a:prstGeom>
            <a:solidFill>
              <a:srgbClr val="3838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5D2ACE-7BC5-F3E3-C7F1-61361388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136" y="1937004"/>
              <a:ext cx="1280160" cy="2842388"/>
            </a:xfrm>
            <a:prstGeom prst="rect">
              <a:avLst/>
            </a:prstGeom>
          </p:spPr>
        </p:pic>
        <p:pic>
          <p:nvPicPr>
            <p:cNvPr id="14" name="Picture 13" descr="A book cover with text&#10;&#10;Description automatically generated">
              <a:extLst>
                <a:ext uri="{FF2B5EF4-FFF2-40B4-BE49-F238E27FC236}">
                  <a16:creationId xmlns:a16="http://schemas.microsoft.com/office/drawing/2014/main" id="{41A8A324-D166-F7D6-E477-6D73FF368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456" y="1969144"/>
              <a:ext cx="1162069" cy="1789684"/>
            </a:xfrm>
            <a:prstGeom prst="rect">
              <a:avLst/>
            </a:prstGeom>
          </p:spPr>
        </p:pic>
        <p:pic>
          <p:nvPicPr>
            <p:cNvPr id="15" name="Picture 14" descr="A book cover with text&#10;&#10;Description automatically generated">
              <a:extLst>
                <a:ext uri="{FF2B5EF4-FFF2-40B4-BE49-F238E27FC236}">
                  <a16:creationId xmlns:a16="http://schemas.microsoft.com/office/drawing/2014/main" id="{2B316068-D2AA-E573-9C6E-E42EB4CD2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809" y="1969144"/>
              <a:ext cx="1162069" cy="178968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7A852B-BFF0-4E8F-DE52-B32439537AC1}"/>
                </a:ext>
              </a:extLst>
            </p:cNvPr>
            <p:cNvSpPr/>
            <p:nvPr/>
          </p:nvSpPr>
          <p:spPr>
            <a:xfrm>
              <a:off x="2379726" y="3297107"/>
              <a:ext cx="2793492" cy="1399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69C3FE-BE5E-89C2-DEC1-1AC6FAC2853B}"/>
                </a:ext>
              </a:extLst>
            </p:cNvPr>
            <p:cNvSpPr txBox="1"/>
            <p:nvPr/>
          </p:nvSpPr>
          <p:spPr>
            <a:xfrm>
              <a:off x="2433066" y="3702567"/>
              <a:ext cx="26868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Chat</a:t>
              </a:r>
            </a:p>
            <a:p>
              <a:r>
                <a:rPr lang="en-US" sz="1400" dirty="0"/>
                <a:t>Mike: This book sounds perfect for my professional development!</a:t>
              </a:r>
            </a:p>
            <a:p>
              <a:r>
                <a:rPr lang="en-US" sz="1400" dirty="0"/>
                <a:t>John: I’m ordering it right now!</a:t>
              </a:r>
              <a:endParaRPr lang="en-UG" sz="1400" dirty="0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FFFD-59F9-4E98-996A-25948375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3C35-C0B5-4C06-B89F-7B5D057549F5}"/>
              </a:ext>
            </a:extLst>
          </p:cNvPr>
          <p:cNvSpPr txBox="1">
            <a:spLocks/>
          </p:cNvSpPr>
          <p:nvPr/>
        </p:nvSpPr>
        <p:spPr>
          <a:xfrm>
            <a:off x="0" y="4322864"/>
            <a:ext cx="11744960" cy="2567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how the book is applicable to a vast audience and can be helpful for each domain by showing all three scenes together.</a:t>
            </a:r>
          </a:p>
          <a:p>
            <a:r>
              <a:rPr lang="en-US" dirty="0"/>
              <a:t>Voice Over: Whether you are a research scholar, student, newcomer, or a seasoned instructional designer, this book is for you. Where you can learn practical approaches for creating effective learning experiences.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1364E-D696-A3BD-CBC0-A89EBDFE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79" y="1434023"/>
            <a:ext cx="8603211" cy="2523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907B9-1B35-25E2-0121-C838037F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81" y="1404505"/>
            <a:ext cx="2817810" cy="25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34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8"/>
  <p:tag name="AS_OS" val="Microsoft Windows NT 10.0.20348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Guru" typeface="Raavi"/>
        <a:font script="Thaa" typeface="MV Boli"/>
        <a:font script="Viet" typeface="Times New Roman"/>
        <a:font script="Khmr" typeface="MoolBoran"/>
        <a:font script="Tibt" typeface="Microsoft Himalaya"/>
        <a:font script="Jpan" typeface="ＭＳ Ｐゴシック"/>
        <a:font script="Ethi" typeface="Nyala"/>
        <a:font script="Taml" typeface="Latha"/>
        <a:font script="Mlym" typeface="Kartika"/>
        <a:font script="Orya" typeface="Kalinga"/>
        <a:font script="Arab" typeface="Times New Roman"/>
        <a:font script="Hant" typeface="新細明體"/>
        <a:font script="Syrc" typeface="Estrangelo Edessa"/>
        <a:font script="Knda" typeface="Tunga"/>
        <a:font script="Hans" typeface="宋体"/>
        <a:font script="Telu" typeface="Gautami"/>
        <a:font script="Thai" typeface="Angsana New"/>
        <a:font script="Cher" typeface="Plantagenet Cherokee"/>
        <a:font script="Hebr" typeface="Times New Roman"/>
        <a:font script="Beng" typeface="Vrinda"/>
        <a:font script="Geor" typeface="Sylfaen"/>
        <a:font script="Mong" typeface="Mongolian Baiti"/>
        <a:font script="Yiii" typeface="Microsoft Yi Baiti"/>
        <a:font script="Cans" typeface="Euphemia"/>
        <a:font script="Uigh" typeface="Microsoft Uighur"/>
        <a:font script="Sinh" typeface="Iskoola Pota"/>
        <a:font script="Laoo" typeface="DokChampa"/>
        <a:font script="Hang" typeface="맑은 고딕"/>
        <a:font script="Deva" typeface="Mangal"/>
        <a:font script="Gujr" typeface="Shruti"/>
      </a:majorFont>
      <a:minorFont>
        <a:latin typeface="Calibri" panose="020F0502020204030204"/>
        <a:ea typeface=""/>
        <a:cs typeface=""/>
        <a:font script="Guru" typeface="Raavi"/>
        <a:font script="Thaa" typeface="MV Boli"/>
        <a:font script="Viet" typeface="Arial"/>
        <a:font script="Khmr" typeface="DaunPenh"/>
        <a:font script="Tibt" typeface="Microsoft Himalaya"/>
        <a:font script="Jpan" typeface="ＭＳ Ｐゴシック"/>
        <a:font script="Ethi" typeface="Nyala"/>
        <a:font script="Taml" typeface="Latha"/>
        <a:font script="Mlym" typeface="Kartika"/>
        <a:font script="Orya" typeface="Kalinga"/>
        <a:font script="Arab" typeface="Arial"/>
        <a:font script="Hant" typeface="新細明體"/>
        <a:font script="Syrc" typeface="Estrangelo Edessa"/>
        <a:font script="Knda" typeface="Tunga"/>
        <a:font script="Hans" typeface="宋体"/>
        <a:font script="Telu" typeface="Gautami"/>
        <a:font script="Thai" typeface="Cordia New"/>
        <a:font script="Cher" typeface="Plantagenet Cherokee"/>
        <a:font script="Hebr" typeface="Arial"/>
        <a:font script="Beng" typeface="Vrinda"/>
        <a:font script="Geor" typeface="Sylfaen"/>
        <a:font script="Mong" typeface="Mongolian Baiti"/>
        <a:font script="Yiii" typeface="Microsoft Yi Baiti"/>
        <a:font script="Cans" typeface="Euphemia"/>
        <a:font script="Uigh" typeface="Microsoft Uighur"/>
        <a:font script="Sinh" typeface="Iskoola Pota"/>
        <a:font script="Laoo" typeface="DokChampa"/>
        <a:font script="Hang" typeface="맑은 고딕"/>
        <a:font script="Deva" typeface="Mangal"/>
        <a:font script="Gujr" typeface="Shru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42</TotalTime>
  <Words>185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SBT-Powerpoint-Template</vt:lpstr>
      <vt:lpstr>Instructional Design Unleashed</vt:lpstr>
      <vt:lpstr>At office</vt:lpstr>
      <vt:lpstr>In classroom</vt:lpstr>
      <vt:lpstr>Online webinar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Ankita Mangtani</cp:lastModifiedBy>
  <cp:revision>5</cp:revision>
  <dcterms:created xsi:type="dcterms:W3CDTF">2015-03-05T15:09:26Z</dcterms:created>
  <dcterms:modified xsi:type="dcterms:W3CDTF">2024-10-18T10:09:32Z</dcterms:modified>
</cp:coreProperties>
</file>