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8"/>
  </p:notesMasterIdLst>
  <p:sldIdLst>
    <p:sldId id="256" r:id="rId2"/>
    <p:sldId id="318" r:id="rId3"/>
    <p:sldId id="260" r:id="rId4"/>
    <p:sldId id="261" r:id="rId5"/>
    <p:sldId id="319" r:id="rId6"/>
    <p:sldId id="320" r:id="rId7"/>
    <p:sldId id="264" r:id="rId8"/>
    <p:sldId id="265" r:id="rId9"/>
    <p:sldId id="321" r:id="rId10"/>
    <p:sldId id="329" r:id="rId11"/>
    <p:sldId id="330" r:id="rId12"/>
    <p:sldId id="322" r:id="rId13"/>
    <p:sldId id="270" r:id="rId14"/>
    <p:sldId id="271" r:id="rId15"/>
    <p:sldId id="331" r:id="rId16"/>
    <p:sldId id="323" r:id="rId17"/>
    <p:sldId id="272" r:id="rId18"/>
    <p:sldId id="273" r:id="rId19"/>
    <p:sldId id="324" r:id="rId20"/>
    <p:sldId id="280" r:id="rId21"/>
    <p:sldId id="281" r:id="rId22"/>
    <p:sldId id="325" r:id="rId23"/>
    <p:sldId id="316" r:id="rId24"/>
    <p:sldId id="317" r:id="rId25"/>
    <p:sldId id="326" r:id="rId26"/>
    <p:sldId id="274" r:id="rId27"/>
    <p:sldId id="275" r:id="rId28"/>
    <p:sldId id="332" r:id="rId29"/>
    <p:sldId id="327" r:id="rId30"/>
    <p:sldId id="276" r:id="rId31"/>
    <p:sldId id="277" r:id="rId32"/>
    <p:sldId id="328" r:id="rId33"/>
    <p:sldId id="278" r:id="rId34"/>
    <p:sldId id="279" r:id="rId35"/>
    <p:sldId id="334" r:id="rId36"/>
    <p:sldId id="333" r:id="rId37"/>
  </p:sldIdLst>
  <p:sldSz cx="9144000" cy="5143500" type="screen16x9"/>
  <p:notesSz cx="6858000" cy="9144000"/>
  <p:embeddedFontLst>
    <p:embeddedFont>
      <p:font typeface="Do Hyeon" panose="020B0604020202020204" charset="-127"/>
      <p:regular r:id="rId39"/>
    </p:embeddedFont>
    <p:embeddedFont>
      <p:font typeface="Lato" panose="020F0502020204030203" pitchFamily="34" charset="0"/>
      <p:regular r:id="rId40"/>
      <p:bold r:id="rId41"/>
      <p:italic r:id="rId42"/>
      <p:boldItalic r:id="rId43"/>
    </p:embeddedFont>
    <p:embeddedFont>
      <p:font typeface="Nunito Light" panose="000004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04D4D0-A2C2-4263-B38F-2F866D9FFE3B}">
  <a:tblStyle styleId="{ED04D4D0-A2C2-4263-B38F-2F866D9FF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0" autoAdjust="0"/>
  </p:normalViewPr>
  <p:slideViewPr>
    <p:cSldViewPr snapToGrid="0">
      <p:cViewPr varScale="1">
        <p:scale>
          <a:sx n="64" d="100"/>
          <a:sy n="64" d="100"/>
        </p:scale>
        <p:origin x="13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tock.adobe.com/in/images/print/203246741?prev_url=detai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stock.adobe.com/in/images/print/203246740?prev_url=detai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286b78fa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286b78fa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Disable default next button. The whole game/quiz will be navigated based on interactive buttons given on slide.</a:t>
            </a:r>
          </a:p>
          <a:p>
            <a:pPr marL="0" lvl="0" indent="0" algn="l" rtl="0">
              <a:spcBef>
                <a:spcPts val="0"/>
              </a:spcBef>
              <a:spcAft>
                <a:spcPts val="0"/>
              </a:spcAft>
              <a:buNone/>
            </a:pPr>
            <a:r>
              <a:rPr lang="en-US" b="0" dirty="0"/>
              <a:t>The storyboard uses custom interactivities and quizzes. Do not use default interactivities provided by captivate.</a:t>
            </a:r>
          </a:p>
          <a:p>
            <a:pPr marL="0" lvl="0" indent="0" algn="l" rtl="0">
              <a:spcBef>
                <a:spcPts val="0"/>
              </a:spcBef>
              <a:spcAft>
                <a:spcPts val="0"/>
              </a:spcAft>
              <a:buNone/>
            </a:pPr>
            <a:r>
              <a:rPr lang="en-US" b="0" dirty="0"/>
              <a:t>The screens in storyboard are for reference. Use Adobe captivate to its full potential to mimic the storyboard.</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The images will be provided.</a:t>
            </a:r>
            <a:endParaRPr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28c248639a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28c248639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puzzle03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image grid horizontal option to display the three images, and radio groups for answer options.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puzzle3.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29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28c248639a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28c248639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is the continuation of previous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 is highlighted in yellow.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Incorrect answer is highlighted in red.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4 is unlocked.</a:t>
            </a:r>
          </a:p>
          <a:p>
            <a:pPr marL="0" lvl="0" indent="0" algn="l" rtl="0">
              <a:spcBef>
                <a:spcPts val="0"/>
              </a:spcBef>
              <a:spcAft>
                <a:spcPts val="0"/>
              </a:spcAft>
              <a:buNone/>
            </a:pPr>
            <a:r>
              <a:rPr lang="en-US" b="0" dirty="0"/>
              <a:t>If value of puzzle 3 is true, change image state of puzzle 4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3317750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228cd2f41aa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228cd2f41aa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puzzle04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puzzle4.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image to display the question, and input field to enter the answer.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228cd2f41aa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228cd2f41aa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b="0" dirty="0"/>
              <a:t>Change state of the question image to this to show incorrect answer.</a:t>
            </a:r>
          </a:p>
          <a:p>
            <a:pPr marL="0" lvl="0" indent="0" algn="l" rtl="0">
              <a:spcBef>
                <a:spcPts val="0"/>
              </a:spcBef>
              <a:spcAft>
                <a:spcPts val="0"/>
              </a:spcAft>
              <a:buNone/>
            </a:pPr>
            <a:r>
              <a:rPr lang="en-US" b="0" dirty="0"/>
              <a:t>Correct answer is 72. </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228cd2f41aa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228cd2f41aa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b="0" dirty="0"/>
              <a:t>Change state of the question image to this to show incorrect answer.</a:t>
            </a:r>
          </a:p>
          <a:p>
            <a:pPr marL="0" lvl="0" indent="0" algn="l" rtl="0">
              <a:spcBef>
                <a:spcPts val="0"/>
              </a:spcBef>
              <a:spcAft>
                <a:spcPts val="0"/>
              </a:spcAft>
              <a:buNone/>
            </a:pPr>
            <a:r>
              <a:rPr lang="en-US" b="0" dirty="0"/>
              <a:t>Correct answer is 72. </a:t>
            </a:r>
          </a:p>
          <a:p>
            <a:pPr marL="0" lvl="0" indent="0" algn="l" rtl="0">
              <a:spcBef>
                <a:spcPts val="0"/>
              </a:spcBef>
              <a:spcAft>
                <a:spcPts val="0"/>
              </a:spcAft>
              <a:buNone/>
            </a:pPr>
            <a:r>
              <a:rPr lang="en-US" b="0" dirty="0"/>
              <a:t>Any other option entered in the input will change to this image state of the question.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63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5 is unlocked.</a:t>
            </a:r>
          </a:p>
          <a:p>
            <a:pPr marL="0" lvl="0" indent="0" algn="l" rtl="0">
              <a:spcBef>
                <a:spcPts val="0"/>
              </a:spcBef>
              <a:spcAft>
                <a:spcPts val="0"/>
              </a:spcAft>
              <a:buNone/>
            </a:pPr>
            <a:r>
              <a:rPr lang="en-US" b="0" dirty="0"/>
              <a:t>If value of puzzle 4 is true, change image state of puzzle 5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176235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228cd2f41a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28cd2f41a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puzzle05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puzzle5.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and image with buttons as answer options.</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228cd2f41a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228cd2f41a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answer is 1/3. Highlighted in yellow.</a:t>
            </a:r>
          </a:p>
          <a:p>
            <a:pPr marL="0" lvl="0" indent="0" algn="l" rtl="0">
              <a:spcBef>
                <a:spcPts val="0"/>
              </a:spcBef>
              <a:spcAft>
                <a:spcPts val="0"/>
              </a:spcAft>
              <a:buNone/>
            </a:pPr>
            <a:r>
              <a:rPr lang="en-US" dirty="0"/>
              <a:t>Other answer are incorrect.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6 is unlocked.</a:t>
            </a:r>
          </a:p>
          <a:p>
            <a:pPr marL="0" lvl="0" indent="0" algn="l" rtl="0">
              <a:spcBef>
                <a:spcPts val="0"/>
              </a:spcBef>
              <a:spcAft>
                <a:spcPts val="0"/>
              </a:spcAft>
              <a:buNone/>
            </a:pPr>
            <a:r>
              <a:rPr lang="en-US" b="0" dirty="0"/>
              <a:t>If value of puzzle 5 is true, change image state of puzzle 5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13959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Use 2 image grids of 5 image each, uncheck the body and subtitle and use the images as shown.</a:t>
            </a:r>
          </a:p>
          <a:p>
            <a:pPr marL="0" lvl="0" indent="0" algn="l" rtl="0">
              <a:spcBef>
                <a:spcPts val="0"/>
              </a:spcBef>
              <a:spcAft>
                <a:spcPts val="0"/>
              </a:spcAft>
              <a:buNone/>
            </a:pPr>
            <a:r>
              <a:rPr lang="en-US" b="0" dirty="0"/>
              <a:t>Puzzle 1 will be unlocked initially, upon completing/visiting the puzzle 1, puzzle 2 will be unlocked and so on.</a:t>
            </a:r>
          </a:p>
          <a:p>
            <a:pPr marL="0" lvl="0" indent="0" algn="l" rtl="0">
              <a:spcBef>
                <a:spcPts val="0"/>
              </a:spcBef>
              <a:spcAft>
                <a:spcPts val="0"/>
              </a:spcAft>
              <a:buNone/>
            </a:pPr>
            <a:r>
              <a:rPr lang="en-US" b="0" dirty="0"/>
              <a:t>Use the unlock images from puzzle 2 onwards as image state for each puzzle on this screen.</a:t>
            </a:r>
          </a:p>
          <a:p>
            <a:pPr marL="0" lvl="0" indent="0" algn="l" rtl="0">
              <a:spcBef>
                <a:spcPts val="0"/>
              </a:spcBef>
              <a:spcAft>
                <a:spcPts val="0"/>
              </a:spcAft>
              <a:buNone/>
            </a:pPr>
            <a:r>
              <a:rPr lang="en-US" b="0" dirty="0"/>
              <a:t>Use variables to toggle to the unlock state.</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1770876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228cd2f41aa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228cd2f41aa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puzzle06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puzzle6.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radio group to give the options with the button. </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228cd2f41aa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228cd2f41aa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answer is 59. Highlighted in yellow.</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7 is unlocked.</a:t>
            </a:r>
          </a:p>
          <a:p>
            <a:pPr marL="0" lvl="0" indent="0" algn="l" rtl="0">
              <a:spcBef>
                <a:spcPts val="0"/>
              </a:spcBef>
              <a:spcAft>
                <a:spcPts val="0"/>
              </a:spcAft>
              <a:buNone/>
            </a:pPr>
            <a:r>
              <a:rPr lang="en-US" b="0" dirty="0"/>
              <a:t>If value of puzzle 6 is true, change image state of puzzle 7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2720260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28cd2f41aa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28cd2f41aa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puzzle07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puzzle7.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image and drag and drop.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5 drop targets and drag objects.</a:t>
            </a: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228cd2f41a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228cd2f41a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sequence is highlighted in yellow.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8 is unlocked.</a:t>
            </a:r>
          </a:p>
          <a:p>
            <a:pPr marL="0" lvl="0" indent="0" algn="l" rtl="0">
              <a:spcBef>
                <a:spcPts val="0"/>
              </a:spcBef>
              <a:spcAft>
                <a:spcPts val="0"/>
              </a:spcAft>
              <a:buNone/>
            </a:pPr>
            <a:r>
              <a:rPr lang="en-US" b="0" dirty="0"/>
              <a:t>If value of puzzle 7 is true, change image state of puzzle 8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1153831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228cd2f41aa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228cd2f41aa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puzzle08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puzzle8.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and input field.</a:t>
            </a: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228cd2f41aa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228cd2f41aa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answer is highlighted in yellow.</a:t>
            </a:r>
          </a:p>
          <a:p>
            <a:pPr marL="0" lvl="0" indent="0" algn="l" rtl="0">
              <a:spcBef>
                <a:spcPts val="0"/>
              </a:spcBef>
              <a:spcAft>
                <a:spcPts val="0"/>
              </a:spcAft>
              <a:buNone/>
            </a:pPr>
            <a:r>
              <a:rPr lang="en-US" dirty="0"/>
              <a:t>If entered 11, only then the color will be yellow.</a:t>
            </a:r>
          </a:p>
          <a:p>
            <a:pPr marL="0" lvl="0" indent="0" algn="l" rtl="0">
              <a:spcBef>
                <a:spcPts val="0"/>
              </a:spcBef>
              <a:spcAft>
                <a:spcPts val="0"/>
              </a:spcAft>
              <a:buNone/>
            </a:pPr>
            <a:r>
              <a:rPr lang="en-US" dirty="0"/>
              <a:t>If any other number entered, red will be highlighted.</a:t>
            </a: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228cd2f41aa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228cd2f41aa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Show this if incorrect answer entered in input field.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489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9 is unlocked.</a:t>
            </a:r>
          </a:p>
          <a:p>
            <a:pPr marL="0" lvl="0" indent="0" algn="l" rtl="0">
              <a:spcBef>
                <a:spcPts val="0"/>
              </a:spcBef>
              <a:spcAft>
                <a:spcPts val="0"/>
              </a:spcAft>
              <a:buNone/>
            </a:pPr>
            <a:r>
              <a:rPr lang="en-US" b="0" dirty="0"/>
              <a:t>If value of puzzle 8 is true, change image state of puzzle 9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331190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284b0996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284b0996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This will appear upon clicking puzzle01 image from screen 2.</a:t>
            </a:r>
          </a:p>
          <a:p>
            <a:pPr marL="0" lvl="0" indent="0" algn="l" rtl="0">
              <a:spcBef>
                <a:spcPts val="0"/>
              </a:spcBef>
              <a:spcAft>
                <a:spcPts val="0"/>
              </a:spcAft>
              <a:buNone/>
            </a:pPr>
            <a:r>
              <a:rPr lang="en-US" b="0" dirty="0"/>
              <a:t>Use title and image block.</a:t>
            </a:r>
          </a:p>
          <a:p>
            <a:pPr marL="0" lvl="0" indent="0" algn="l" rtl="0">
              <a:spcBef>
                <a:spcPts val="0"/>
              </a:spcBef>
              <a:spcAft>
                <a:spcPts val="0"/>
              </a:spcAft>
              <a:buNone/>
            </a:pPr>
            <a:r>
              <a:rPr lang="en-US" b="0" dirty="0"/>
              <a:t>The whole puzzle will go as an image.</a:t>
            </a:r>
          </a:p>
          <a:p>
            <a:pPr marL="0" lvl="0" indent="0" algn="l" rtl="0">
              <a:spcBef>
                <a:spcPts val="0"/>
              </a:spcBef>
              <a:spcAft>
                <a:spcPts val="0"/>
              </a:spcAft>
              <a:buNone/>
            </a:pPr>
            <a:r>
              <a:rPr lang="en-US" b="0" dirty="0"/>
              <a:t>Add an input filed to enter the answer.</a:t>
            </a:r>
          </a:p>
          <a:p>
            <a:pPr marL="0" lvl="0" indent="0" algn="l" rtl="0">
              <a:spcBef>
                <a:spcPts val="0"/>
              </a:spcBef>
              <a:spcAft>
                <a:spcPts val="0"/>
              </a:spcAft>
              <a:buNone/>
            </a:pPr>
            <a:r>
              <a:rPr lang="en-US" b="0" dirty="0"/>
              <a:t>Use a true/false variable named puzzle1. as soon as learner visit this slide, set the variable value to true.</a:t>
            </a:r>
          </a:p>
          <a:p>
            <a:pPr marL="0" lvl="0" indent="0" algn="l" rtl="0">
              <a:spcBef>
                <a:spcPts val="0"/>
              </a:spcBef>
              <a:spcAft>
                <a:spcPts val="0"/>
              </a:spcAft>
              <a:buNone/>
            </a:pPr>
            <a:r>
              <a:rPr lang="en-US" b="0" dirty="0"/>
              <a:t>Upon clicking check button, navigate to slide 4 to show correct answer.</a:t>
            </a:r>
          </a:p>
          <a:p>
            <a:pPr marL="0" lvl="0" indent="0" algn="l" rtl="0">
              <a:spcBef>
                <a:spcPts val="0"/>
              </a:spcBef>
              <a:spcAft>
                <a:spcPts val="0"/>
              </a:spcAft>
              <a:buNone/>
            </a:pPr>
            <a:r>
              <a:rPr lang="en-US" b="0" dirty="0"/>
              <a:t>Adjust the elements shown on screen as per Adobe captivate capabilities.</a:t>
            </a:r>
          </a:p>
          <a:p>
            <a:pPr marL="0" lvl="0" indent="0" algn="l" rtl="0">
              <a:spcBef>
                <a:spcPts val="0"/>
              </a:spcBef>
              <a:spcAft>
                <a:spcPts val="0"/>
              </a:spcAft>
              <a:buNone/>
            </a:pPr>
            <a:r>
              <a:rPr lang="en-US" b="0" dirty="0"/>
              <a:t>Provide a home button to go back to screen 2.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28cd2f41aa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28cd2f41aa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puzzle09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puzzle9.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image and buttons for correct answers.</a:t>
            </a:r>
          </a:p>
          <a:p>
            <a:pPr marL="0" lvl="0" indent="0" algn="l" rtl="0">
              <a:spcBef>
                <a:spcPts val="0"/>
              </a:spcBef>
              <a:spcAft>
                <a:spcPts val="0"/>
              </a:spcAft>
              <a:buNone/>
            </a:pPr>
            <a:endParaRPr lang="en-US" b="0" i="0" u="none" strike="noStrike" dirty="0">
              <a:solidFill>
                <a:srgbClr val="2200CC"/>
              </a:solidFill>
              <a:effectLst/>
              <a:latin typeface="adobe-clean"/>
              <a:hlinkClick r:id="rId3" tooltip="Go to content details page">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b="1" i="0" u="none" strike="noStrike" dirty="0">
                <a:solidFill>
                  <a:schemeClr val="tx1"/>
                </a:solidFill>
                <a:effectLst/>
                <a:latin typeface="adobe-clean"/>
                <a:hlinkClick r:id="rId3" tooltip="Go to content details page">
                  <a:extLst>
                    <a:ext uri="{A12FA001-AC4F-418D-AE19-62706E023703}">
                      <ahyp:hlinkClr xmlns:ahyp="http://schemas.microsoft.com/office/drawing/2018/hyperlinkcolor" val="tx"/>
                    </a:ext>
                  </a:extLst>
                </a:hlinkClick>
              </a:rPr>
              <a:t>Image ID:</a:t>
            </a:r>
          </a:p>
          <a:p>
            <a:pPr marL="0" lvl="0" indent="0" algn="l" rtl="0">
              <a:spcBef>
                <a:spcPts val="0"/>
              </a:spcBef>
              <a:spcAft>
                <a:spcPts val="0"/>
              </a:spcAft>
              <a:buNone/>
            </a:pPr>
            <a:r>
              <a:rPr lang="en-UG" b="0" i="0" u="none" strike="noStrike" dirty="0">
                <a:solidFill>
                  <a:srgbClr val="2200CC"/>
                </a:solidFill>
                <a:effectLst/>
                <a:latin typeface="adobe-clean"/>
                <a:hlinkClick r:id="rId3" tooltip="Go to content details page">
                  <a:extLst>
                    <a:ext uri="{A12FA001-AC4F-418D-AE19-62706E023703}">
                      <ahyp:hlinkClr xmlns:ahyp="http://schemas.microsoft.com/office/drawing/2018/hyperlinkcolor" val="tx"/>
                    </a:ext>
                  </a:extLst>
                </a:hlinkClick>
              </a:rPr>
              <a:t>203246741</a:t>
            </a:r>
            <a:endParaRPr lang="en-US" b="0" i="0" u="none" strike="noStrike" dirty="0">
              <a:solidFill>
                <a:srgbClr val="2C2C2C"/>
              </a:solidFill>
              <a:effectLst/>
              <a:latin typeface="adobe-clean"/>
            </a:endParaRPr>
          </a:p>
          <a:p>
            <a:pPr marL="0" lvl="0" indent="0" algn="l" rtl="0">
              <a:spcBef>
                <a:spcPts val="0"/>
              </a:spcBef>
              <a:spcAft>
                <a:spcPts val="0"/>
              </a:spcAft>
              <a:buNone/>
            </a:pPr>
            <a:r>
              <a:rPr lang="en-UG" b="0" i="0" u="none" strike="noStrike" dirty="0">
                <a:solidFill>
                  <a:srgbClr val="2C2C2C"/>
                </a:solidFill>
                <a:effectLst/>
                <a:latin typeface="adobe-clean"/>
                <a:hlinkClick r:id="rId4" tooltip="Go to content details page"/>
              </a:rPr>
              <a:t>203246740</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228cd2f41a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228cd2f41a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answer is highlighted in yellow.</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6 is unlocked.</a:t>
            </a:r>
          </a:p>
          <a:p>
            <a:pPr marL="0" lvl="0" indent="0" algn="l" rtl="0">
              <a:spcBef>
                <a:spcPts val="0"/>
              </a:spcBef>
              <a:spcAft>
                <a:spcPts val="0"/>
              </a:spcAft>
              <a:buNone/>
            </a:pPr>
            <a:r>
              <a:rPr lang="en-US" b="0" dirty="0"/>
              <a:t>If value of puzzle 5 is true, change image state of puzzle 5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2467808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2284b0996c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2284b0996c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puzzle10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puzzle10.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image and input field.</a:t>
            </a: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228cd2f41aa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228cd2f41aa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The correct answer is highlighted in yellow.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228cd2f41aa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228cd2f41aa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dirty="0"/>
              <a:t>Show this if incorrect answer is entered.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8338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Show an overlay of screen 2. Show each level is unlocked.</a:t>
            </a:r>
          </a:p>
          <a:p>
            <a:pPr marL="0" lvl="0" indent="0" algn="l" rtl="0">
              <a:spcBef>
                <a:spcPts val="0"/>
              </a:spcBef>
              <a:spcAft>
                <a:spcPts val="0"/>
              </a:spcAft>
              <a:buNone/>
            </a:pPr>
            <a:r>
              <a:rPr lang="en-US" b="0" dirty="0"/>
              <a:t>Show message on screen with exit button.</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G" b="0" i="0" u="none" strike="noStrike" dirty="0">
                <a:solidFill>
                  <a:srgbClr val="2C2C2C"/>
                </a:solidFill>
                <a:effectLst/>
                <a:latin typeface="adobe-clean"/>
              </a:rPr>
              <a:t>116535551</a:t>
            </a:r>
            <a:endParaRPr lang="en-US" dirty="0"/>
          </a:p>
          <a:p>
            <a:pPr marL="158750" indent="0">
              <a:buNone/>
            </a:pPr>
            <a:endParaRPr lang="en-UG" dirty="0"/>
          </a:p>
        </p:txBody>
      </p:sp>
    </p:spTree>
    <p:extLst>
      <p:ext uri="{BB962C8B-B14F-4D97-AF65-F5344CB8AC3E}">
        <p14:creationId xmlns:p14="http://schemas.microsoft.com/office/powerpoint/2010/main" val="1741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228c24863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28c24863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b="1" dirty="0"/>
              <a:t>Correct answer is 164.</a:t>
            </a:r>
          </a:p>
          <a:p>
            <a:pPr marL="0" lvl="0" indent="0" algn="l" rtl="0">
              <a:spcBef>
                <a:spcPts val="0"/>
              </a:spcBef>
              <a:spcAft>
                <a:spcPts val="0"/>
              </a:spcAft>
              <a:buNone/>
            </a:pPr>
            <a:r>
              <a:rPr lang="en-US" b="0" dirty="0"/>
              <a:t>Any other combination entered by learner would be wrong.</a:t>
            </a:r>
          </a:p>
          <a:p>
            <a:pPr marL="0" lvl="0" indent="0" algn="l" rtl="0">
              <a:spcBef>
                <a:spcPts val="0"/>
              </a:spcBef>
              <a:spcAft>
                <a:spcPts val="0"/>
              </a:spcAft>
              <a:buNone/>
            </a:pPr>
            <a:r>
              <a:rPr lang="en-US" b="0" dirty="0"/>
              <a:t>Change the image state of the question with lock upon entering correct answer only.</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228c24863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28c24863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This is the continuation from previous screen.</a:t>
            </a:r>
          </a:p>
          <a:p>
            <a:pPr marL="0" lvl="0" indent="0" algn="l" rtl="0">
              <a:spcBef>
                <a:spcPts val="0"/>
              </a:spcBef>
              <a:spcAft>
                <a:spcPts val="0"/>
              </a:spcAft>
              <a:buNone/>
            </a:pPr>
            <a:r>
              <a:rPr lang="en-US" b="0" dirty="0"/>
              <a:t>Change state of the question image to this to show incorrect answer.</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007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2 is unlocked.</a:t>
            </a:r>
          </a:p>
          <a:p>
            <a:pPr marL="0" lvl="0" indent="0" algn="l" rtl="0">
              <a:spcBef>
                <a:spcPts val="0"/>
              </a:spcBef>
              <a:spcAft>
                <a:spcPts val="0"/>
              </a:spcAft>
              <a:buNone/>
            </a:pPr>
            <a:r>
              <a:rPr lang="en-US" b="0" dirty="0"/>
              <a:t>If value of puzzle 1 is true, change image state of puzzle 2 to unlocked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The state of title will also change as the levels get unlocked.</a:t>
            </a:r>
          </a:p>
          <a:p>
            <a:pPr marL="0" lvl="0" indent="0" algn="l" rtl="0">
              <a:spcBef>
                <a:spcPts val="0"/>
              </a:spcBef>
              <a:spcAft>
                <a:spcPts val="0"/>
              </a:spcAft>
              <a:buNone/>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407863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284b0996c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2284b0996c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will appear upon clicking puzzle02 image from screen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title and three column template.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2 rows for three buttons aligned with the three columns.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Use a true/false variable named puzzle2. as soon as learner visit this slide, set the variable value to 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Correct answers are given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As soon as learner clicks the button, the color of the button will change to yellow as shown on next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If learner selects wrong answer, the color will remain red only as shown.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Provide a home button to go back to screen 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8c248639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8c248639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Development Notes: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This is the continuation from previous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Only correct answers are shown.</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Development Notes:</a:t>
            </a:r>
          </a:p>
          <a:p>
            <a:pPr marL="0" lvl="0" indent="0" algn="l" rtl="0">
              <a:spcBef>
                <a:spcPts val="0"/>
              </a:spcBef>
              <a:spcAft>
                <a:spcPts val="0"/>
              </a:spcAft>
              <a:buNone/>
            </a:pPr>
            <a:r>
              <a:rPr lang="en-US" b="0" dirty="0"/>
              <a:t>Same as screen 2.</a:t>
            </a:r>
          </a:p>
          <a:p>
            <a:pPr marL="0" lvl="0" indent="0" algn="l" rtl="0">
              <a:spcBef>
                <a:spcPts val="0"/>
              </a:spcBef>
              <a:spcAft>
                <a:spcPts val="0"/>
              </a:spcAft>
              <a:buNone/>
            </a:pPr>
            <a:r>
              <a:rPr lang="en-US" b="0" dirty="0"/>
              <a:t>The UI is changed and puzzle 3 is unlocked.</a:t>
            </a:r>
          </a:p>
          <a:p>
            <a:pPr marL="0" lvl="0" indent="0" algn="l" rtl="0">
              <a:spcBef>
                <a:spcPts val="0"/>
              </a:spcBef>
              <a:spcAft>
                <a:spcPts val="0"/>
              </a:spcAft>
              <a:buNone/>
            </a:pPr>
            <a:r>
              <a:rPr lang="en-US" b="0" dirty="0"/>
              <a:t>If value of puzzle 2 is true, change image state of puzzle 3 to unlocked one.</a:t>
            </a:r>
          </a:p>
          <a:p>
            <a:pPr marL="0" lvl="0" indent="0" algn="l" rtl="0">
              <a:spcBef>
                <a:spcPts val="0"/>
              </a:spcBef>
              <a:spcAft>
                <a:spcPts val="0"/>
              </a:spcAft>
              <a:buNone/>
            </a:pPr>
            <a:r>
              <a:rPr lang="en-US" b="0" dirty="0"/>
              <a:t>The state of title will also change as the levels get unlocked.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Please do not repeat the screens unnecessary. The image states should be changed on screen 2 itself.</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Image ID:</a:t>
            </a:r>
          </a:p>
          <a:p>
            <a:pPr marL="0" lvl="0" indent="0" algn="l" rtl="0">
              <a:spcBef>
                <a:spcPts val="0"/>
              </a:spcBef>
              <a:spcAft>
                <a:spcPts val="0"/>
              </a:spcAft>
              <a:buNone/>
            </a:pPr>
            <a:r>
              <a:rPr lang="en-US" b="0" dirty="0"/>
              <a:t>NA</a:t>
            </a:r>
          </a:p>
          <a:p>
            <a:pPr marL="0" lvl="0" indent="0" algn="l" rtl="0">
              <a:spcBef>
                <a:spcPts val="0"/>
              </a:spcBef>
              <a:spcAft>
                <a:spcPts val="0"/>
              </a:spcAft>
              <a:buNone/>
            </a:pPr>
            <a:endParaRPr lang="en-US" dirty="0"/>
          </a:p>
          <a:p>
            <a:pPr marL="158750" indent="0">
              <a:buNone/>
            </a:pPr>
            <a:endParaRPr lang="en-UG" dirty="0"/>
          </a:p>
        </p:txBody>
      </p:sp>
    </p:spTree>
    <p:extLst>
      <p:ext uri="{BB962C8B-B14F-4D97-AF65-F5344CB8AC3E}">
        <p14:creationId xmlns:p14="http://schemas.microsoft.com/office/powerpoint/2010/main" val="145860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75" y="2142800"/>
            <a:ext cx="4662000" cy="1825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4138227"/>
            <a:ext cx="4662000" cy="447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2">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 name="Group 24">
            <a:extLst>
              <a:ext uri="{FF2B5EF4-FFF2-40B4-BE49-F238E27FC236}">
                <a16:creationId xmlns:a16="http://schemas.microsoft.com/office/drawing/2014/main" id="{B62D3148-7EC7-96DE-8ECF-DC377C6C53F0}"/>
              </a:ext>
            </a:extLst>
          </p:cNvPr>
          <p:cNvGrpSpPr/>
          <p:nvPr userDrawn="1"/>
        </p:nvGrpSpPr>
        <p:grpSpPr>
          <a:xfrm>
            <a:off x="0" y="3703500"/>
            <a:ext cx="9143979" cy="1440012"/>
            <a:chOff x="0" y="3703500"/>
            <a:chExt cx="9143979" cy="1440012"/>
          </a:xfrm>
        </p:grpSpPr>
        <p:grpSp>
          <p:nvGrpSpPr>
            <p:cNvPr id="151" name="Google Shape;151;p15"/>
            <p:cNvGrpSpPr/>
            <p:nvPr/>
          </p:nvGrpSpPr>
          <p:grpSpPr>
            <a:xfrm>
              <a:off x="46" y="4423525"/>
              <a:ext cx="719987" cy="719987"/>
              <a:chOff x="4114918" y="0"/>
              <a:chExt cx="1028700" cy="1028700"/>
            </a:xfrm>
          </p:grpSpPr>
          <p:sp>
            <p:nvSpPr>
              <p:cNvPr id="152" name="Google Shape;152;p15"/>
              <p:cNvSpPr/>
              <p:nvPr/>
            </p:nvSpPr>
            <p:spPr>
              <a:xfrm>
                <a:off x="4114918"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5"/>
              <p:cNvGrpSpPr/>
              <p:nvPr/>
            </p:nvGrpSpPr>
            <p:grpSpPr>
              <a:xfrm>
                <a:off x="4224038" y="107642"/>
                <a:ext cx="810182" cy="813395"/>
                <a:chOff x="4022475" y="965500"/>
                <a:chExt cx="542000" cy="544150"/>
              </a:xfrm>
            </p:grpSpPr>
            <p:sp>
              <p:nvSpPr>
                <p:cNvPr id="154" name="Google Shape;154;p15"/>
                <p:cNvSpPr/>
                <p:nvPr/>
              </p:nvSpPr>
              <p:spPr>
                <a:xfrm>
                  <a:off x="4022475" y="965500"/>
                  <a:ext cx="542000" cy="544150"/>
                </a:xfrm>
                <a:custGeom>
                  <a:avLst/>
                  <a:gdLst/>
                  <a:ahLst/>
                  <a:cxnLst/>
                  <a:rect l="l" t="t" r="r" b="b"/>
                  <a:pathLst>
                    <a:path w="21680" h="21766" extrusionOk="0">
                      <a:moveTo>
                        <a:pt x="8513" y="0"/>
                      </a:moveTo>
                      <a:cubicBezTo>
                        <a:pt x="7861" y="0"/>
                        <a:pt x="7211" y="243"/>
                        <a:pt x="6738" y="730"/>
                      </a:cubicBezTo>
                      <a:cubicBezTo>
                        <a:pt x="6340" y="1138"/>
                        <a:pt x="6098" y="1652"/>
                        <a:pt x="6020" y="2206"/>
                      </a:cubicBezTo>
                      <a:cubicBezTo>
                        <a:pt x="5875" y="2185"/>
                        <a:pt x="5730" y="2173"/>
                        <a:pt x="5585" y="2173"/>
                      </a:cubicBezTo>
                      <a:cubicBezTo>
                        <a:pt x="5390" y="2173"/>
                        <a:pt x="5195" y="2194"/>
                        <a:pt x="5001" y="2245"/>
                      </a:cubicBezTo>
                      <a:cubicBezTo>
                        <a:pt x="4010" y="2487"/>
                        <a:pt x="3311" y="3303"/>
                        <a:pt x="3137" y="4235"/>
                      </a:cubicBezTo>
                      <a:cubicBezTo>
                        <a:pt x="2816" y="4351"/>
                        <a:pt x="2515" y="4507"/>
                        <a:pt x="2243" y="4701"/>
                      </a:cubicBezTo>
                      <a:cubicBezTo>
                        <a:pt x="1040" y="5555"/>
                        <a:pt x="544" y="7089"/>
                        <a:pt x="894" y="8497"/>
                      </a:cubicBezTo>
                      <a:cubicBezTo>
                        <a:pt x="409" y="9060"/>
                        <a:pt x="108" y="9817"/>
                        <a:pt x="49" y="10604"/>
                      </a:cubicBezTo>
                      <a:cubicBezTo>
                        <a:pt x="1" y="11400"/>
                        <a:pt x="205" y="12244"/>
                        <a:pt x="729" y="12866"/>
                      </a:cubicBezTo>
                      <a:cubicBezTo>
                        <a:pt x="768" y="12914"/>
                        <a:pt x="816" y="12963"/>
                        <a:pt x="855" y="13011"/>
                      </a:cubicBezTo>
                      <a:cubicBezTo>
                        <a:pt x="535" y="13856"/>
                        <a:pt x="467" y="14798"/>
                        <a:pt x="777" y="15681"/>
                      </a:cubicBezTo>
                      <a:cubicBezTo>
                        <a:pt x="1264" y="17048"/>
                        <a:pt x="2600" y="18054"/>
                        <a:pt x="4036" y="18054"/>
                      </a:cubicBezTo>
                      <a:cubicBezTo>
                        <a:pt x="4089" y="18054"/>
                        <a:pt x="4142" y="18053"/>
                        <a:pt x="4195" y="18050"/>
                      </a:cubicBezTo>
                      <a:lnTo>
                        <a:pt x="4195" y="18050"/>
                      </a:lnTo>
                      <a:cubicBezTo>
                        <a:pt x="4175" y="18885"/>
                        <a:pt x="4350" y="19749"/>
                        <a:pt x="4816" y="20429"/>
                      </a:cubicBezTo>
                      <a:cubicBezTo>
                        <a:pt x="5340" y="21205"/>
                        <a:pt x="6234" y="21652"/>
                        <a:pt x="7156" y="21749"/>
                      </a:cubicBezTo>
                      <a:cubicBezTo>
                        <a:pt x="7270" y="21760"/>
                        <a:pt x="7384" y="21766"/>
                        <a:pt x="7498" y="21766"/>
                      </a:cubicBezTo>
                      <a:cubicBezTo>
                        <a:pt x="8348" y="21766"/>
                        <a:pt x="9164" y="21449"/>
                        <a:pt x="9806" y="20875"/>
                      </a:cubicBezTo>
                      <a:cubicBezTo>
                        <a:pt x="10243" y="20487"/>
                        <a:pt x="10593" y="19992"/>
                        <a:pt x="10835" y="19458"/>
                      </a:cubicBezTo>
                      <a:cubicBezTo>
                        <a:pt x="11078" y="19992"/>
                        <a:pt x="11428" y="20487"/>
                        <a:pt x="11865" y="20875"/>
                      </a:cubicBezTo>
                      <a:cubicBezTo>
                        <a:pt x="12507" y="21449"/>
                        <a:pt x="13323" y="21766"/>
                        <a:pt x="14173" y="21766"/>
                      </a:cubicBezTo>
                      <a:cubicBezTo>
                        <a:pt x="14287" y="21766"/>
                        <a:pt x="14401" y="21760"/>
                        <a:pt x="14515" y="21749"/>
                      </a:cubicBezTo>
                      <a:cubicBezTo>
                        <a:pt x="15428" y="21652"/>
                        <a:pt x="16330" y="21205"/>
                        <a:pt x="16855" y="20429"/>
                      </a:cubicBezTo>
                      <a:cubicBezTo>
                        <a:pt x="17321" y="19749"/>
                        <a:pt x="17495" y="18885"/>
                        <a:pt x="17476" y="18050"/>
                      </a:cubicBezTo>
                      <a:lnTo>
                        <a:pt x="17476" y="18050"/>
                      </a:lnTo>
                      <a:cubicBezTo>
                        <a:pt x="17529" y="18053"/>
                        <a:pt x="17581" y="18054"/>
                        <a:pt x="17634" y="18054"/>
                      </a:cubicBezTo>
                      <a:cubicBezTo>
                        <a:pt x="19062" y="18054"/>
                        <a:pt x="20407" y="17048"/>
                        <a:pt x="20893" y="15681"/>
                      </a:cubicBezTo>
                      <a:cubicBezTo>
                        <a:pt x="21204" y="14807"/>
                        <a:pt x="21136" y="13866"/>
                        <a:pt x="20816" y="13011"/>
                      </a:cubicBezTo>
                      <a:cubicBezTo>
                        <a:pt x="20855" y="12963"/>
                        <a:pt x="20903" y="12914"/>
                        <a:pt x="20942" y="12866"/>
                      </a:cubicBezTo>
                      <a:lnTo>
                        <a:pt x="20952" y="12866"/>
                      </a:lnTo>
                      <a:cubicBezTo>
                        <a:pt x="21476" y="12244"/>
                        <a:pt x="21680" y="11400"/>
                        <a:pt x="21622" y="10604"/>
                      </a:cubicBezTo>
                      <a:cubicBezTo>
                        <a:pt x="21573" y="9817"/>
                        <a:pt x="21272" y="9060"/>
                        <a:pt x="20787" y="8497"/>
                      </a:cubicBezTo>
                      <a:cubicBezTo>
                        <a:pt x="21126" y="7089"/>
                        <a:pt x="20641" y="5555"/>
                        <a:pt x="19437" y="4701"/>
                      </a:cubicBezTo>
                      <a:cubicBezTo>
                        <a:pt x="19165" y="4507"/>
                        <a:pt x="18864" y="4351"/>
                        <a:pt x="18544" y="4235"/>
                      </a:cubicBezTo>
                      <a:cubicBezTo>
                        <a:pt x="18369" y="3303"/>
                        <a:pt x="17670" y="2487"/>
                        <a:pt x="16680" y="2245"/>
                      </a:cubicBezTo>
                      <a:cubicBezTo>
                        <a:pt x="16485" y="2194"/>
                        <a:pt x="16287" y="2173"/>
                        <a:pt x="16092" y="2173"/>
                      </a:cubicBezTo>
                      <a:cubicBezTo>
                        <a:pt x="15946" y="2173"/>
                        <a:pt x="15802" y="2185"/>
                        <a:pt x="15661" y="2206"/>
                      </a:cubicBezTo>
                      <a:cubicBezTo>
                        <a:pt x="15583" y="1652"/>
                        <a:pt x="15330" y="1138"/>
                        <a:pt x="14942" y="730"/>
                      </a:cubicBezTo>
                      <a:cubicBezTo>
                        <a:pt x="14470" y="243"/>
                        <a:pt x="13820" y="0"/>
                        <a:pt x="13168" y="0"/>
                      </a:cubicBezTo>
                      <a:cubicBezTo>
                        <a:pt x="12545" y="0"/>
                        <a:pt x="11921" y="221"/>
                        <a:pt x="11447" y="662"/>
                      </a:cubicBezTo>
                      <a:cubicBezTo>
                        <a:pt x="11185" y="905"/>
                        <a:pt x="10981" y="1186"/>
                        <a:pt x="10835" y="1487"/>
                      </a:cubicBezTo>
                      <a:cubicBezTo>
                        <a:pt x="10690" y="1186"/>
                        <a:pt x="10496" y="905"/>
                        <a:pt x="10234" y="662"/>
                      </a:cubicBezTo>
                      <a:cubicBezTo>
                        <a:pt x="9760" y="221"/>
                        <a:pt x="9135" y="0"/>
                        <a:pt x="8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4126375" y="1327625"/>
                  <a:ext cx="66275" cy="101525"/>
                </a:xfrm>
                <a:custGeom>
                  <a:avLst/>
                  <a:gdLst/>
                  <a:ahLst/>
                  <a:cxnLst/>
                  <a:rect l="l" t="t" r="r" b="b"/>
                  <a:pathLst>
                    <a:path w="2651" h="4061" extrusionOk="0">
                      <a:moveTo>
                        <a:pt x="2101" y="0"/>
                      </a:moveTo>
                      <a:cubicBezTo>
                        <a:pt x="2068" y="0"/>
                        <a:pt x="2038" y="26"/>
                        <a:pt x="2029" y="60"/>
                      </a:cubicBezTo>
                      <a:cubicBezTo>
                        <a:pt x="2000" y="235"/>
                        <a:pt x="2010" y="410"/>
                        <a:pt x="2058" y="565"/>
                      </a:cubicBezTo>
                      <a:cubicBezTo>
                        <a:pt x="806" y="1186"/>
                        <a:pt x="0" y="2584"/>
                        <a:pt x="107" y="3982"/>
                      </a:cubicBezTo>
                      <a:cubicBezTo>
                        <a:pt x="107" y="4031"/>
                        <a:pt x="146" y="4060"/>
                        <a:pt x="184" y="4060"/>
                      </a:cubicBezTo>
                      <a:lnTo>
                        <a:pt x="194" y="4060"/>
                      </a:lnTo>
                      <a:cubicBezTo>
                        <a:pt x="233" y="4060"/>
                        <a:pt x="262" y="4021"/>
                        <a:pt x="262" y="3982"/>
                      </a:cubicBezTo>
                      <a:cubicBezTo>
                        <a:pt x="155" y="2633"/>
                        <a:pt x="903" y="1322"/>
                        <a:pt x="2116" y="720"/>
                      </a:cubicBezTo>
                      <a:cubicBezTo>
                        <a:pt x="2204" y="915"/>
                        <a:pt x="2349" y="1070"/>
                        <a:pt x="2534" y="1186"/>
                      </a:cubicBezTo>
                      <a:cubicBezTo>
                        <a:pt x="2551" y="1198"/>
                        <a:pt x="2565" y="1202"/>
                        <a:pt x="2579" y="1202"/>
                      </a:cubicBezTo>
                      <a:cubicBezTo>
                        <a:pt x="2589" y="1202"/>
                        <a:pt x="2600" y="1200"/>
                        <a:pt x="2612" y="1196"/>
                      </a:cubicBezTo>
                      <a:cubicBezTo>
                        <a:pt x="2631" y="1177"/>
                        <a:pt x="2650" y="1148"/>
                        <a:pt x="2650" y="1118"/>
                      </a:cubicBezTo>
                      <a:cubicBezTo>
                        <a:pt x="2650" y="1089"/>
                        <a:pt x="2641" y="1070"/>
                        <a:pt x="2621" y="1050"/>
                      </a:cubicBezTo>
                      <a:lnTo>
                        <a:pt x="2612" y="1050"/>
                      </a:lnTo>
                      <a:cubicBezTo>
                        <a:pt x="2291" y="847"/>
                        <a:pt x="2116" y="478"/>
                        <a:pt x="2184" y="99"/>
                      </a:cubicBezTo>
                      <a:cubicBezTo>
                        <a:pt x="2194" y="50"/>
                        <a:pt x="2155" y="12"/>
                        <a:pt x="2116" y="2"/>
                      </a:cubicBezTo>
                      <a:cubicBezTo>
                        <a:pt x="2111" y="1"/>
                        <a:pt x="2106" y="0"/>
                        <a:pt x="2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4041175" y="1253225"/>
                  <a:ext cx="149525" cy="59175"/>
                </a:xfrm>
                <a:custGeom>
                  <a:avLst/>
                  <a:gdLst/>
                  <a:ahLst/>
                  <a:cxnLst/>
                  <a:rect l="l" t="t" r="r" b="b"/>
                  <a:pathLst>
                    <a:path w="5981" h="2367" extrusionOk="0">
                      <a:moveTo>
                        <a:pt x="2732" y="1"/>
                      </a:moveTo>
                      <a:cubicBezTo>
                        <a:pt x="2449" y="1"/>
                        <a:pt x="2166" y="44"/>
                        <a:pt x="1894" y="133"/>
                      </a:cubicBezTo>
                      <a:cubicBezTo>
                        <a:pt x="952" y="444"/>
                        <a:pt x="214" y="1279"/>
                        <a:pt x="0" y="2269"/>
                      </a:cubicBezTo>
                      <a:cubicBezTo>
                        <a:pt x="0" y="2298"/>
                        <a:pt x="10" y="2318"/>
                        <a:pt x="29" y="2337"/>
                      </a:cubicBezTo>
                      <a:cubicBezTo>
                        <a:pt x="49" y="2357"/>
                        <a:pt x="68" y="2366"/>
                        <a:pt x="88" y="2366"/>
                      </a:cubicBezTo>
                      <a:cubicBezTo>
                        <a:pt x="97" y="2366"/>
                        <a:pt x="97" y="2366"/>
                        <a:pt x="107" y="2357"/>
                      </a:cubicBezTo>
                      <a:cubicBezTo>
                        <a:pt x="136" y="2347"/>
                        <a:pt x="156" y="2327"/>
                        <a:pt x="156" y="2308"/>
                      </a:cubicBezTo>
                      <a:cubicBezTo>
                        <a:pt x="350" y="1366"/>
                        <a:pt x="1049" y="580"/>
                        <a:pt x="1932" y="289"/>
                      </a:cubicBezTo>
                      <a:cubicBezTo>
                        <a:pt x="2191" y="206"/>
                        <a:pt x="2459" y="166"/>
                        <a:pt x="2726" y="166"/>
                      </a:cubicBezTo>
                      <a:cubicBezTo>
                        <a:pt x="3431" y="166"/>
                        <a:pt x="4130" y="445"/>
                        <a:pt x="4651" y="959"/>
                      </a:cubicBezTo>
                      <a:cubicBezTo>
                        <a:pt x="4466" y="1221"/>
                        <a:pt x="4359" y="1531"/>
                        <a:pt x="4350" y="1861"/>
                      </a:cubicBezTo>
                      <a:cubicBezTo>
                        <a:pt x="4350" y="1868"/>
                        <a:pt x="4350" y="1874"/>
                        <a:pt x="4350" y="1881"/>
                      </a:cubicBezTo>
                      <a:cubicBezTo>
                        <a:pt x="4204" y="1920"/>
                        <a:pt x="4078" y="1988"/>
                        <a:pt x="3961" y="2085"/>
                      </a:cubicBezTo>
                      <a:cubicBezTo>
                        <a:pt x="3932" y="2104"/>
                        <a:pt x="3923" y="2124"/>
                        <a:pt x="3932" y="2162"/>
                      </a:cubicBezTo>
                      <a:cubicBezTo>
                        <a:pt x="3932" y="2192"/>
                        <a:pt x="3952" y="2211"/>
                        <a:pt x="3981" y="2221"/>
                      </a:cubicBezTo>
                      <a:cubicBezTo>
                        <a:pt x="3989" y="2225"/>
                        <a:pt x="3999" y="2227"/>
                        <a:pt x="4009" y="2227"/>
                      </a:cubicBezTo>
                      <a:cubicBezTo>
                        <a:pt x="4023" y="2227"/>
                        <a:pt x="4037" y="2222"/>
                        <a:pt x="4049" y="2211"/>
                      </a:cubicBezTo>
                      <a:cubicBezTo>
                        <a:pt x="4257" y="2050"/>
                        <a:pt x="4493" y="1968"/>
                        <a:pt x="4741" y="1968"/>
                      </a:cubicBezTo>
                      <a:cubicBezTo>
                        <a:pt x="4851" y="1968"/>
                        <a:pt x="4964" y="1984"/>
                        <a:pt x="5078" y="2017"/>
                      </a:cubicBezTo>
                      <a:cubicBezTo>
                        <a:pt x="5086" y="2019"/>
                        <a:pt x="5093" y="2021"/>
                        <a:pt x="5099" y="2021"/>
                      </a:cubicBezTo>
                      <a:cubicBezTo>
                        <a:pt x="5117" y="2021"/>
                        <a:pt x="5132" y="2012"/>
                        <a:pt x="5146" y="1997"/>
                      </a:cubicBezTo>
                      <a:cubicBezTo>
                        <a:pt x="5165" y="1978"/>
                        <a:pt x="5175" y="1949"/>
                        <a:pt x="5175" y="1920"/>
                      </a:cubicBezTo>
                      <a:cubicBezTo>
                        <a:pt x="5165" y="1891"/>
                        <a:pt x="5146" y="1871"/>
                        <a:pt x="5117" y="1861"/>
                      </a:cubicBezTo>
                      <a:cubicBezTo>
                        <a:pt x="4994" y="1827"/>
                        <a:pt x="4869" y="1809"/>
                        <a:pt x="4746" y="1809"/>
                      </a:cubicBezTo>
                      <a:cubicBezTo>
                        <a:pt x="4664" y="1809"/>
                        <a:pt x="4583" y="1817"/>
                        <a:pt x="4505" y="1832"/>
                      </a:cubicBezTo>
                      <a:cubicBezTo>
                        <a:pt x="4554" y="1065"/>
                        <a:pt x="5136" y="463"/>
                        <a:pt x="5903" y="395"/>
                      </a:cubicBezTo>
                      <a:cubicBezTo>
                        <a:pt x="5952" y="395"/>
                        <a:pt x="5981" y="347"/>
                        <a:pt x="5981" y="308"/>
                      </a:cubicBezTo>
                      <a:cubicBezTo>
                        <a:pt x="5971" y="269"/>
                        <a:pt x="5942" y="240"/>
                        <a:pt x="5903" y="240"/>
                      </a:cubicBezTo>
                      <a:cubicBezTo>
                        <a:pt x="5447" y="279"/>
                        <a:pt x="5029" y="493"/>
                        <a:pt x="4748" y="832"/>
                      </a:cubicBezTo>
                      <a:cubicBezTo>
                        <a:pt x="4201" y="293"/>
                        <a:pt x="3467"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4044325" y="1147475"/>
                  <a:ext cx="158025" cy="56425"/>
                </a:xfrm>
                <a:custGeom>
                  <a:avLst/>
                  <a:gdLst/>
                  <a:ahLst/>
                  <a:cxnLst/>
                  <a:rect l="l" t="t" r="r" b="b"/>
                  <a:pathLst>
                    <a:path w="6321" h="2257" extrusionOk="0">
                      <a:moveTo>
                        <a:pt x="6167" y="1"/>
                      </a:moveTo>
                      <a:cubicBezTo>
                        <a:pt x="6135" y="1"/>
                        <a:pt x="6103" y="15"/>
                        <a:pt x="6088" y="53"/>
                      </a:cubicBezTo>
                      <a:cubicBezTo>
                        <a:pt x="6020" y="237"/>
                        <a:pt x="5981" y="422"/>
                        <a:pt x="5962" y="616"/>
                      </a:cubicBezTo>
                      <a:cubicBezTo>
                        <a:pt x="5952" y="616"/>
                        <a:pt x="5932" y="616"/>
                        <a:pt x="5923" y="626"/>
                      </a:cubicBezTo>
                      <a:cubicBezTo>
                        <a:pt x="5593" y="752"/>
                        <a:pt x="5311" y="946"/>
                        <a:pt x="5078" y="1208"/>
                      </a:cubicBezTo>
                      <a:cubicBezTo>
                        <a:pt x="4415" y="563"/>
                        <a:pt x="3554" y="206"/>
                        <a:pt x="2633" y="206"/>
                      </a:cubicBezTo>
                      <a:cubicBezTo>
                        <a:pt x="2597" y="206"/>
                        <a:pt x="2561" y="207"/>
                        <a:pt x="2525" y="208"/>
                      </a:cubicBezTo>
                      <a:cubicBezTo>
                        <a:pt x="1564" y="228"/>
                        <a:pt x="670" y="635"/>
                        <a:pt x="20" y="1344"/>
                      </a:cubicBezTo>
                      <a:cubicBezTo>
                        <a:pt x="1" y="1363"/>
                        <a:pt x="1" y="1393"/>
                        <a:pt x="1" y="1422"/>
                      </a:cubicBezTo>
                      <a:cubicBezTo>
                        <a:pt x="10" y="1451"/>
                        <a:pt x="39" y="1470"/>
                        <a:pt x="69" y="1480"/>
                      </a:cubicBezTo>
                      <a:cubicBezTo>
                        <a:pt x="88" y="1480"/>
                        <a:pt x="117" y="1480"/>
                        <a:pt x="136" y="1451"/>
                      </a:cubicBezTo>
                      <a:cubicBezTo>
                        <a:pt x="758" y="771"/>
                        <a:pt x="1612" y="383"/>
                        <a:pt x="2534" y="363"/>
                      </a:cubicBezTo>
                      <a:cubicBezTo>
                        <a:pt x="2570" y="362"/>
                        <a:pt x="2606" y="362"/>
                        <a:pt x="2641" y="362"/>
                      </a:cubicBezTo>
                      <a:cubicBezTo>
                        <a:pt x="3523" y="362"/>
                        <a:pt x="4346" y="709"/>
                        <a:pt x="4971" y="1325"/>
                      </a:cubicBezTo>
                      <a:cubicBezTo>
                        <a:pt x="4767" y="1577"/>
                        <a:pt x="4632" y="1859"/>
                        <a:pt x="4544" y="2160"/>
                      </a:cubicBezTo>
                      <a:cubicBezTo>
                        <a:pt x="4534" y="2189"/>
                        <a:pt x="4544" y="2218"/>
                        <a:pt x="4564" y="2237"/>
                      </a:cubicBezTo>
                      <a:cubicBezTo>
                        <a:pt x="4583" y="2247"/>
                        <a:pt x="4602" y="2257"/>
                        <a:pt x="4622" y="2257"/>
                      </a:cubicBezTo>
                      <a:lnTo>
                        <a:pt x="4641" y="2257"/>
                      </a:lnTo>
                      <a:cubicBezTo>
                        <a:pt x="4670" y="2247"/>
                        <a:pt x="4690" y="2228"/>
                        <a:pt x="4699" y="2208"/>
                      </a:cubicBezTo>
                      <a:cubicBezTo>
                        <a:pt x="4874" y="1548"/>
                        <a:pt x="5331" y="1033"/>
                        <a:pt x="5952" y="781"/>
                      </a:cubicBezTo>
                      <a:cubicBezTo>
                        <a:pt x="5952" y="1111"/>
                        <a:pt x="6020" y="1422"/>
                        <a:pt x="6165" y="1723"/>
                      </a:cubicBezTo>
                      <a:cubicBezTo>
                        <a:pt x="6185" y="1752"/>
                        <a:pt x="6204" y="1761"/>
                        <a:pt x="6224" y="1761"/>
                      </a:cubicBezTo>
                      <a:cubicBezTo>
                        <a:pt x="6253" y="1761"/>
                        <a:pt x="6282" y="1752"/>
                        <a:pt x="6301" y="1723"/>
                      </a:cubicBezTo>
                      <a:cubicBezTo>
                        <a:pt x="6321" y="1703"/>
                        <a:pt x="6321" y="1674"/>
                        <a:pt x="6311" y="1645"/>
                      </a:cubicBezTo>
                      <a:cubicBezTo>
                        <a:pt x="6068" y="1160"/>
                        <a:pt x="6039" y="616"/>
                        <a:pt x="6233" y="101"/>
                      </a:cubicBezTo>
                      <a:cubicBezTo>
                        <a:pt x="6253" y="63"/>
                        <a:pt x="6233" y="24"/>
                        <a:pt x="6195" y="4"/>
                      </a:cubicBezTo>
                      <a:cubicBezTo>
                        <a:pt x="6186" y="2"/>
                        <a:pt x="6177" y="1"/>
                        <a:pt x="6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4091425" y="1070150"/>
                  <a:ext cx="73800" cy="50025"/>
                </a:xfrm>
                <a:custGeom>
                  <a:avLst/>
                  <a:gdLst/>
                  <a:ahLst/>
                  <a:cxnLst/>
                  <a:rect l="l" t="t" r="r" b="b"/>
                  <a:pathLst>
                    <a:path w="2952" h="2001" extrusionOk="0">
                      <a:moveTo>
                        <a:pt x="1179" y="0"/>
                      </a:moveTo>
                      <a:cubicBezTo>
                        <a:pt x="799" y="0"/>
                        <a:pt x="417" y="84"/>
                        <a:pt x="58" y="253"/>
                      </a:cubicBezTo>
                      <a:cubicBezTo>
                        <a:pt x="19" y="272"/>
                        <a:pt x="0" y="311"/>
                        <a:pt x="19" y="350"/>
                      </a:cubicBezTo>
                      <a:cubicBezTo>
                        <a:pt x="34" y="378"/>
                        <a:pt x="63" y="396"/>
                        <a:pt x="94" y="396"/>
                      </a:cubicBezTo>
                      <a:cubicBezTo>
                        <a:pt x="105" y="396"/>
                        <a:pt x="116" y="394"/>
                        <a:pt x="126" y="389"/>
                      </a:cubicBezTo>
                      <a:lnTo>
                        <a:pt x="136" y="389"/>
                      </a:lnTo>
                      <a:cubicBezTo>
                        <a:pt x="464" y="229"/>
                        <a:pt x="818" y="150"/>
                        <a:pt x="1172" y="150"/>
                      </a:cubicBezTo>
                      <a:cubicBezTo>
                        <a:pt x="1612" y="150"/>
                        <a:pt x="2053" y="272"/>
                        <a:pt x="2447" y="515"/>
                      </a:cubicBezTo>
                      <a:cubicBezTo>
                        <a:pt x="2175" y="942"/>
                        <a:pt x="2087" y="1457"/>
                        <a:pt x="2214" y="1942"/>
                      </a:cubicBezTo>
                      <a:cubicBezTo>
                        <a:pt x="2223" y="1981"/>
                        <a:pt x="2252" y="2000"/>
                        <a:pt x="2281" y="2000"/>
                      </a:cubicBezTo>
                      <a:lnTo>
                        <a:pt x="2311" y="2000"/>
                      </a:lnTo>
                      <a:cubicBezTo>
                        <a:pt x="2349" y="1990"/>
                        <a:pt x="2379" y="1952"/>
                        <a:pt x="2369" y="1903"/>
                      </a:cubicBezTo>
                      <a:cubicBezTo>
                        <a:pt x="2243" y="1447"/>
                        <a:pt x="2330" y="961"/>
                        <a:pt x="2602" y="563"/>
                      </a:cubicBezTo>
                      <a:cubicBezTo>
                        <a:pt x="2612" y="554"/>
                        <a:pt x="2631" y="544"/>
                        <a:pt x="2631" y="525"/>
                      </a:cubicBezTo>
                      <a:cubicBezTo>
                        <a:pt x="2718" y="408"/>
                        <a:pt x="2815" y="301"/>
                        <a:pt x="2922" y="224"/>
                      </a:cubicBezTo>
                      <a:cubicBezTo>
                        <a:pt x="2942" y="204"/>
                        <a:pt x="2951" y="175"/>
                        <a:pt x="2951" y="156"/>
                      </a:cubicBezTo>
                      <a:cubicBezTo>
                        <a:pt x="2942" y="126"/>
                        <a:pt x="2922" y="107"/>
                        <a:pt x="2893" y="88"/>
                      </a:cubicBezTo>
                      <a:cubicBezTo>
                        <a:pt x="2885" y="85"/>
                        <a:pt x="2878" y="84"/>
                        <a:pt x="2870" y="84"/>
                      </a:cubicBezTo>
                      <a:cubicBezTo>
                        <a:pt x="2849" y="84"/>
                        <a:pt x="2830" y="93"/>
                        <a:pt x="2815" y="107"/>
                      </a:cubicBezTo>
                      <a:cubicBezTo>
                        <a:pt x="2718" y="185"/>
                        <a:pt x="2621" y="282"/>
                        <a:pt x="2534" y="389"/>
                      </a:cubicBezTo>
                      <a:cubicBezTo>
                        <a:pt x="2119" y="130"/>
                        <a:pt x="165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4169575" y="1001275"/>
                  <a:ext cx="93700" cy="121075"/>
                </a:xfrm>
                <a:custGeom>
                  <a:avLst/>
                  <a:gdLst/>
                  <a:ahLst/>
                  <a:cxnLst/>
                  <a:rect l="l" t="t" r="r" b="b"/>
                  <a:pathLst>
                    <a:path w="3748" h="4843" extrusionOk="0">
                      <a:moveTo>
                        <a:pt x="416" y="0"/>
                      </a:moveTo>
                      <a:cubicBezTo>
                        <a:pt x="389" y="0"/>
                        <a:pt x="366" y="18"/>
                        <a:pt x="359" y="47"/>
                      </a:cubicBezTo>
                      <a:cubicBezTo>
                        <a:pt x="0" y="891"/>
                        <a:pt x="136" y="1911"/>
                        <a:pt x="719" y="2639"/>
                      </a:cubicBezTo>
                      <a:cubicBezTo>
                        <a:pt x="1255" y="3312"/>
                        <a:pt x="2141" y="3712"/>
                        <a:pt x="3073" y="3712"/>
                      </a:cubicBezTo>
                      <a:cubicBezTo>
                        <a:pt x="3136" y="3712"/>
                        <a:pt x="3199" y="3710"/>
                        <a:pt x="3262" y="3707"/>
                      </a:cubicBezTo>
                      <a:lnTo>
                        <a:pt x="3262" y="3707"/>
                      </a:lnTo>
                      <a:cubicBezTo>
                        <a:pt x="3252" y="4105"/>
                        <a:pt x="3369" y="4483"/>
                        <a:pt x="3592" y="4804"/>
                      </a:cubicBezTo>
                      <a:cubicBezTo>
                        <a:pt x="3612" y="4833"/>
                        <a:pt x="3631" y="4843"/>
                        <a:pt x="3651" y="4843"/>
                      </a:cubicBezTo>
                      <a:cubicBezTo>
                        <a:pt x="3670" y="4843"/>
                        <a:pt x="3689" y="4843"/>
                        <a:pt x="3699" y="4833"/>
                      </a:cubicBezTo>
                      <a:cubicBezTo>
                        <a:pt x="3738" y="4804"/>
                        <a:pt x="3748" y="4765"/>
                        <a:pt x="3728" y="4726"/>
                      </a:cubicBezTo>
                      <a:cubicBezTo>
                        <a:pt x="3379" y="4221"/>
                        <a:pt x="3320" y="3580"/>
                        <a:pt x="3563" y="3027"/>
                      </a:cubicBezTo>
                      <a:cubicBezTo>
                        <a:pt x="3573" y="2998"/>
                        <a:pt x="3573" y="2969"/>
                        <a:pt x="3553" y="2940"/>
                      </a:cubicBezTo>
                      <a:cubicBezTo>
                        <a:pt x="3538" y="2924"/>
                        <a:pt x="3515" y="2908"/>
                        <a:pt x="3492" y="2908"/>
                      </a:cubicBezTo>
                      <a:cubicBezTo>
                        <a:pt x="3486" y="2908"/>
                        <a:pt x="3481" y="2909"/>
                        <a:pt x="3476" y="2911"/>
                      </a:cubicBezTo>
                      <a:cubicBezTo>
                        <a:pt x="3456" y="2911"/>
                        <a:pt x="3437" y="2930"/>
                        <a:pt x="3427" y="2949"/>
                      </a:cubicBezTo>
                      <a:cubicBezTo>
                        <a:pt x="3340" y="3144"/>
                        <a:pt x="3291" y="3347"/>
                        <a:pt x="3272" y="3551"/>
                      </a:cubicBezTo>
                      <a:cubicBezTo>
                        <a:pt x="3204" y="3556"/>
                        <a:pt x="3136" y="3558"/>
                        <a:pt x="3069" y="3558"/>
                      </a:cubicBezTo>
                      <a:cubicBezTo>
                        <a:pt x="2222" y="3558"/>
                        <a:pt x="1434" y="3222"/>
                        <a:pt x="913" y="2629"/>
                      </a:cubicBezTo>
                      <a:cubicBezTo>
                        <a:pt x="311" y="1949"/>
                        <a:pt x="146" y="940"/>
                        <a:pt x="495" y="115"/>
                      </a:cubicBezTo>
                      <a:cubicBezTo>
                        <a:pt x="515" y="66"/>
                        <a:pt x="486" y="27"/>
                        <a:pt x="447" y="8"/>
                      </a:cubicBezTo>
                      <a:cubicBezTo>
                        <a:pt x="436" y="3"/>
                        <a:pt x="426" y="0"/>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4210575" y="1312775"/>
                  <a:ext cx="42750" cy="123650"/>
                </a:xfrm>
                <a:custGeom>
                  <a:avLst/>
                  <a:gdLst/>
                  <a:ahLst/>
                  <a:cxnLst/>
                  <a:rect l="l" t="t" r="r" b="b"/>
                  <a:pathLst>
                    <a:path w="1710" h="4946" extrusionOk="0">
                      <a:moveTo>
                        <a:pt x="1523" y="1"/>
                      </a:moveTo>
                      <a:cubicBezTo>
                        <a:pt x="1500" y="1"/>
                        <a:pt x="1478" y="10"/>
                        <a:pt x="1467" y="33"/>
                      </a:cubicBezTo>
                      <a:cubicBezTo>
                        <a:pt x="1321" y="276"/>
                        <a:pt x="1098" y="431"/>
                        <a:pt x="826" y="499"/>
                      </a:cubicBezTo>
                      <a:cubicBezTo>
                        <a:pt x="797" y="509"/>
                        <a:pt x="778" y="528"/>
                        <a:pt x="768" y="547"/>
                      </a:cubicBezTo>
                      <a:cubicBezTo>
                        <a:pt x="758" y="577"/>
                        <a:pt x="768" y="606"/>
                        <a:pt x="787" y="625"/>
                      </a:cubicBezTo>
                      <a:cubicBezTo>
                        <a:pt x="807" y="654"/>
                        <a:pt x="836" y="654"/>
                        <a:pt x="865" y="654"/>
                      </a:cubicBezTo>
                      <a:cubicBezTo>
                        <a:pt x="962" y="625"/>
                        <a:pt x="1069" y="586"/>
                        <a:pt x="1156" y="538"/>
                      </a:cubicBezTo>
                      <a:lnTo>
                        <a:pt x="1156" y="538"/>
                      </a:lnTo>
                      <a:cubicBezTo>
                        <a:pt x="1535" y="1810"/>
                        <a:pt x="1185" y="3256"/>
                        <a:pt x="273" y="4217"/>
                      </a:cubicBezTo>
                      <a:cubicBezTo>
                        <a:pt x="224" y="4159"/>
                        <a:pt x="185" y="4110"/>
                        <a:pt x="137" y="4062"/>
                      </a:cubicBezTo>
                      <a:cubicBezTo>
                        <a:pt x="125" y="4051"/>
                        <a:pt x="111" y="4046"/>
                        <a:pt x="95" y="4046"/>
                      </a:cubicBezTo>
                      <a:cubicBezTo>
                        <a:pt x="83" y="4046"/>
                        <a:pt x="71" y="4048"/>
                        <a:pt x="59" y="4052"/>
                      </a:cubicBezTo>
                      <a:cubicBezTo>
                        <a:pt x="30" y="4052"/>
                        <a:pt x="11" y="4081"/>
                        <a:pt x="1" y="4110"/>
                      </a:cubicBezTo>
                      <a:cubicBezTo>
                        <a:pt x="1" y="4130"/>
                        <a:pt x="1" y="4159"/>
                        <a:pt x="20" y="4178"/>
                      </a:cubicBezTo>
                      <a:cubicBezTo>
                        <a:pt x="88" y="4237"/>
                        <a:pt x="137" y="4305"/>
                        <a:pt x="185" y="4373"/>
                      </a:cubicBezTo>
                      <a:cubicBezTo>
                        <a:pt x="185" y="4382"/>
                        <a:pt x="195" y="4392"/>
                        <a:pt x="205" y="4392"/>
                      </a:cubicBezTo>
                      <a:cubicBezTo>
                        <a:pt x="292" y="4538"/>
                        <a:pt x="341" y="4693"/>
                        <a:pt x="360" y="4868"/>
                      </a:cubicBezTo>
                      <a:cubicBezTo>
                        <a:pt x="360" y="4897"/>
                        <a:pt x="370" y="4926"/>
                        <a:pt x="399" y="4936"/>
                      </a:cubicBezTo>
                      <a:cubicBezTo>
                        <a:pt x="409" y="4936"/>
                        <a:pt x="428" y="4945"/>
                        <a:pt x="438" y="4945"/>
                      </a:cubicBezTo>
                      <a:cubicBezTo>
                        <a:pt x="457" y="4945"/>
                        <a:pt x="467" y="4936"/>
                        <a:pt x="486" y="4926"/>
                      </a:cubicBezTo>
                      <a:cubicBezTo>
                        <a:pt x="506" y="4916"/>
                        <a:pt x="515" y="4887"/>
                        <a:pt x="515" y="4868"/>
                      </a:cubicBezTo>
                      <a:cubicBezTo>
                        <a:pt x="496" y="4683"/>
                        <a:pt x="447" y="4508"/>
                        <a:pt x="360" y="4353"/>
                      </a:cubicBezTo>
                      <a:cubicBezTo>
                        <a:pt x="1341" y="3343"/>
                        <a:pt x="1710" y="1819"/>
                        <a:pt x="1302" y="470"/>
                      </a:cubicBezTo>
                      <a:cubicBezTo>
                        <a:pt x="1302" y="470"/>
                        <a:pt x="1292" y="460"/>
                        <a:pt x="1292" y="450"/>
                      </a:cubicBezTo>
                      <a:cubicBezTo>
                        <a:pt x="1418" y="363"/>
                        <a:pt x="1515" y="246"/>
                        <a:pt x="1593" y="111"/>
                      </a:cubicBezTo>
                      <a:cubicBezTo>
                        <a:pt x="1622" y="72"/>
                        <a:pt x="1603" y="33"/>
                        <a:pt x="1574" y="13"/>
                      </a:cubicBezTo>
                      <a:cubicBezTo>
                        <a:pt x="1558" y="5"/>
                        <a:pt x="1540" y="1"/>
                        <a:pt x="1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393600" y="1327650"/>
                  <a:ext cx="66525" cy="101500"/>
                </a:xfrm>
                <a:custGeom>
                  <a:avLst/>
                  <a:gdLst/>
                  <a:ahLst/>
                  <a:cxnLst/>
                  <a:rect l="l" t="t" r="r" b="b"/>
                  <a:pathLst>
                    <a:path w="2661" h="4060" extrusionOk="0">
                      <a:moveTo>
                        <a:pt x="549" y="0"/>
                      </a:moveTo>
                      <a:cubicBezTo>
                        <a:pt x="531" y="0"/>
                        <a:pt x="513" y="8"/>
                        <a:pt x="495" y="20"/>
                      </a:cubicBezTo>
                      <a:cubicBezTo>
                        <a:pt x="476" y="40"/>
                        <a:pt x="466" y="69"/>
                        <a:pt x="466" y="98"/>
                      </a:cubicBezTo>
                      <a:cubicBezTo>
                        <a:pt x="534" y="477"/>
                        <a:pt x="359" y="846"/>
                        <a:pt x="39" y="1049"/>
                      </a:cubicBezTo>
                      <a:cubicBezTo>
                        <a:pt x="10" y="1069"/>
                        <a:pt x="0" y="1098"/>
                        <a:pt x="0" y="1117"/>
                      </a:cubicBezTo>
                      <a:cubicBezTo>
                        <a:pt x="0" y="1147"/>
                        <a:pt x="19" y="1176"/>
                        <a:pt x="49" y="1195"/>
                      </a:cubicBezTo>
                      <a:cubicBezTo>
                        <a:pt x="57" y="1199"/>
                        <a:pt x="66" y="1201"/>
                        <a:pt x="76" y="1201"/>
                      </a:cubicBezTo>
                      <a:cubicBezTo>
                        <a:pt x="90" y="1201"/>
                        <a:pt x="105" y="1197"/>
                        <a:pt x="117" y="1185"/>
                      </a:cubicBezTo>
                      <a:cubicBezTo>
                        <a:pt x="301" y="1069"/>
                        <a:pt x="447" y="914"/>
                        <a:pt x="534" y="719"/>
                      </a:cubicBezTo>
                      <a:cubicBezTo>
                        <a:pt x="1748" y="1321"/>
                        <a:pt x="2495" y="2632"/>
                        <a:pt x="2388" y="3981"/>
                      </a:cubicBezTo>
                      <a:cubicBezTo>
                        <a:pt x="2388" y="4030"/>
                        <a:pt x="2417" y="4059"/>
                        <a:pt x="2456" y="4059"/>
                      </a:cubicBezTo>
                      <a:lnTo>
                        <a:pt x="2466" y="4059"/>
                      </a:lnTo>
                      <a:cubicBezTo>
                        <a:pt x="2505" y="4059"/>
                        <a:pt x="2544" y="4030"/>
                        <a:pt x="2544" y="3981"/>
                      </a:cubicBezTo>
                      <a:cubicBezTo>
                        <a:pt x="2660" y="2583"/>
                        <a:pt x="1854" y="1185"/>
                        <a:pt x="592" y="564"/>
                      </a:cubicBezTo>
                      <a:cubicBezTo>
                        <a:pt x="641" y="409"/>
                        <a:pt x="651" y="234"/>
                        <a:pt x="621" y="59"/>
                      </a:cubicBezTo>
                      <a:cubicBezTo>
                        <a:pt x="621" y="30"/>
                        <a:pt x="602" y="11"/>
                        <a:pt x="583" y="11"/>
                      </a:cubicBezTo>
                      <a:cubicBezTo>
                        <a:pt x="571" y="3"/>
                        <a:pt x="560"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395525" y="1253225"/>
                  <a:ext cx="149775" cy="58925"/>
                </a:xfrm>
                <a:custGeom>
                  <a:avLst/>
                  <a:gdLst/>
                  <a:ahLst/>
                  <a:cxnLst/>
                  <a:rect l="l" t="t" r="r" b="b"/>
                  <a:pathLst>
                    <a:path w="5991" h="2357" extrusionOk="0">
                      <a:moveTo>
                        <a:pt x="3257" y="1"/>
                      </a:moveTo>
                      <a:cubicBezTo>
                        <a:pt x="2519" y="1"/>
                        <a:pt x="1780" y="293"/>
                        <a:pt x="1234" y="832"/>
                      </a:cubicBezTo>
                      <a:cubicBezTo>
                        <a:pt x="952" y="493"/>
                        <a:pt x="544" y="279"/>
                        <a:pt x="78" y="240"/>
                      </a:cubicBezTo>
                      <a:cubicBezTo>
                        <a:pt x="40" y="240"/>
                        <a:pt x="10" y="269"/>
                        <a:pt x="1" y="308"/>
                      </a:cubicBezTo>
                      <a:cubicBezTo>
                        <a:pt x="1" y="347"/>
                        <a:pt x="30" y="395"/>
                        <a:pt x="78" y="395"/>
                      </a:cubicBezTo>
                      <a:cubicBezTo>
                        <a:pt x="845" y="463"/>
                        <a:pt x="1428" y="1065"/>
                        <a:pt x="1476" y="1832"/>
                      </a:cubicBezTo>
                      <a:cubicBezTo>
                        <a:pt x="1399" y="1817"/>
                        <a:pt x="1318" y="1809"/>
                        <a:pt x="1236" y="1809"/>
                      </a:cubicBezTo>
                      <a:cubicBezTo>
                        <a:pt x="1113" y="1809"/>
                        <a:pt x="987" y="1827"/>
                        <a:pt x="865" y="1861"/>
                      </a:cubicBezTo>
                      <a:cubicBezTo>
                        <a:pt x="836" y="1871"/>
                        <a:pt x="816" y="1891"/>
                        <a:pt x="807" y="1920"/>
                      </a:cubicBezTo>
                      <a:cubicBezTo>
                        <a:pt x="807" y="1949"/>
                        <a:pt x="816" y="1978"/>
                        <a:pt x="836" y="1997"/>
                      </a:cubicBezTo>
                      <a:cubicBezTo>
                        <a:pt x="850" y="2012"/>
                        <a:pt x="869" y="2021"/>
                        <a:pt x="886" y="2021"/>
                      </a:cubicBezTo>
                      <a:cubicBezTo>
                        <a:pt x="893" y="2021"/>
                        <a:pt x="898" y="2019"/>
                        <a:pt x="904" y="2017"/>
                      </a:cubicBezTo>
                      <a:cubicBezTo>
                        <a:pt x="1017" y="1984"/>
                        <a:pt x="1130" y="1968"/>
                        <a:pt x="1241" y="1968"/>
                      </a:cubicBezTo>
                      <a:cubicBezTo>
                        <a:pt x="1488" y="1968"/>
                        <a:pt x="1725" y="2050"/>
                        <a:pt x="1933" y="2211"/>
                      </a:cubicBezTo>
                      <a:cubicBezTo>
                        <a:pt x="1950" y="2222"/>
                        <a:pt x="1964" y="2227"/>
                        <a:pt x="1976" y="2227"/>
                      </a:cubicBezTo>
                      <a:cubicBezTo>
                        <a:pt x="1985" y="2227"/>
                        <a:pt x="1993" y="2225"/>
                        <a:pt x="2001" y="2221"/>
                      </a:cubicBezTo>
                      <a:cubicBezTo>
                        <a:pt x="2030" y="2211"/>
                        <a:pt x="2049" y="2182"/>
                        <a:pt x="2049" y="2153"/>
                      </a:cubicBezTo>
                      <a:cubicBezTo>
                        <a:pt x="2059" y="2124"/>
                        <a:pt x="2049" y="2094"/>
                        <a:pt x="2020" y="2075"/>
                      </a:cubicBezTo>
                      <a:cubicBezTo>
                        <a:pt x="1904" y="1988"/>
                        <a:pt x="1777" y="1920"/>
                        <a:pt x="1632" y="1871"/>
                      </a:cubicBezTo>
                      <a:cubicBezTo>
                        <a:pt x="1641" y="1871"/>
                        <a:pt x="1641" y="1861"/>
                        <a:pt x="1641" y="1852"/>
                      </a:cubicBezTo>
                      <a:cubicBezTo>
                        <a:pt x="1622" y="1522"/>
                        <a:pt x="1515" y="1211"/>
                        <a:pt x="1331" y="949"/>
                      </a:cubicBezTo>
                      <a:cubicBezTo>
                        <a:pt x="1848" y="438"/>
                        <a:pt x="2547" y="160"/>
                        <a:pt x="3246" y="160"/>
                      </a:cubicBezTo>
                      <a:cubicBezTo>
                        <a:pt x="3517" y="160"/>
                        <a:pt x="3788" y="202"/>
                        <a:pt x="4049" y="289"/>
                      </a:cubicBezTo>
                      <a:cubicBezTo>
                        <a:pt x="4933" y="570"/>
                        <a:pt x="5632" y="1366"/>
                        <a:pt x="5826" y="2298"/>
                      </a:cubicBezTo>
                      <a:cubicBezTo>
                        <a:pt x="5836" y="2337"/>
                        <a:pt x="5865" y="2357"/>
                        <a:pt x="5894" y="2357"/>
                      </a:cubicBezTo>
                      <a:lnTo>
                        <a:pt x="5913" y="2357"/>
                      </a:lnTo>
                      <a:cubicBezTo>
                        <a:pt x="5952" y="2347"/>
                        <a:pt x="5991" y="2308"/>
                        <a:pt x="5981" y="2260"/>
                      </a:cubicBezTo>
                      <a:cubicBezTo>
                        <a:pt x="5768" y="1279"/>
                        <a:pt x="5030" y="444"/>
                        <a:pt x="4088" y="133"/>
                      </a:cubicBezTo>
                      <a:lnTo>
                        <a:pt x="4098" y="133"/>
                      </a:lnTo>
                      <a:cubicBezTo>
                        <a:pt x="3825" y="44"/>
                        <a:pt x="3541" y="1"/>
                        <a:pt x="3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4383875" y="1147475"/>
                  <a:ext cx="158275" cy="56425"/>
                </a:xfrm>
                <a:custGeom>
                  <a:avLst/>
                  <a:gdLst/>
                  <a:ahLst/>
                  <a:cxnLst/>
                  <a:rect l="l" t="t" r="r" b="b"/>
                  <a:pathLst>
                    <a:path w="6331" h="2257" extrusionOk="0">
                      <a:moveTo>
                        <a:pt x="154" y="1"/>
                      </a:moveTo>
                      <a:cubicBezTo>
                        <a:pt x="132" y="1"/>
                        <a:pt x="112" y="12"/>
                        <a:pt x="98" y="33"/>
                      </a:cubicBezTo>
                      <a:cubicBezTo>
                        <a:pt x="78" y="53"/>
                        <a:pt x="78" y="72"/>
                        <a:pt x="88" y="101"/>
                      </a:cubicBezTo>
                      <a:cubicBezTo>
                        <a:pt x="282" y="616"/>
                        <a:pt x="253" y="1160"/>
                        <a:pt x="20" y="1645"/>
                      </a:cubicBezTo>
                      <a:cubicBezTo>
                        <a:pt x="1" y="1694"/>
                        <a:pt x="20" y="1732"/>
                        <a:pt x="59" y="1752"/>
                      </a:cubicBezTo>
                      <a:cubicBezTo>
                        <a:pt x="72" y="1758"/>
                        <a:pt x="85" y="1761"/>
                        <a:pt x="97" y="1761"/>
                      </a:cubicBezTo>
                      <a:cubicBezTo>
                        <a:pt x="122" y="1761"/>
                        <a:pt x="143" y="1749"/>
                        <a:pt x="156" y="1723"/>
                      </a:cubicBezTo>
                      <a:cubicBezTo>
                        <a:pt x="302" y="1422"/>
                        <a:pt x="379" y="1101"/>
                        <a:pt x="379" y="781"/>
                      </a:cubicBezTo>
                      <a:cubicBezTo>
                        <a:pt x="991" y="1033"/>
                        <a:pt x="1457" y="1548"/>
                        <a:pt x="1632" y="2198"/>
                      </a:cubicBezTo>
                      <a:cubicBezTo>
                        <a:pt x="1641" y="2228"/>
                        <a:pt x="1661" y="2247"/>
                        <a:pt x="1680" y="2257"/>
                      </a:cubicBezTo>
                      <a:lnTo>
                        <a:pt x="1700" y="2257"/>
                      </a:lnTo>
                      <a:cubicBezTo>
                        <a:pt x="1729" y="2257"/>
                        <a:pt x="1748" y="2247"/>
                        <a:pt x="1758" y="2237"/>
                      </a:cubicBezTo>
                      <a:cubicBezTo>
                        <a:pt x="1777" y="2218"/>
                        <a:pt x="1787" y="2189"/>
                        <a:pt x="1777" y="2160"/>
                      </a:cubicBezTo>
                      <a:cubicBezTo>
                        <a:pt x="1700" y="1849"/>
                        <a:pt x="1554" y="1567"/>
                        <a:pt x="1350" y="1325"/>
                      </a:cubicBezTo>
                      <a:cubicBezTo>
                        <a:pt x="1993" y="701"/>
                        <a:pt x="2820" y="353"/>
                        <a:pt x="3714" y="353"/>
                      </a:cubicBezTo>
                      <a:cubicBezTo>
                        <a:pt x="3738" y="353"/>
                        <a:pt x="3763" y="353"/>
                        <a:pt x="3787" y="354"/>
                      </a:cubicBezTo>
                      <a:cubicBezTo>
                        <a:pt x="4709" y="383"/>
                        <a:pt x="5564" y="771"/>
                        <a:pt x="6195" y="1451"/>
                      </a:cubicBezTo>
                      <a:cubicBezTo>
                        <a:pt x="6204" y="1470"/>
                        <a:pt x="6234" y="1480"/>
                        <a:pt x="6263" y="1480"/>
                      </a:cubicBezTo>
                      <a:cubicBezTo>
                        <a:pt x="6292" y="1470"/>
                        <a:pt x="6311" y="1451"/>
                        <a:pt x="6321" y="1422"/>
                      </a:cubicBezTo>
                      <a:cubicBezTo>
                        <a:pt x="6331" y="1393"/>
                        <a:pt x="6321" y="1363"/>
                        <a:pt x="6302" y="1344"/>
                      </a:cubicBezTo>
                      <a:cubicBezTo>
                        <a:pt x="5651" y="626"/>
                        <a:pt x="4768" y="228"/>
                        <a:pt x="3797" y="198"/>
                      </a:cubicBezTo>
                      <a:cubicBezTo>
                        <a:pt x="3771" y="198"/>
                        <a:pt x="3746" y="198"/>
                        <a:pt x="3721" y="198"/>
                      </a:cubicBezTo>
                      <a:cubicBezTo>
                        <a:pt x="2788" y="198"/>
                        <a:pt x="1915" y="546"/>
                        <a:pt x="1253" y="1198"/>
                      </a:cubicBezTo>
                      <a:cubicBezTo>
                        <a:pt x="1020" y="946"/>
                        <a:pt x="729" y="752"/>
                        <a:pt x="399" y="626"/>
                      </a:cubicBezTo>
                      <a:cubicBezTo>
                        <a:pt x="389" y="616"/>
                        <a:pt x="379" y="616"/>
                        <a:pt x="370" y="616"/>
                      </a:cubicBezTo>
                      <a:cubicBezTo>
                        <a:pt x="350" y="422"/>
                        <a:pt x="311" y="237"/>
                        <a:pt x="234" y="53"/>
                      </a:cubicBezTo>
                      <a:cubicBezTo>
                        <a:pt x="224" y="24"/>
                        <a:pt x="205" y="4"/>
                        <a:pt x="175" y="4"/>
                      </a:cubicBezTo>
                      <a:cubicBezTo>
                        <a:pt x="168" y="2"/>
                        <a:pt x="161"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4421025" y="1070050"/>
                  <a:ext cx="73800" cy="50125"/>
                </a:xfrm>
                <a:custGeom>
                  <a:avLst/>
                  <a:gdLst/>
                  <a:ahLst/>
                  <a:cxnLst/>
                  <a:rect l="l" t="t" r="r" b="b"/>
                  <a:pathLst>
                    <a:path w="2952" h="2005" extrusionOk="0">
                      <a:moveTo>
                        <a:pt x="1784" y="0"/>
                      </a:moveTo>
                      <a:cubicBezTo>
                        <a:pt x="1307" y="0"/>
                        <a:pt x="834" y="133"/>
                        <a:pt x="418" y="393"/>
                      </a:cubicBezTo>
                      <a:cubicBezTo>
                        <a:pt x="330" y="286"/>
                        <a:pt x="243" y="189"/>
                        <a:pt x="136" y="111"/>
                      </a:cubicBezTo>
                      <a:cubicBezTo>
                        <a:pt x="122" y="97"/>
                        <a:pt x="102" y="88"/>
                        <a:pt x="82" y="88"/>
                      </a:cubicBezTo>
                      <a:cubicBezTo>
                        <a:pt x="74" y="88"/>
                        <a:pt x="66" y="89"/>
                        <a:pt x="58" y="92"/>
                      </a:cubicBezTo>
                      <a:cubicBezTo>
                        <a:pt x="29" y="101"/>
                        <a:pt x="10" y="130"/>
                        <a:pt x="0" y="160"/>
                      </a:cubicBezTo>
                      <a:cubicBezTo>
                        <a:pt x="0" y="179"/>
                        <a:pt x="10" y="208"/>
                        <a:pt x="29" y="218"/>
                      </a:cubicBezTo>
                      <a:cubicBezTo>
                        <a:pt x="136" y="305"/>
                        <a:pt x="233" y="412"/>
                        <a:pt x="321" y="529"/>
                      </a:cubicBezTo>
                      <a:cubicBezTo>
                        <a:pt x="330" y="548"/>
                        <a:pt x="340" y="558"/>
                        <a:pt x="359" y="567"/>
                      </a:cubicBezTo>
                      <a:cubicBezTo>
                        <a:pt x="621" y="956"/>
                        <a:pt x="709" y="1451"/>
                        <a:pt x="592" y="1907"/>
                      </a:cubicBezTo>
                      <a:cubicBezTo>
                        <a:pt x="583" y="1936"/>
                        <a:pt x="592" y="1965"/>
                        <a:pt x="612" y="1985"/>
                      </a:cubicBezTo>
                      <a:cubicBezTo>
                        <a:pt x="621" y="1994"/>
                        <a:pt x="651" y="2004"/>
                        <a:pt x="670" y="2004"/>
                      </a:cubicBezTo>
                      <a:lnTo>
                        <a:pt x="689" y="2004"/>
                      </a:lnTo>
                      <a:cubicBezTo>
                        <a:pt x="719" y="1994"/>
                        <a:pt x="738" y="1975"/>
                        <a:pt x="738" y="1956"/>
                      </a:cubicBezTo>
                      <a:cubicBezTo>
                        <a:pt x="864" y="1461"/>
                        <a:pt x="787" y="946"/>
                        <a:pt x="515" y="519"/>
                      </a:cubicBezTo>
                      <a:cubicBezTo>
                        <a:pt x="905" y="280"/>
                        <a:pt x="1347" y="157"/>
                        <a:pt x="1791" y="157"/>
                      </a:cubicBezTo>
                      <a:cubicBezTo>
                        <a:pt x="2142" y="157"/>
                        <a:pt x="2495" y="234"/>
                        <a:pt x="2825" y="393"/>
                      </a:cubicBezTo>
                      <a:cubicBezTo>
                        <a:pt x="2836" y="397"/>
                        <a:pt x="2847" y="399"/>
                        <a:pt x="2857" y="399"/>
                      </a:cubicBezTo>
                      <a:cubicBezTo>
                        <a:pt x="2890" y="399"/>
                        <a:pt x="2917" y="376"/>
                        <a:pt x="2932" y="354"/>
                      </a:cubicBezTo>
                      <a:cubicBezTo>
                        <a:pt x="2952" y="315"/>
                        <a:pt x="2932" y="276"/>
                        <a:pt x="2903" y="257"/>
                      </a:cubicBezTo>
                      <a:cubicBezTo>
                        <a:pt x="2546" y="85"/>
                        <a:pt x="2164" y="0"/>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4322950" y="1001275"/>
                  <a:ext cx="93975" cy="121075"/>
                </a:xfrm>
                <a:custGeom>
                  <a:avLst/>
                  <a:gdLst/>
                  <a:ahLst/>
                  <a:cxnLst/>
                  <a:rect l="l" t="t" r="r" b="b"/>
                  <a:pathLst>
                    <a:path w="3759" h="4843" extrusionOk="0">
                      <a:moveTo>
                        <a:pt x="3333" y="0"/>
                      </a:moveTo>
                      <a:cubicBezTo>
                        <a:pt x="3323" y="0"/>
                        <a:pt x="3312" y="3"/>
                        <a:pt x="3302" y="8"/>
                      </a:cubicBezTo>
                      <a:cubicBezTo>
                        <a:pt x="3263" y="27"/>
                        <a:pt x="3234" y="76"/>
                        <a:pt x="3253" y="115"/>
                      </a:cubicBezTo>
                      <a:cubicBezTo>
                        <a:pt x="3603" y="940"/>
                        <a:pt x="3438" y="1949"/>
                        <a:pt x="2836" y="2629"/>
                      </a:cubicBezTo>
                      <a:cubicBezTo>
                        <a:pt x="2323" y="3222"/>
                        <a:pt x="1528" y="3558"/>
                        <a:pt x="680" y="3558"/>
                      </a:cubicBezTo>
                      <a:cubicBezTo>
                        <a:pt x="613" y="3558"/>
                        <a:pt x="545" y="3556"/>
                        <a:pt x="477" y="3551"/>
                      </a:cubicBezTo>
                      <a:cubicBezTo>
                        <a:pt x="457" y="3347"/>
                        <a:pt x="409" y="3144"/>
                        <a:pt x="321" y="2949"/>
                      </a:cubicBezTo>
                      <a:cubicBezTo>
                        <a:pt x="312" y="2930"/>
                        <a:pt x="292" y="2911"/>
                        <a:pt x="273" y="2911"/>
                      </a:cubicBezTo>
                      <a:cubicBezTo>
                        <a:pt x="267" y="2909"/>
                        <a:pt x="262" y="2908"/>
                        <a:pt x="257" y="2908"/>
                      </a:cubicBezTo>
                      <a:cubicBezTo>
                        <a:pt x="233" y="2908"/>
                        <a:pt x="211" y="2924"/>
                        <a:pt x="195" y="2940"/>
                      </a:cubicBezTo>
                      <a:cubicBezTo>
                        <a:pt x="176" y="2969"/>
                        <a:pt x="176" y="2998"/>
                        <a:pt x="185" y="3027"/>
                      </a:cubicBezTo>
                      <a:cubicBezTo>
                        <a:pt x="428" y="3580"/>
                        <a:pt x="370" y="4221"/>
                        <a:pt x="30" y="4726"/>
                      </a:cubicBezTo>
                      <a:cubicBezTo>
                        <a:pt x="1" y="4765"/>
                        <a:pt x="11" y="4804"/>
                        <a:pt x="49" y="4833"/>
                      </a:cubicBezTo>
                      <a:cubicBezTo>
                        <a:pt x="59" y="4843"/>
                        <a:pt x="79" y="4843"/>
                        <a:pt x="98" y="4843"/>
                      </a:cubicBezTo>
                      <a:cubicBezTo>
                        <a:pt x="117" y="4843"/>
                        <a:pt x="147" y="4833"/>
                        <a:pt x="166" y="4813"/>
                      </a:cubicBezTo>
                      <a:cubicBezTo>
                        <a:pt x="380" y="4483"/>
                        <a:pt x="496" y="4105"/>
                        <a:pt x="486" y="3707"/>
                      </a:cubicBezTo>
                      <a:lnTo>
                        <a:pt x="486" y="3707"/>
                      </a:lnTo>
                      <a:cubicBezTo>
                        <a:pt x="550" y="3710"/>
                        <a:pt x="613" y="3712"/>
                        <a:pt x="676" y="3712"/>
                      </a:cubicBezTo>
                      <a:cubicBezTo>
                        <a:pt x="1607" y="3712"/>
                        <a:pt x="2493" y="3312"/>
                        <a:pt x="3030" y="2648"/>
                      </a:cubicBezTo>
                      <a:cubicBezTo>
                        <a:pt x="3612" y="1911"/>
                        <a:pt x="3758" y="891"/>
                        <a:pt x="3399" y="47"/>
                      </a:cubicBezTo>
                      <a:cubicBezTo>
                        <a:pt x="3385" y="18"/>
                        <a:pt x="3360" y="0"/>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4333150" y="1312800"/>
                  <a:ext cx="42750" cy="123625"/>
                </a:xfrm>
                <a:custGeom>
                  <a:avLst/>
                  <a:gdLst/>
                  <a:ahLst/>
                  <a:cxnLst/>
                  <a:rect l="l" t="t" r="r" b="b"/>
                  <a:pathLst>
                    <a:path w="1710" h="4945" extrusionOk="0">
                      <a:moveTo>
                        <a:pt x="177" y="0"/>
                      </a:moveTo>
                      <a:cubicBezTo>
                        <a:pt x="162" y="0"/>
                        <a:pt x="148" y="5"/>
                        <a:pt x="137" y="12"/>
                      </a:cubicBezTo>
                      <a:cubicBezTo>
                        <a:pt x="98" y="32"/>
                        <a:pt x="78" y="71"/>
                        <a:pt x="107" y="119"/>
                      </a:cubicBezTo>
                      <a:cubicBezTo>
                        <a:pt x="185" y="245"/>
                        <a:pt x="292" y="362"/>
                        <a:pt x="408" y="449"/>
                      </a:cubicBezTo>
                      <a:cubicBezTo>
                        <a:pt x="408" y="459"/>
                        <a:pt x="399" y="469"/>
                        <a:pt x="399" y="478"/>
                      </a:cubicBezTo>
                      <a:cubicBezTo>
                        <a:pt x="1" y="1818"/>
                        <a:pt x="370" y="3342"/>
                        <a:pt x="1340" y="4352"/>
                      </a:cubicBezTo>
                      <a:cubicBezTo>
                        <a:pt x="1253" y="4507"/>
                        <a:pt x="1205" y="4682"/>
                        <a:pt x="1195" y="4867"/>
                      </a:cubicBezTo>
                      <a:cubicBezTo>
                        <a:pt x="1185" y="4906"/>
                        <a:pt x="1214" y="4944"/>
                        <a:pt x="1263" y="4944"/>
                      </a:cubicBezTo>
                      <a:cubicBezTo>
                        <a:pt x="1302" y="4944"/>
                        <a:pt x="1340" y="4915"/>
                        <a:pt x="1350" y="4867"/>
                      </a:cubicBezTo>
                      <a:cubicBezTo>
                        <a:pt x="1360" y="4702"/>
                        <a:pt x="1408" y="4537"/>
                        <a:pt x="1505" y="4391"/>
                      </a:cubicBezTo>
                      <a:cubicBezTo>
                        <a:pt x="1505" y="4391"/>
                        <a:pt x="1515" y="4381"/>
                        <a:pt x="1515" y="4372"/>
                      </a:cubicBezTo>
                      <a:cubicBezTo>
                        <a:pt x="1564" y="4304"/>
                        <a:pt x="1622" y="4236"/>
                        <a:pt x="1680" y="4177"/>
                      </a:cubicBezTo>
                      <a:cubicBezTo>
                        <a:pt x="1700" y="4158"/>
                        <a:pt x="1709" y="4139"/>
                        <a:pt x="1700" y="4109"/>
                      </a:cubicBezTo>
                      <a:cubicBezTo>
                        <a:pt x="1700" y="4080"/>
                        <a:pt x="1671" y="4061"/>
                        <a:pt x="1641" y="4051"/>
                      </a:cubicBezTo>
                      <a:cubicBezTo>
                        <a:pt x="1636" y="4049"/>
                        <a:pt x="1630" y="4047"/>
                        <a:pt x="1624" y="4047"/>
                      </a:cubicBezTo>
                      <a:cubicBezTo>
                        <a:pt x="1607" y="4047"/>
                        <a:pt x="1588" y="4056"/>
                        <a:pt x="1573" y="4071"/>
                      </a:cubicBezTo>
                      <a:cubicBezTo>
                        <a:pt x="1525" y="4109"/>
                        <a:pt x="1476" y="4168"/>
                        <a:pt x="1438" y="4216"/>
                      </a:cubicBezTo>
                      <a:cubicBezTo>
                        <a:pt x="515" y="3255"/>
                        <a:pt x="175" y="1818"/>
                        <a:pt x="544" y="537"/>
                      </a:cubicBezTo>
                      <a:lnTo>
                        <a:pt x="544" y="537"/>
                      </a:lnTo>
                      <a:cubicBezTo>
                        <a:pt x="641" y="585"/>
                        <a:pt x="739" y="624"/>
                        <a:pt x="836" y="653"/>
                      </a:cubicBezTo>
                      <a:cubicBezTo>
                        <a:pt x="843" y="656"/>
                        <a:pt x="851" y="657"/>
                        <a:pt x="859" y="657"/>
                      </a:cubicBezTo>
                      <a:cubicBezTo>
                        <a:pt x="880" y="657"/>
                        <a:pt x="899" y="648"/>
                        <a:pt x="913" y="634"/>
                      </a:cubicBezTo>
                      <a:cubicBezTo>
                        <a:pt x="933" y="605"/>
                        <a:pt x="942" y="576"/>
                        <a:pt x="933" y="546"/>
                      </a:cubicBezTo>
                      <a:cubicBezTo>
                        <a:pt x="923" y="527"/>
                        <a:pt x="904" y="508"/>
                        <a:pt x="874" y="498"/>
                      </a:cubicBezTo>
                      <a:cubicBezTo>
                        <a:pt x="603" y="440"/>
                        <a:pt x="389" y="275"/>
                        <a:pt x="243" y="42"/>
                      </a:cubicBezTo>
                      <a:cubicBezTo>
                        <a:pt x="226" y="12"/>
                        <a:pt x="20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4288975" y="1005875"/>
                  <a:ext cx="5600" cy="451425"/>
                </a:xfrm>
                <a:custGeom>
                  <a:avLst/>
                  <a:gdLst/>
                  <a:ahLst/>
                  <a:cxnLst/>
                  <a:rect l="l" t="t" r="r" b="b"/>
                  <a:pathLst>
                    <a:path w="224" h="18057" extrusionOk="0">
                      <a:moveTo>
                        <a:pt x="150" y="1"/>
                      </a:moveTo>
                      <a:cubicBezTo>
                        <a:pt x="137" y="1"/>
                        <a:pt x="122" y="3"/>
                        <a:pt x="108" y="8"/>
                      </a:cubicBezTo>
                      <a:cubicBezTo>
                        <a:pt x="88" y="18"/>
                        <a:pt x="69" y="47"/>
                        <a:pt x="69" y="76"/>
                      </a:cubicBezTo>
                      <a:cubicBezTo>
                        <a:pt x="1" y="4940"/>
                        <a:pt x="20" y="9862"/>
                        <a:pt x="40" y="14037"/>
                      </a:cubicBezTo>
                      <a:cubicBezTo>
                        <a:pt x="49" y="15348"/>
                        <a:pt x="49" y="16668"/>
                        <a:pt x="59" y="17979"/>
                      </a:cubicBezTo>
                      <a:cubicBezTo>
                        <a:pt x="59" y="18027"/>
                        <a:pt x="108" y="18056"/>
                        <a:pt x="137" y="18056"/>
                      </a:cubicBezTo>
                      <a:cubicBezTo>
                        <a:pt x="175" y="18056"/>
                        <a:pt x="214" y="18027"/>
                        <a:pt x="214" y="17979"/>
                      </a:cubicBezTo>
                      <a:cubicBezTo>
                        <a:pt x="195" y="13406"/>
                        <a:pt x="166" y="8678"/>
                        <a:pt x="185" y="4018"/>
                      </a:cubicBezTo>
                      <a:cubicBezTo>
                        <a:pt x="195" y="2678"/>
                        <a:pt x="214" y="1348"/>
                        <a:pt x="224" y="76"/>
                      </a:cubicBezTo>
                      <a:cubicBezTo>
                        <a:pt x="224" y="47"/>
                        <a:pt x="214" y="18"/>
                        <a:pt x="185" y="8"/>
                      </a:cubicBezTo>
                      <a:cubicBezTo>
                        <a:pt x="175" y="3"/>
                        <a:pt x="163"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15"/>
            <p:cNvGrpSpPr/>
            <p:nvPr/>
          </p:nvGrpSpPr>
          <p:grpSpPr>
            <a:xfrm>
              <a:off x="8423992" y="3703500"/>
              <a:ext cx="719987" cy="719987"/>
              <a:chOff x="1028818" y="0"/>
              <a:chExt cx="1028700" cy="1028700"/>
            </a:xfrm>
          </p:grpSpPr>
          <p:grpSp>
            <p:nvGrpSpPr>
              <p:cNvPr id="175" name="Google Shape;175;p15"/>
              <p:cNvGrpSpPr/>
              <p:nvPr/>
            </p:nvGrpSpPr>
            <p:grpSpPr>
              <a:xfrm>
                <a:off x="1028818" y="0"/>
                <a:ext cx="1028700" cy="1028700"/>
                <a:chOff x="1028818" y="0"/>
                <a:chExt cx="1028700" cy="1028700"/>
              </a:xfrm>
            </p:grpSpPr>
            <p:sp>
              <p:nvSpPr>
                <p:cNvPr id="176" name="Google Shape;176;p15"/>
                <p:cNvSpPr/>
                <p:nvPr/>
              </p:nvSpPr>
              <p:spPr>
                <a:xfrm>
                  <a:off x="1028818"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1068025" y="102783"/>
                  <a:ext cx="950282" cy="823117"/>
                </a:xfrm>
                <a:custGeom>
                  <a:avLst/>
                  <a:gdLst/>
                  <a:ahLst/>
                  <a:cxnLst/>
                  <a:rect l="l" t="t" r="r" b="b"/>
                  <a:pathLst>
                    <a:path w="17195" h="14894" extrusionOk="0">
                      <a:moveTo>
                        <a:pt x="8602" y="1"/>
                      </a:moveTo>
                      <a:lnTo>
                        <a:pt x="1" y="14893"/>
                      </a:lnTo>
                      <a:lnTo>
                        <a:pt x="17194" y="14893"/>
                      </a:lnTo>
                      <a:lnTo>
                        <a:pt x="860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1341648" y="418785"/>
                  <a:ext cx="403048" cy="349385"/>
                </a:xfrm>
                <a:custGeom>
                  <a:avLst/>
                  <a:gdLst/>
                  <a:ahLst/>
                  <a:cxnLst/>
                  <a:rect l="l" t="t" r="r" b="b"/>
                  <a:pathLst>
                    <a:path w="7293" h="6322" extrusionOk="0">
                      <a:moveTo>
                        <a:pt x="3651" y="1"/>
                      </a:moveTo>
                      <a:lnTo>
                        <a:pt x="1" y="6321"/>
                      </a:lnTo>
                      <a:lnTo>
                        <a:pt x="7292" y="6321"/>
                      </a:lnTo>
                      <a:lnTo>
                        <a:pt x="3651" y="1"/>
                      </a:lnTo>
                      <a:close/>
                    </a:path>
                  </a:pathLst>
                </a:custGeom>
                <a:solidFill>
                  <a:srgbClr val="333333">
                    <a:alpha val="13210"/>
                  </a:srgbClr>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5"/>
              <p:cNvSpPr/>
              <p:nvPr/>
            </p:nvSpPr>
            <p:spPr>
              <a:xfrm>
                <a:off x="1543424" y="103336"/>
                <a:ext cx="4366" cy="315508"/>
              </a:xfrm>
              <a:custGeom>
                <a:avLst/>
                <a:gdLst/>
                <a:ahLst/>
                <a:cxnLst/>
                <a:rect l="l" t="t" r="r" b="b"/>
                <a:pathLst>
                  <a:path w="79" h="5709" fill="none" extrusionOk="0">
                    <a:moveTo>
                      <a:pt x="0" y="5709"/>
                    </a:moveTo>
                    <a:cubicBezTo>
                      <a:pt x="78" y="3787"/>
                      <a:pt x="39" y="1923"/>
                      <a:pt x="0"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1744648" y="768110"/>
                <a:ext cx="273672" cy="157782"/>
              </a:xfrm>
              <a:custGeom>
                <a:avLst/>
                <a:gdLst/>
                <a:ahLst/>
                <a:cxnLst/>
                <a:rect l="l" t="t" r="r" b="b"/>
                <a:pathLst>
                  <a:path w="4952" h="2855" fill="none" extrusionOk="0">
                    <a:moveTo>
                      <a:pt x="0" y="0"/>
                    </a:moveTo>
                    <a:cubicBezTo>
                      <a:pt x="1660" y="806"/>
                      <a:pt x="3485" y="1728"/>
                      <a:pt x="4951" y="285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068025" y="768110"/>
                <a:ext cx="273672" cy="157782"/>
              </a:xfrm>
              <a:custGeom>
                <a:avLst/>
                <a:gdLst/>
                <a:ahLst/>
                <a:cxnLst/>
                <a:rect l="l" t="t" r="r" b="b"/>
                <a:pathLst>
                  <a:path w="4952" h="2855" fill="none" extrusionOk="0">
                    <a:moveTo>
                      <a:pt x="1" y="2854"/>
                    </a:moveTo>
                    <a:cubicBezTo>
                      <a:pt x="3389" y="1029"/>
                      <a:pt x="3826" y="689"/>
                      <a:pt x="4952"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84;p16">
              <a:extLst>
                <a:ext uri="{FF2B5EF4-FFF2-40B4-BE49-F238E27FC236}">
                  <a16:creationId xmlns:a16="http://schemas.microsoft.com/office/drawing/2014/main" id="{AE58AA8F-2CD7-E576-BBBE-6F5ADD94C5F8}"/>
                </a:ext>
              </a:extLst>
            </p:cNvPr>
            <p:cNvGrpSpPr/>
            <p:nvPr userDrawn="1"/>
          </p:nvGrpSpPr>
          <p:grpSpPr>
            <a:xfrm>
              <a:off x="8423766" y="4420648"/>
              <a:ext cx="713198" cy="713198"/>
              <a:chOff x="4114918" y="0"/>
              <a:chExt cx="1028700" cy="1028700"/>
            </a:xfrm>
          </p:grpSpPr>
          <p:sp>
            <p:nvSpPr>
              <p:cNvPr id="4" name="Google Shape;185;p16">
                <a:extLst>
                  <a:ext uri="{FF2B5EF4-FFF2-40B4-BE49-F238E27FC236}">
                    <a16:creationId xmlns:a16="http://schemas.microsoft.com/office/drawing/2014/main" id="{7466B7A3-07A3-8A58-C30C-6D92CA10C821}"/>
                  </a:ext>
                </a:extLst>
              </p:cNvPr>
              <p:cNvSpPr/>
              <p:nvPr/>
            </p:nvSpPr>
            <p:spPr>
              <a:xfrm>
                <a:off x="4114918"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86;p16">
                <a:extLst>
                  <a:ext uri="{FF2B5EF4-FFF2-40B4-BE49-F238E27FC236}">
                    <a16:creationId xmlns:a16="http://schemas.microsoft.com/office/drawing/2014/main" id="{821E3111-C8DA-F4AC-01D9-98E347EB4D74}"/>
                  </a:ext>
                </a:extLst>
              </p:cNvPr>
              <p:cNvGrpSpPr/>
              <p:nvPr/>
            </p:nvGrpSpPr>
            <p:grpSpPr>
              <a:xfrm>
                <a:off x="4224038" y="107642"/>
                <a:ext cx="810182" cy="813395"/>
                <a:chOff x="4022475" y="965500"/>
                <a:chExt cx="542000" cy="544150"/>
              </a:xfrm>
            </p:grpSpPr>
            <p:sp>
              <p:nvSpPr>
                <p:cNvPr id="6" name="Google Shape;187;p16">
                  <a:extLst>
                    <a:ext uri="{FF2B5EF4-FFF2-40B4-BE49-F238E27FC236}">
                      <a16:creationId xmlns:a16="http://schemas.microsoft.com/office/drawing/2014/main" id="{6971BF1D-E7DB-0851-952B-1C37D625835C}"/>
                    </a:ext>
                  </a:extLst>
                </p:cNvPr>
                <p:cNvSpPr/>
                <p:nvPr/>
              </p:nvSpPr>
              <p:spPr>
                <a:xfrm>
                  <a:off x="4022475" y="965500"/>
                  <a:ext cx="542000" cy="544150"/>
                </a:xfrm>
                <a:custGeom>
                  <a:avLst/>
                  <a:gdLst/>
                  <a:ahLst/>
                  <a:cxnLst/>
                  <a:rect l="l" t="t" r="r" b="b"/>
                  <a:pathLst>
                    <a:path w="21680" h="21766" extrusionOk="0">
                      <a:moveTo>
                        <a:pt x="8513" y="0"/>
                      </a:moveTo>
                      <a:cubicBezTo>
                        <a:pt x="7861" y="0"/>
                        <a:pt x="7211" y="243"/>
                        <a:pt x="6738" y="730"/>
                      </a:cubicBezTo>
                      <a:cubicBezTo>
                        <a:pt x="6340" y="1138"/>
                        <a:pt x="6098" y="1652"/>
                        <a:pt x="6020" y="2206"/>
                      </a:cubicBezTo>
                      <a:cubicBezTo>
                        <a:pt x="5875" y="2185"/>
                        <a:pt x="5730" y="2173"/>
                        <a:pt x="5585" y="2173"/>
                      </a:cubicBezTo>
                      <a:cubicBezTo>
                        <a:pt x="5390" y="2173"/>
                        <a:pt x="5195" y="2194"/>
                        <a:pt x="5001" y="2245"/>
                      </a:cubicBezTo>
                      <a:cubicBezTo>
                        <a:pt x="4010" y="2487"/>
                        <a:pt x="3311" y="3303"/>
                        <a:pt x="3137" y="4235"/>
                      </a:cubicBezTo>
                      <a:cubicBezTo>
                        <a:pt x="2816" y="4351"/>
                        <a:pt x="2515" y="4507"/>
                        <a:pt x="2243" y="4701"/>
                      </a:cubicBezTo>
                      <a:cubicBezTo>
                        <a:pt x="1040" y="5555"/>
                        <a:pt x="544" y="7089"/>
                        <a:pt x="894" y="8497"/>
                      </a:cubicBezTo>
                      <a:cubicBezTo>
                        <a:pt x="409" y="9060"/>
                        <a:pt x="108" y="9817"/>
                        <a:pt x="49" y="10604"/>
                      </a:cubicBezTo>
                      <a:cubicBezTo>
                        <a:pt x="1" y="11400"/>
                        <a:pt x="205" y="12244"/>
                        <a:pt x="729" y="12866"/>
                      </a:cubicBezTo>
                      <a:cubicBezTo>
                        <a:pt x="768" y="12914"/>
                        <a:pt x="816" y="12963"/>
                        <a:pt x="855" y="13011"/>
                      </a:cubicBezTo>
                      <a:cubicBezTo>
                        <a:pt x="535" y="13856"/>
                        <a:pt x="467" y="14798"/>
                        <a:pt x="777" y="15681"/>
                      </a:cubicBezTo>
                      <a:cubicBezTo>
                        <a:pt x="1264" y="17048"/>
                        <a:pt x="2600" y="18054"/>
                        <a:pt x="4036" y="18054"/>
                      </a:cubicBezTo>
                      <a:cubicBezTo>
                        <a:pt x="4089" y="18054"/>
                        <a:pt x="4142" y="18053"/>
                        <a:pt x="4195" y="18050"/>
                      </a:cubicBezTo>
                      <a:lnTo>
                        <a:pt x="4195" y="18050"/>
                      </a:lnTo>
                      <a:cubicBezTo>
                        <a:pt x="4175" y="18885"/>
                        <a:pt x="4350" y="19749"/>
                        <a:pt x="4816" y="20429"/>
                      </a:cubicBezTo>
                      <a:cubicBezTo>
                        <a:pt x="5340" y="21205"/>
                        <a:pt x="6234" y="21652"/>
                        <a:pt x="7156" y="21749"/>
                      </a:cubicBezTo>
                      <a:cubicBezTo>
                        <a:pt x="7270" y="21760"/>
                        <a:pt x="7384" y="21766"/>
                        <a:pt x="7498" y="21766"/>
                      </a:cubicBezTo>
                      <a:cubicBezTo>
                        <a:pt x="8348" y="21766"/>
                        <a:pt x="9164" y="21449"/>
                        <a:pt x="9806" y="20875"/>
                      </a:cubicBezTo>
                      <a:cubicBezTo>
                        <a:pt x="10243" y="20487"/>
                        <a:pt x="10593" y="19992"/>
                        <a:pt x="10835" y="19458"/>
                      </a:cubicBezTo>
                      <a:cubicBezTo>
                        <a:pt x="11078" y="19992"/>
                        <a:pt x="11428" y="20487"/>
                        <a:pt x="11865" y="20875"/>
                      </a:cubicBezTo>
                      <a:cubicBezTo>
                        <a:pt x="12507" y="21449"/>
                        <a:pt x="13323" y="21766"/>
                        <a:pt x="14173" y="21766"/>
                      </a:cubicBezTo>
                      <a:cubicBezTo>
                        <a:pt x="14287" y="21766"/>
                        <a:pt x="14401" y="21760"/>
                        <a:pt x="14515" y="21749"/>
                      </a:cubicBezTo>
                      <a:cubicBezTo>
                        <a:pt x="15428" y="21652"/>
                        <a:pt x="16330" y="21205"/>
                        <a:pt x="16855" y="20429"/>
                      </a:cubicBezTo>
                      <a:cubicBezTo>
                        <a:pt x="17321" y="19749"/>
                        <a:pt x="17495" y="18885"/>
                        <a:pt x="17476" y="18050"/>
                      </a:cubicBezTo>
                      <a:lnTo>
                        <a:pt x="17476" y="18050"/>
                      </a:lnTo>
                      <a:cubicBezTo>
                        <a:pt x="17529" y="18053"/>
                        <a:pt x="17581" y="18054"/>
                        <a:pt x="17634" y="18054"/>
                      </a:cubicBezTo>
                      <a:cubicBezTo>
                        <a:pt x="19062" y="18054"/>
                        <a:pt x="20407" y="17048"/>
                        <a:pt x="20893" y="15681"/>
                      </a:cubicBezTo>
                      <a:cubicBezTo>
                        <a:pt x="21204" y="14807"/>
                        <a:pt x="21136" y="13866"/>
                        <a:pt x="20816" y="13011"/>
                      </a:cubicBezTo>
                      <a:cubicBezTo>
                        <a:pt x="20855" y="12963"/>
                        <a:pt x="20903" y="12914"/>
                        <a:pt x="20942" y="12866"/>
                      </a:cubicBezTo>
                      <a:lnTo>
                        <a:pt x="20952" y="12866"/>
                      </a:lnTo>
                      <a:cubicBezTo>
                        <a:pt x="21476" y="12244"/>
                        <a:pt x="21680" y="11400"/>
                        <a:pt x="21622" y="10604"/>
                      </a:cubicBezTo>
                      <a:cubicBezTo>
                        <a:pt x="21573" y="9817"/>
                        <a:pt x="21272" y="9060"/>
                        <a:pt x="20787" y="8497"/>
                      </a:cubicBezTo>
                      <a:cubicBezTo>
                        <a:pt x="21126" y="7089"/>
                        <a:pt x="20641" y="5555"/>
                        <a:pt x="19437" y="4701"/>
                      </a:cubicBezTo>
                      <a:cubicBezTo>
                        <a:pt x="19165" y="4507"/>
                        <a:pt x="18864" y="4351"/>
                        <a:pt x="18544" y="4235"/>
                      </a:cubicBezTo>
                      <a:cubicBezTo>
                        <a:pt x="18369" y="3303"/>
                        <a:pt x="17670" y="2487"/>
                        <a:pt x="16680" y="2245"/>
                      </a:cubicBezTo>
                      <a:cubicBezTo>
                        <a:pt x="16485" y="2194"/>
                        <a:pt x="16287" y="2173"/>
                        <a:pt x="16092" y="2173"/>
                      </a:cubicBezTo>
                      <a:cubicBezTo>
                        <a:pt x="15946" y="2173"/>
                        <a:pt x="15802" y="2185"/>
                        <a:pt x="15661" y="2206"/>
                      </a:cubicBezTo>
                      <a:cubicBezTo>
                        <a:pt x="15583" y="1652"/>
                        <a:pt x="15330" y="1138"/>
                        <a:pt x="14942" y="730"/>
                      </a:cubicBezTo>
                      <a:cubicBezTo>
                        <a:pt x="14470" y="243"/>
                        <a:pt x="13820" y="0"/>
                        <a:pt x="13168" y="0"/>
                      </a:cubicBezTo>
                      <a:cubicBezTo>
                        <a:pt x="12545" y="0"/>
                        <a:pt x="11921" y="221"/>
                        <a:pt x="11447" y="662"/>
                      </a:cubicBezTo>
                      <a:cubicBezTo>
                        <a:pt x="11185" y="905"/>
                        <a:pt x="10981" y="1186"/>
                        <a:pt x="10835" y="1487"/>
                      </a:cubicBezTo>
                      <a:cubicBezTo>
                        <a:pt x="10690" y="1186"/>
                        <a:pt x="10496" y="905"/>
                        <a:pt x="10234" y="662"/>
                      </a:cubicBezTo>
                      <a:cubicBezTo>
                        <a:pt x="9760" y="221"/>
                        <a:pt x="9135" y="0"/>
                        <a:pt x="8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8;p16">
                  <a:extLst>
                    <a:ext uri="{FF2B5EF4-FFF2-40B4-BE49-F238E27FC236}">
                      <a16:creationId xmlns:a16="http://schemas.microsoft.com/office/drawing/2014/main" id="{483854FA-6D45-27F0-1E37-66A108D5782A}"/>
                    </a:ext>
                  </a:extLst>
                </p:cNvPr>
                <p:cNvSpPr/>
                <p:nvPr/>
              </p:nvSpPr>
              <p:spPr>
                <a:xfrm>
                  <a:off x="4126375" y="1327625"/>
                  <a:ext cx="66275" cy="101525"/>
                </a:xfrm>
                <a:custGeom>
                  <a:avLst/>
                  <a:gdLst/>
                  <a:ahLst/>
                  <a:cxnLst/>
                  <a:rect l="l" t="t" r="r" b="b"/>
                  <a:pathLst>
                    <a:path w="2651" h="4061" extrusionOk="0">
                      <a:moveTo>
                        <a:pt x="2101" y="0"/>
                      </a:moveTo>
                      <a:cubicBezTo>
                        <a:pt x="2068" y="0"/>
                        <a:pt x="2038" y="26"/>
                        <a:pt x="2029" y="60"/>
                      </a:cubicBezTo>
                      <a:cubicBezTo>
                        <a:pt x="2000" y="235"/>
                        <a:pt x="2010" y="410"/>
                        <a:pt x="2058" y="565"/>
                      </a:cubicBezTo>
                      <a:cubicBezTo>
                        <a:pt x="806" y="1186"/>
                        <a:pt x="0" y="2584"/>
                        <a:pt x="107" y="3982"/>
                      </a:cubicBezTo>
                      <a:cubicBezTo>
                        <a:pt x="107" y="4031"/>
                        <a:pt x="146" y="4060"/>
                        <a:pt x="184" y="4060"/>
                      </a:cubicBezTo>
                      <a:lnTo>
                        <a:pt x="194" y="4060"/>
                      </a:lnTo>
                      <a:cubicBezTo>
                        <a:pt x="233" y="4060"/>
                        <a:pt x="262" y="4021"/>
                        <a:pt x="262" y="3982"/>
                      </a:cubicBezTo>
                      <a:cubicBezTo>
                        <a:pt x="155" y="2633"/>
                        <a:pt x="903" y="1322"/>
                        <a:pt x="2116" y="720"/>
                      </a:cubicBezTo>
                      <a:cubicBezTo>
                        <a:pt x="2204" y="915"/>
                        <a:pt x="2349" y="1070"/>
                        <a:pt x="2534" y="1186"/>
                      </a:cubicBezTo>
                      <a:cubicBezTo>
                        <a:pt x="2551" y="1198"/>
                        <a:pt x="2565" y="1202"/>
                        <a:pt x="2579" y="1202"/>
                      </a:cubicBezTo>
                      <a:cubicBezTo>
                        <a:pt x="2589" y="1202"/>
                        <a:pt x="2600" y="1200"/>
                        <a:pt x="2612" y="1196"/>
                      </a:cubicBezTo>
                      <a:cubicBezTo>
                        <a:pt x="2631" y="1177"/>
                        <a:pt x="2650" y="1148"/>
                        <a:pt x="2650" y="1118"/>
                      </a:cubicBezTo>
                      <a:cubicBezTo>
                        <a:pt x="2650" y="1089"/>
                        <a:pt x="2641" y="1070"/>
                        <a:pt x="2621" y="1050"/>
                      </a:cubicBezTo>
                      <a:lnTo>
                        <a:pt x="2612" y="1050"/>
                      </a:lnTo>
                      <a:cubicBezTo>
                        <a:pt x="2291" y="847"/>
                        <a:pt x="2116" y="478"/>
                        <a:pt x="2184" y="99"/>
                      </a:cubicBezTo>
                      <a:cubicBezTo>
                        <a:pt x="2194" y="50"/>
                        <a:pt x="2155" y="12"/>
                        <a:pt x="2116" y="2"/>
                      </a:cubicBezTo>
                      <a:cubicBezTo>
                        <a:pt x="2111" y="1"/>
                        <a:pt x="2106" y="0"/>
                        <a:pt x="2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6">
                  <a:extLst>
                    <a:ext uri="{FF2B5EF4-FFF2-40B4-BE49-F238E27FC236}">
                      <a16:creationId xmlns:a16="http://schemas.microsoft.com/office/drawing/2014/main" id="{566187A8-6844-ACEC-A2DB-B3E9ECEC0F23}"/>
                    </a:ext>
                  </a:extLst>
                </p:cNvPr>
                <p:cNvSpPr/>
                <p:nvPr/>
              </p:nvSpPr>
              <p:spPr>
                <a:xfrm>
                  <a:off x="4041175" y="1253225"/>
                  <a:ext cx="149525" cy="59175"/>
                </a:xfrm>
                <a:custGeom>
                  <a:avLst/>
                  <a:gdLst/>
                  <a:ahLst/>
                  <a:cxnLst/>
                  <a:rect l="l" t="t" r="r" b="b"/>
                  <a:pathLst>
                    <a:path w="5981" h="2367" extrusionOk="0">
                      <a:moveTo>
                        <a:pt x="2732" y="1"/>
                      </a:moveTo>
                      <a:cubicBezTo>
                        <a:pt x="2449" y="1"/>
                        <a:pt x="2166" y="44"/>
                        <a:pt x="1894" y="133"/>
                      </a:cubicBezTo>
                      <a:cubicBezTo>
                        <a:pt x="952" y="444"/>
                        <a:pt x="214" y="1279"/>
                        <a:pt x="0" y="2269"/>
                      </a:cubicBezTo>
                      <a:cubicBezTo>
                        <a:pt x="0" y="2298"/>
                        <a:pt x="10" y="2318"/>
                        <a:pt x="29" y="2337"/>
                      </a:cubicBezTo>
                      <a:cubicBezTo>
                        <a:pt x="49" y="2357"/>
                        <a:pt x="68" y="2366"/>
                        <a:pt x="88" y="2366"/>
                      </a:cubicBezTo>
                      <a:cubicBezTo>
                        <a:pt x="97" y="2366"/>
                        <a:pt x="97" y="2366"/>
                        <a:pt x="107" y="2357"/>
                      </a:cubicBezTo>
                      <a:cubicBezTo>
                        <a:pt x="136" y="2347"/>
                        <a:pt x="156" y="2327"/>
                        <a:pt x="156" y="2308"/>
                      </a:cubicBezTo>
                      <a:cubicBezTo>
                        <a:pt x="350" y="1366"/>
                        <a:pt x="1049" y="580"/>
                        <a:pt x="1932" y="289"/>
                      </a:cubicBezTo>
                      <a:cubicBezTo>
                        <a:pt x="2191" y="206"/>
                        <a:pt x="2459" y="166"/>
                        <a:pt x="2726" y="166"/>
                      </a:cubicBezTo>
                      <a:cubicBezTo>
                        <a:pt x="3431" y="166"/>
                        <a:pt x="4130" y="445"/>
                        <a:pt x="4651" y="959"/>
                      </a:cubicBezTo>
                      <a:cubicBezTo>
                        <a:pt x="4466" y="1221"/>
                        <a:pt x="4359" y="1531"/>
                        <a:pt x="4350" y="1861"/>
                      </a:cubicBezTo>
                      <a:cubicBezTo>
                        <a:pt x="4350" y="1868"/>
                        <a:pt x="4350" y="1874"/>
                        <a:pt x="4350" y="1881"/>
                      </a:cubicBezTo>
                      <a:cubicBezTo>
                        <a:pt x="4204" y="1920"/>
                        <a:pt x="4078" y="1988"/>
                        <a:pt x="3961" y="2085"/>
                      </a:cubicBezTo>
                      <a:cubicBezTo>
                        <a:pt x="3932" y="2104"/>
                        <a:pt x="3923" y="2124"/>
                        <a:pt x="3932" y="2162"/>
                      </a:cubicBezTo>
                      <a:cubicBezTo>
                        <a:pt x="3932" y="2192"/>
                        <a:pt x="3952" y="2211"/>
                        <a:pt x="3981" y="2221"/>
                      </a:cubicBezTo>
                      <a:cubicBezTo>
                        <a:pt x="3989" y="2225"/>
                        <a:pt x="3999" y="2227"/>
                        <a:pt x="4009" y="2227"/>
                      </a:cubicBezTo>
                      <a:cubicBezTo>
                        <a:pt x="4023" y="2227"/>
                        <a:pt x="4037" y="2222"/>
                        <a:pt x="4049" y="2211"/>
                      </a:cubicBezTo>
                      <a:cubicBezTo>
                        <a:pt x="4257" y="2050"/>
                        <a:pt x="4493" y="1968"/>
                        <a:pt x="4741" y="1968"/>
                      </a:cubicBezTo>
                      <a:cubicBezTo>
                        <a:pt x="4851" y="1968"/>
                        <a:pt x="4964" y="1984"/>
                        <a:pt x="5078" y="2017"/>
                      </a:cubicBezTo>
                      <a:cubicBezTo>
                        <a:pt x="5086" y="2019"/>
                        <a:pt x="5093" y="2021"/>
                        <a:pt x="5099" y="2021"/>
                      </a:cubicBezTo>
                      <a:cubicBezTo>
                        <a:pt x="5117" y="2021"/>
                        <a:pt x="5132" y="2012"/>
                        <a:pt x="5146" y="1997"/>
                      </a:cubicBezTo>
                      <a:cubicBezTo>
                        <a:pt x="5165" y="1978"/>
                        <a:pt x="5175" y="1949"/>
                        <a:pt x="5175" y="1920"/>
                      </a:cubicBezTo>
                      <a:cubicBezTo>
                        <a:pt x="5165" y="1891"/>
                        <a:pt x="5146" y="1871"/>
                        <a:pt x="5117" y="1861"/>
                      </a:cubicBezTo>
                      <a:cubicBezTo>
                        <a:pt x="4994" y="1827"/>
                        <a:pt x="4869" y="1809"/>
                        <a:pt x="4746" y="1809"/>
                      </a:cubicBezTo>
                      <a:cubicBezTo>
                        <a:pt x="4664" y="1809"/>
                        <a:pt x="4583" y="1817"/>
                        <a:pt x="4505" y="1832"/>
                      </a:cubicBezTo>
                      <a:cubicBezTo>
                        <a:pt x="4554" y="1065"/>
                        <a:pt x="5136" y="463"/>
                        <a:pt x="5903" y="395"/>
                      </a:cubicBezTo>
                      <a:cubicBezTo>
                        <a:pt x="5952" y="395"/>
                        <a:pt x="5981" y="347"/>
                        <a:pt x="5981" y="308"/>
                      </a:cubicBezTo>
                      <a:cubicBezTo>
                        <a:pt x="5971" y="269"/>
                        <a:pt x="5942" y="240"/>
                        <a:pt x="5903" y="240"/>
                      </a:cubicBezTo>
                      <a:cubicBezTo>
                        <a:pt x="5447" y="279"/>
                        <a:pt x="5029" y="493"/>
                        <a:pt x="4748" y="832"/>
                      </a:cubicBezTo>
                      <a:cubicBezTo>
                        <a:pt x="4201" y="293"/>
                        <a:pt x="3467"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p16">
                  <a:extLst>
                    <a:ext uri="{FF2B5EF4-FFF2-40B4-BE49-F238E27FC236}">
                      <a16:creationId xmlns:a16="http://schemas.microsoft.com/office/drawing/2014/main" id="{C0829B7D-DB0A-B242-AE3A-0FFB187F015E}"/>
                    </a:ext>
                  </a:extLst>
                </p:cNvPr>
                <p:cNvSpPr/>
                <p:nvPr/>
              </p:nvSpPr>
              <p:spPr>
                <a:xfrm>
                  <a:off x="4044325" y="1147475"/>
                  <a:ext cx="158025" cy="56425"/>
                </a:xfrm>
                <a:custGeom>
                  <a:avLst/>
                  <a:gdLst/>
                  <a:ahLst/>
                  <a:cxnLst/>
                  <a:rect l="l" t="t" r="r" b="b"/>
                  <a:pathLst>
                    <a:path w="6321" h="2257" extrusionOk="0">
                      <a:moveTo>
                        <a:pt x="6167" y="1"/>
                      </a:moveTo>
                      <a:cubicBezTo>
                        <a:pt x="6135" y="1"/>
                        <a:pt x="6103" y="15"/>
                        <a:pt x="6088" y="53"/>
                      </a:cubicBezTo>
                      <a:cubicBezTo>
                        <a:pt x="6020" y="237"/>
                        <a:pt x="5981" y="422"/>
                        <a:pt x="5962" y="616"/>
                      </a:cubicBezTo>
                      <a:cubicBezTo>
                        <a:pt x="5952" y="616"/>
                        <a:pt x="5932" y="616"/>
                        <a:pt x="5923" y="626"/>
                      </a:cubicBezTo>
                      <a:cubicBezTo>
                        <a:pt x="5593" y="752"/>
                        <a:pt x="5311" y="946"/>
                        <a:pt x="5078" y="1208"/>
                      </a:cubicBezTo>
                      <a:cubicBezTo>
                        <a:pt x="4415" y="563"/>
                        <a:pt x="3554" y="206"/>
                        <a:pt x="2633" y="206"/>
                      </a:cubicBezTo>
                      <a:cubicBezTo>
                        <a:pt x="2597" y="206"/>
                        <a:pt x="2561" y="207"/>
                        <a:pt x="2525" y="208"/>
                      </a:cubicBezTo>
                      <a:cubicBezTo>
                        <a:pt x="1564" y="228"/>
                        <a:pt x="670" y="635"/>
                        <a:pt x="20" y="1344"/>
                      </a:cubicBezTo>
                      <a:cubicBezTo>
                        <a:pt x="1" y="1363"/>
                        <a:pt x="1" y="1393"/>
                        <a:pt x="1" y="1422"/>
                      </a:cubicBezTo>
                      <a:cubicBezTo>
                        <a:pt x="10" y="1451"/>
                        <a:pt x="39" y="1470"/>
                        <a:pt x="69" y="1480"/>
                      </a:cubicBezTo>
                      <a:cubicBezTo>
                        <a:pt x="88" y="1480"/>
                        <a:pt x="117" y="1480"/>
                        <a:pt x="136" y="1451"/>
                      </a:cubicBezTo>
                      <a:cubicBezTo>
                        <a:pt x="758" y="771"/>
                        <a:pt x="1612" y="383"/>
                        <a:pt x="2534" y="363"/>
                      </a:cubicBezTo>
                      <a:cubicBezTo>
                        <a:pt x="2570" y="362"/>
                        <a:pt x="2606" y="362"/>
                        <a:pt x="2641" y="362"/>
                      </a:cubicBezTo>
                      <a:cubicBezTo>
                        <a:pt x="3523" y="362"/>
                        <a:pt x="4346" y="709"/>
                        <a:pt x="4971" y="1325"/>
                      </a:cubicBezTo>
                      <a:cubicBezTo>
                        <a:pt x="4767" y="1577"/>
                        <a:pt x="4632" y="1859"/>
                        <a:pt x="4544" y="2160"/>
                      </a:cubicBezTo>
                      <a:cubicBezTo>
                        <a:pt x="4534" y="2189"/>
                        <a:pt x="4544" y="2218"/>
                        <a:pt x="4564" y="2237"/>
                      </a:cubicBezTo>
                      <a:cubicBezTo>
                        <a:pt x="4583" y="2247"/>
                        <a:pt x="4602" y="2257"/>
                        <a:pt x="4622" y="2257"/>
                      </a:cubicBezTo>
                      <a:lnTo>
                        <a:pt x="4641" y="2257"/>
                      </a:lnTo>
                      <a:cubicBezTo>
                        <a:pt x="4670" y="2247"/>
                        <a:pt x="4690" y="2228"/>
                        <a:pt x="4699" y="2208"/>
                      </a:cubicBezTo>
                      <a:cubicBezTo>
                        <a:pt x="4874" y="1548"/>
                        <a:pt x="5331" y="1033"/>
                        <a:pt x="5952" y="781"/>
                      </a:cubicBezTo>
                      <a:cubicBezTo>
                        <a:pt x="5952" y="1111"/>
                        <a:pt x="6020" y="1422"/>
                        <a:pt x="6165" y="1723"/>
                      </a:cubicBezTo>
                      <a:cubicBezTo>
                        <a:pt x="6185" y="1752"/>
                        <a:pt x="6204" y="1761"/>
                        <a:pt x="6224" y="1761"/>
                      </a:cubicBezTo>
                      <a:cubicBezTo>
                        <a:pt x="6253" y="1761"/>
                        <a:pt x="6282" y="1752"/>
                        <a:pt x="6301" y="1723"/>
                      </a:cubicBezTo>
                      <a:cubicBezTo>
                        <a:pt x="6321" y="1703"/>
                        <a:pt x="6321" y="1674"/>
                        <a:pt x="6311" y="1645"/>
                      </a:cubicBezTo>
                      <a:cubicBezTo>
                        <a:pt x="6068" y="1160"/>
                        <a:pt x="6039" y="616"/>
                        <a:pt x="6233" y="101"/>
                      </a:cubicBezTo>
                      <a:cubicBezTo>
                        <a:pt x="6253" y="63"/>
                        <a:pt x="6233" y="24"/>
                        <a:pt x="6195" y="4"/>
                      </a:cubicBezTo>
                      <a:cubicBezTo>
                        <a:pt x="6186" y="2"/>
                        <a:pt x="6177" y="1"/>
                        <a:pt x="6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1;p16">
                  <a:extLst>
                    <a:ext uri="{FF2B5EF4-FFF2-40B4-BE49-F238E27FC236}">
                      <a16:creationId xmlns:a16="http://schemas.microsoft.com/office/drawing/2014/main" id="{869B5B67-D69D-8986-DF64-05EF275033C8}"/>
                    </a:ext>
                  </a:extLst>
                </p:cNvPr>
                <p:cNvSpPr/>
                <p:nvPr/>
              </p:nvSpPr>
              <p:spPr>
                <a:xfrm>
                  <a:off x="4091425" y="1070150"/>
                  <a:ext cx="73800" cy="50025"/>
                </a:xfrm>
                <a:custGeom>
                  <a:avLst/>
                  <a:gdLst/>
                  <a:ahLst/>
                  <a:cxnLst/>
                  <a:rect l="l" t="t" r="r" b="b"/>
                  <a:pathLst>
                    <a:path w="2952" h="2001" extrusionOk="0">
                      <a:moveTo>
                        <a:pt x="1179" y="0"/>
                      </a:moveTo>
                      <a:cubicBezTo>
                        <a:pt x="799" y="0"/>
                        <a:pt x="417" y="84"/>
                        <a:pt x="58" y="253"/>
                      </a:cubicBezTo>
                      <a:cubicBezTo>
                        <a:pt x="19" y="272"/>
                        <a:pt x="0" y="311"/>
                        <a:pt x="19" y="350"/>
                      </a:cubicBezTo>
                      <a:cubicBezTo>
                        <a:pt x="34" y="378"/>
                        <a:pt x="63" y="396"/>
                        <a:pt x="94" y="396"/>
                      </a:cubicBezTo>
                      <a:cubicBezTo>
                        <a:pt x="105" y="396"/>
                        <a:pt x="116" y="394"/>
                        <a:pt x="126" y="389"/>
                      </a:cubicBezTo>
                      <a:lnTo>
                        <a:pt x="136" y="389"/>
                      </a:lnTo>
                      <a:cubicBezTo>
                        <a:pt x="464" y="229"/>
                        <a:pt x="818" y="150"/>
                        <a:pt x="1172" y="150"/>
                      </a:cubicBezTo>
                      <a:cubicBezTo>
                        <a:pt x="1612" y="150"/>
                        <a:pt x="2053" y="272"/>
                        <a:pt x="2447" y="515"/>
                      </a:cubicBezTo>
                      <a:cubicBezTo>
                        <a:pt x="2175" y="942"/>
                        <a:pt x="2087" y="1457"/>
                        <a:pt x="2214" y="1942"/>
                      </a:cubicBezTo>
                      <a:cubicBezTo>
                        <a:pt x="2223" y="1981"/>
                        <a:pt x="2252" y="2000"/>
                        <a:pt x="2281" y="2000"/>
                      </a:cubicBezTo>
                      <a:lnTo>
                        <a:pt x="2311" y="2000"/>
                      </a:lnTo>
                      <a:cubicBezTo>
                        <a:pt x="2349" y="1990"/>
                        <a:pt x="2379" y="1952"/>
                        <a:pt x="2369" y="1903"/>
                      </a:cubicBezTo>
                      <a:cubicBezTo>
                        <a:pt x="2243" y="1447"/>
                        <a:pt x="2330" y="961"/>
                        <a:pt x="2602" y="563"/>
                      </a:cubicBezTo>
                      <a:cubicBezTo>
                        <a:pt x="2612" y="554"/>
                        <a:pt x="2631" y="544"/>
                        <a:pt x="2631" y="525"/>
                      </a:cubicBezTo>
                      <a:cubicBezTo>
                        <a:pt x="2718" y="408"/>
                        <a:pt x="2815" y="301"/>
                        <a:pt x="2922" y="224"/>
                      </a:cubicBezTo>
                      <a:cubicBezTo>
                        <a:pt x="2942" y="204"/>
                        <a:pt x="2951" y="175"/>
                        <a:pt x="2951" y="156"/>
                      </a:cubicBezTo>
                      <a:cubicBezTo>
                        <a:pt x="2942" y="126"/>
                        <a:pt x="2922" y="107"/>
                        <a:pt x="2893" y="88"/>
                      </a:cubicBezTo>
                      <a:cubicBezTo>
                        <a:pt x="2885" y="85"/>
                        <a:pt x="2878" y="84"/>
                        <a:pt x="2870" y="84"/>
                      </a:cubicBezTo>
                      <a:cubicBezTo>
                        <a:pt x="2849" y="84"/>
                        <a:pt x="2830" y="93"/>
                        <a:pt x="2815" y="107"/>
                      </a:cubicBezTo>
                      <a:cubicBezTo>
                        <a:pt x="2718" y="185"/>
                        <a:pt x="2621" y="282"/>
                        <a:pt x="2534" y="389"/>
                      </a:cubicBezTo>
                      <a:cubicBezTo>
                        <a:pt x="2119" y="130"/>
                        <a:pt x="165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p16">
                  <a:extLst>
                    <a:ext uri="{FF2B5EF4-FFF2-40B4-BE49-F238E27FC236}">
                      <a16:creationId xmlns:a16="http://schemas.microsoft.com/office/drawing/2014/main" id="{F0C341B7-23A3-3169-7E08-154D5646C415}"/>
                    </a:ext>
                  </a:extLst>
                </p:cNvPr>
                <p:cNvSpPr/>
                <p:nvPr/>
              </p:nvSpPr>
              <p:spPr>
                <a:xfrm>
                  <a:off x="4169575" y="1001275"/>
                  <a:ext cx="93700" cy="121075"/>
                </a:xfrm>
                <a:custGeom>
                  <a:avLst/>
                  <a:gdLst/>
                  <a:ahLst/>
                  <a:cxnLst/>
                  <a:rect l="l" t="t" r="r" b="b"/>
                  <a:pathLst>
                    <a:path w="3748" h="4843" extrusionOk="0">
                      <a:moveTo>
                        <a:pt x="416" y="0"/>
                      </a:moveTo>
                      <a:cubicBezTo>
                        <a:pt x="389" y="0"/>
                        <a:pt x="366" y="18"/>
                        <a:pt x="359" y="47"/>
                      </a:cubicBezTo>
                      <a:cubicBezTo>
                        <a:pt x="0" y="891"/>
                        <a:pt x="136" y="1911"/>
                        <a:pt x="719" y="2639"/>
                      </a:cubicBezTo>
                      <a:cubicBezTo>
                        <a:pt x="1255" y="3312"/>
                        <a:pt x="2141" y="3712"/>
                        <a:pt x="3073" y="3712"/>
                      </a:cubicBezTo>
                      <a:cubicBezTo>
                        <a:pt x="3136" y="3712"/>
                        <a:pt x="3199" y="3710"/>
                        <a:pt x="3262" y="3707"/>
                      </a:cubicBezTo>
                      <a:lnTo>
                        <a:pt x="3262" y="3707"/>
                      </a:lnTo>
                      <a:cubicBezTo>
                        <a:pt x="3252" y="4105"/>
                        <a:pt x="3369" y="4483"/>
                        <a:pt x="3592" y="4804"/>
                      </a:cubicBezTo>
                      <a:cubicBezTo>
                        <a:pt x="3612" y="4833"/>
                        <a:pt x="3631" y="4843"/>
                        <a:pt x="3651" y="4843"/>
                      </a:cubicBezTo>
                      <a:cubicBezTo>
                        <a:pt x="3670" y="4843"/>
                        <a:pt x="3689" y="4843"/>
                        <a:pt x="3699" y="4833"/>
                      </a:cubicBezTo>
                      <a:cubicBezTo>
                        <a:pt x="3738" y="4804"/>
                        <a:pt x="3748" y="4765"/>
                        <a:pt x="3728" y="4726"/>
                      </a:cubicBezTo>
                      <a:cubicBezTo>
                        <a:pt x="3379" y="4221"/>
                        <a:pt x="3320" y="3580"/>
                        <a:pt x="3563" y="3027"/>
                      </a:cubicBezTo>
                      <a:cubicBezTo>
                        <a:pt x="3573" y="2998"/>
                        <a:pt x="3573" y="2969"/>
                        <a:pt x="3553" y="2940"/>
                      </a:cubicBezTo>
                      <a:cubicBezTo>
                        <a:pt x="3538" y="2924"/>
                        <a:pt x="3515" y="2908"/>
                        <a:pt x="3492" y="2908"/>
                      </a:cubicBezTo>
                      <a:cubicBezTo>
                        <a:pt x="3486" y="2908"/>
                        <a:pt x="3481" y="2909"/>
                        <a:pt x="3476" y="2911"/>
                      </a:cubicBezTo>
                      <a:cubicBezTo>
                        <a:pt x="3456" y="2911"/>
                        <a:pt x="3437" y="2930"/>
                        <a:pt x="3427" y="2949"/>
                      </a:cubicBezTo>
                      <a:cubicBezTo>
                        <a:pt x="3340" y="3144"/>
                        <a:pt x="3291" y="3347"/>
                        <a:pt x="3272" y="3551"/>
                      </a:cubicBezTo>
                      <a:cubicBezTo>
                        <a:pt x="3204" y="3556"/>
                        <a:pt x="3136" y="3558"/>
                        <a:pt x="3069" y="3558"/>
                      </a:cubicBezTo>
                      <a:cubicBezTo>
                        <a:pt x="2222" y="3558"/>
                        <a:pt x="1434" y="3222"/>
                        <a:pt x="913" y="2629"/>
                      </a:cubicBezTo>
                      <a:cubicBezTo>
                        <a:pt x="311" y="1949"/>
                        <a:pt x="146" y="940"/>
                        <a:pt x="495" y="115"/>
                      </a:cubicBezTo>
                      <a:cubicBezTo>
                        <a:pt x="515" y="66"/>
                        <a:pt x="486" y="27"/>
                        <a:pt x="447" y="8"/>
                      </a:cubicBezTo>
                      <a:cubicBezTo>
                        <a:pt x="436" y="3"/>
                        <a:pt x="426" y="0"/>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p16">
                  <a:extLst>
                    <a:ext uri="{FF2B5EF4-FFF2-40B4-BE49-F238E27FC236}">
                      <a16:creationId xmlns:a16="http://schemas.microsoft.com/office/drawing/2014/main" id="{A75AE958-3164-F407-4F95-C70B1AB9F913}"/>
                    </a:ext>
                  </a:extLst>
                </p:cNvPr>
                <p:cNvSpPr/>
                <p:nvPr/>
              </p:nvSpPr>
              <p:spPr>
                <a:xfrm>
                  <a:off x="4210575" y="1312775"/>
                  <a:ext cx="42750" cy="123650"/>
                </a:xfrm>
                <a:custGeom>
                  <a:avLst/>
                  <a:gdLst/>
                  <a:ahLst/>
                  <a:cxnLst/>
                  <a:rect l="l" t="t" r="r" b="b"/>
                  <a:pathLst>
                    <a:path w="1710" h="4946" extrusionOk="0">
                      <a:moveTo>
                        <a:pt x="1523" y="1"/>
                      </a:moveTo>
                      <a:cubicBezTo>
                        <a:pt x="1500" y="1"/>
                        <a:pt x="1478" y="10"/>
                        <a:pt x="1467" y="33"/>
                      </a:cubicBezTo>
                      <a:cubicBezTo>
                        <a:pt x="1321" y="276"/>
                        <a:pt x="1098" y="431"/>
                        <a:pt x="826" y="499"/>
                      </a:cubicBezTo>
                      <a:cubicBezTo>
                        <a:pt x="797" y="509"/>
                        <a:pt x="778" y="528"/>
                        <a:pt x="768" y="547"/>
                      </a:cubicBezTo>
                      <a:cubicBezTo>
                        <a:pt x="758" y="577"/>
                        <a:pt x="768" y="606"/>
                        <a:pt x="787" y="625"/>
                      </a:cubicBezTo>
                      <a:cubicBezTo>
                        <a:pt x="807" y="654"/>
                        <a:pt x="836" y="654"/>
                        <a:pt x="865" y="654"/>
                      </a:cubicBezTo>
                      <a:cubicBezTo>
                        <a:pt x="962" y="625"/>
                        <a:pt x="1069" y="586"/>
                        <a:pt x="1156" y="538"/>
                      </a:cubicBezTo>
                      <a:lnTo>
                        <a:pt x="1156" y="538"/>
                      </a:lnTo>
                      <a:cubicBezTo>
                        <a:pt x="1535" y="1810"/>
                        <a:pt x="1185" y="3256"/>
                        <a:pt x="273" y="4217"/>
                      </a:cubicBezTo>
                      <a:cubicBezTo>
                        <a:pt x="224" y="4159"/>
                        <a:pt x="185" y="4110"/>
                        <a:pt x="137" y="4062"/>
                      </a:cubicBezTo>
                      <a:cubicBezTo>
                        <a:pt x="125" y="4051"/>
                        <a:pt x="111" y="4046"/>
                        <a:pt x="95" y="4046"/>
                      </a:cubicBezTo>
                      <a:cubicBezTo>
                        <a:pt x="83" y="4046"/>
                        <a:pt x="71" y="4048"/>
                        <a:pt x="59" y="4052"/>
                      </a:cubicBezTo>
                      <a:cubicBezTo>
                        <a:pt x="30" y="4052"/>
                        <a:pt x="11" y="4081"/>
                        <a:pt x="1" y="4110"/>
                      </a:cubicBezTo>
                      <a:cubicBezTo>
                        <a:pt x="1" y="4130"/>
                        <a:pt x="1" y="4159"/>
                        <a:pt x="20" y="4178"/>
                      </a:cubicBezTo>
                      <a:cubicBezTo>
                        <a:pt x="88" y="4237"/>
                        <a:pt x="137" y="4305"/>
                        <a:pt x="185" y="4373"/>
                      </a:cubicBezTo>
                      <a:cubicBezTo>
                        <a:pt x="185" y="4382"/>
                        <a:pt x="195" y="4392"/>
                        <a:pt x="205" y="4392"/>
                      </a:cubicBezTo>
                      <a:cubicBezTo>
                        <a:pt x="292" y="4538"/>
                        <a:pt x="341" y="4693"/>
                        <a:pt x="360" y="4868"/>
                      </a:cubicBezTo>
                      <a:cubicBezTo>
                        <a:pt x="360" y="4897"/>
                        <a:pt x="370" y="4926"/>
                        <a:pt x="399" y="4936"/>
                      </a:cubicBezTo>
                      <a:cubicBezTo>
                        <a:pt x="409" y="4936"/>
                        <a:pt x="428" y="4945"/>
                        <a:pt x="438" y="4945"/>
                      </a:cubicBezTo>
                      <a:cubicBezTo>
                        <a:pt x="457" y="4945"/>
                        <a:pt x="467" y="4936"/>
                        <a:pt x="486" y="4926"/>
                      </a:cubicBezTo>
                      <a:cubicBezTo>
                        <a:pt x="506" y="4916"/>
                        <a:pt x="515" y="4887"/>
                        <a:pt x="515" y="4868"/>
                      </a:cubicBezTo>
                      <a:cubicBezTo>
                        <a:pt x="496" y="4683"/>
                        <a:pt x="447" y="4508"/>
                        <a:pt x="360" y="4353"/>
                      </a:cubicBezTo>
                      <a:cubicBezTo>
                        <a:pt x="1341" y="3343"/>
                        <a:pt x="1710" y="1819"/>
                        <a:pt x="1302" y="470"/>
                      </a:cubicBezTo>
                      <a:cubicBezTo>
                        <a:pt x="1302" y="470"/>
                        <a:pt x="1292" y="460"/>
                        <a:pt x="1292" y="450"/>
                      </a:cubicBezTo>
                      <a:cubicBezTo>
                        <a:pt x="1418" y="363"/>
                        <a:pt x="1515" y="246"/>
                        <a:pt x="1593" y="111"/>
                      </a:cubicBezTo>
                      <a:cubicBezTo>
                        <a:pt x="1622" y="72"/>
                        <a:pt x="1603" y="33"/>
                        <a:pt x="1574" y="13"/>
                      </a:cubicBezTo>
                      <a:cubicBezTo>
                        <a:pt x="1558" y="5"/>
                        <a:pt x="1540" y="1"/>
                        <a:pt x="1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p16">
                  <a:extLst>
                    <a:ext uri="{FF2B5EF4-FFF2-40B4-BE49-F238E27FC236}">
                      <a16:creationId xmlns:a16="http://schemas.microsoft.com/office/drawing/2014/main" id="{2C020312-897E-1126-D4F3-EE093B844DD9}"/>
                    </a:ext>
                  </a:extLst>
                </p:cNvPr>
                <p:cNvSpPr/>
                <p:nvPr/>
              </p:nvSpPr>
              <p:spPr>
                <a:xfrm>
                  <a:off x="4393600" y="1327650"/>
                  <a:ext cx="66525" cy="101500"/>
                </a:xfrm>
                <a:custGeom>
                  <a:avLst/>
                  <a:gdLst/>
                  <a:ahLst/>
                  <a:cxnLst/>
                  <a:rect l="l" t="t" r="r" b="b"/>
                  <a:pathLst>
                    <a:path w="2661" h="4060" extrusionOk="0">
                      <a:moveTo>
                        <a:pt x="549" y="0"/>
                      </a:moveTo>
                      <a:cubicBezTo>
                        <a:pt x="531" y="0"/>
                        <a:pt x="513" y="8"/>
                        <a:pt x="495" y="20"/>
                      </a:cubicBezTo>
                      <a:cubicBezTo>
                        <a:pt x="476" y="40"/>
                        <a:pt x="466" y="69"/>
                        <a:pt x="466" y="98"/>
                      </a:cubicBezTo>
                      <a:cubicBezTo>
                        <a:pt x="534" y="477"/>
                        <a:pt x="359" y="846"/>
                        <a:pt x="39" y="1049"/>
                      </a:cubicBezTo>
                      <a:cubicBezTo>
                        <a:pt x="10" y="1069"/>
                        <a:pt x="0" y="1098"/>
                        <a:pt x="0" y="1117"/>
                      </a:cubicBezTo>
                      <a:cubicBezTo>
                        <a:pt x="0" y="1147"/>
                        <a:pt x="19" y="1176"/>
                        <a:pt x="49" y="1195"/>
                      </a:cubicBezTo>
                      <a:cubicBezTo>
                        <a:pt x="57" y="1199"/>
                        <a:pt x="66" y="1201"/>
                        <a:pt x="76" y="1201"/>
                      </a:cubicBezTo>
                      <a:cubicBezTo>
                        <a:pt x="90" y="1201"/>
                        <a:pt x="105" y="1197"/>
                        <a:pt x="117" y="1185"/>
                      </a:cubicBezTo>
                      <a:cubicBezTo>
                        <a:pt x="301" y="1069"/>
                        <a:pt x="447" y="914"/>
                        <a:pt x="534" y="719"/>
                      </a:cubicBezTo>
                      <a:cubicBezTo>
                        <a:pt x="1748" y="1321"/>
                        <a:pt x="2495" y="2632"/>
                        <a:pt x="2388" y="3981"/>
                      </a:cubicBezTo>
                      <a:cubicBezTo>
                        <a:pt x="2388" y="4030"/>
                        <a:pt x="2417" y="4059"/>
                        <a:pt x="2456" y="4059"/>
                      </a:cubicBezTo>
                      <a:lnTo>
                        <a:pt x="2466" y="4059"/>
                      </a:lnTo>
                      <a:cubicBezTo>
                        <a:pt x="2505" y="4059"/>
                        <a:pt x="2544" y="4030"/>
                        <a:pt x="2544" y="3981"/>
                      </a:cubicBezTo>
                      <a:cubicBezTo>
                        <a:pt x="2660" y="2583"/>
                        <a:pt x="1854" y="1185"/>
                        <a:pt x="592" y="564"/>
                      </a:cubicBezTo>
                      <a:cubicBezTo>
                        <a:pt x="641" y="409"/>
                        <a:pt x="651" y="234"/>
                        <a:pt x="621" y="59"/>
                      </a:cubicBezTo>
                      <a:cubicBezTo>
                        <a:pt x="621" y="30"/>
                        <a:pt x="602" y="11"/>
                        <a:pt x="583" y="11"/>
                      </a:cubicBezTo>
                      <a:cubicBezTo>
                        <a:pt x="571" y="3"/>
                        <a:pt x="560"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p16">
                  <a:extLst>
                    <a:ext uri="{FF2B5EF4-FFF2-40B4-BE49-F238E27FC236}">
                      <a16:creationId xmlns:a16="http://schemas.microsoft.com/office/drawing/2014/main" id="{B9D7D977-0EDA-4616-9B1C-C7C6B41DC519}"/>
                    </a:ext>
                  </a:extLst>
                </p:cNvPr>
                <p:cNvSpPr/>
                <p:nvPr/>
              </p:nvSpPr>
              <p:spPr>
                <a:xfrm>
                  <a:off x="4395525" y="1253225"/>
                  <a:ext cx="149775" cy="58925"/>
                </a:xfrm>
                <a:custGeom>
                  <a:avLst/>
                  <a:gdLst/>
                  <a:ahLst/>
                  <a:cxnLst/>
                  <a:rect l="l" t="t" r="r" b="b"/>
                  <a:pathLst>
                    <a:path w="5991" h="2357" extrusionOk="0">
                      <a:moveTo>
                        <a:pt x="3257" y="1"/>
                      </a:moveTo>
                      <a:cubicBezTo>
                        <a:pt x="2519" y="1"/>
                        <a:pt x="1780" y="293"/>
                        <a:pt x="1234" y="832"/>
                      </a:cubicBezTo>
                      <a:cubicBezTo>
                        <a:pt x="952" y="493"/>
                        <a:pt x="544" y="279"/>
                        <a:pt x="78" y="240"/>
                      </a:cubicBezTo>
                      <a:cubicBezTo>
                        <a:pt x="40" y="240"/>
                        <a:pt x="10" y="269"/>
                        <a:pt x="1" y="308"/>
                      </a:cubicBezTo>
                      <a:cubicBezTo>
                        <a:pt x="1" y="347"/>
                        <a:pt x="30" y="395"/>
                        <a:pt x="78" y="395"/>
                      </a:cubicBezTo>
                      <a:cubicBezTo>
                        <a:pt x="845" y="463"/>
                        <a:pt x="1428" y="1065"/>
                        <a:pt x="1476" y="1832"/>
                      </a:cubicBezTo>
                      <a:cubicBezTo>
                        <a:pt x="1399" y="1817"/>
                        <a:pt x="1318" y="1809"/>
                        <a:pt x="1236" y="1809"/>
                      </a:cubicBezTo>
                      <a:cubicBezTo>
                        <a:pt x="1113" y="1809"/>
                        <a:pt x="987" y="1827"/>
                        <a:pt x="865" y="1861"/>
                      </a:cubicBezTo>
                      <a:cubicBezTo>
                        <a:pt x="836" y="1871"/>
                        <a:pt x="816" y="1891"/>
                        <a:pt x="807" y="1920"/>
                      </a:cubicBezTo>
                      <a:cubicBezTo>
                        <a:pt x="807" y="1949"/>
                        <a:pt x="816" y="1978"/>
                        <a:pt x="836" y="1997"/>
                      </a:cubicBezTo>
                      <a:cubicBezTo>
                        <a:pt x="850" y="2012"/>
                        <a:pt x="869" y="2021"/>
                        <a:pt x="886" y="2021"/>
                      </a:cubicBezTo>
                      <a:cubicBezTo>
                        <a:pt x="893" y="2021"/>
                        <a:pt x="898" y="2019"/>
                        <a:pt x="904" y="2017"/>
                      </a:cubicBezTo>
                      <a:cubicBezTo>
                        <a:pt x="1017" y="1984"/>
                        <a:pt x="1130" y="1968"/>
                        <a:pt x="1241" y="1968"/>
                      </a:cubicBezTo>
                      <a:cubicBezTo>
                        <a:pt x="1488" y="1968"/>
                        <a:pt x="1725" y="2050"/>
                        <a:pt x="1933" y="2211"/>
                      </a:cubicBezTo>
                      <a:cubicBezTo>
                        <a:pt x="1950" y="2222"/>
                        <a:pt x="1964" y="2227"/>
                        <a:pt x="1976" y="2227"/>
                      </a:cubicBezTo>
                      <a:cubicBezTo>
                        <a:pt x="1985" y="2227"/>
                        <a:pt x="1993" y="2225"/>
                        <a:pt x="2001" y="2221"/>
                      </a:cubicBezTo>
                      <a:cubicBezTo>
                        <a:pt x="2030" y="2211"/>
                        <a:pt x="2049" y="2182"/>
                        <a:pt x="2049" y="2153"/>
                      </a:cubicBezTo>
                      <a:cubicBezTo>
                        <a:pt x="2059" y="2124"/>
                        <a:pt x="2049" y="2094"/>
                        <a:pt x="2020" y="2075"/>
                      </a:cubicBezTo>
                      <a:cubicBezTo>
                        <a:pt x="1904" y="1988"/>
                        <a:pt x="1777" y="1920"/>
                        <a:pt x="1632" y="1871"/>
                      </a:cubicBezTo>
                      <a:cubicBezTo>
                        <a:pt x="1641" y="1871"/>
                        <a:pt x="1641" y="1861"/>
                        <a:pt x="1641" y="1852"/>
                      </a:cubicBezTo>
                      <a:cubicBezTo>
                        <a:pt x="1622" y="1522"/>
                        <a:pt x="1515" y="1211"/>
                        <a:pt x="1331" y="949"/>
                      </a:cubicBezTo>
                      <a:cubicBezTo>
                        <a:pt x="1848" y="438"/>
                        <a:pt x="2547" y="160"/>
                        <a:pt x="3246" y="160"/>
                      </a:cubicBezTo>
                      <a:cubicBezTo>
                        <a:pt x="3517" y="160"/>
                        <a:pt x="3788" y="202"/>
                        <a:pt x="4049" y="289"/>
                      </a:cubicBezTo>
                      <a:cubicBezTo>
                        <a:pt x="4933" y="570"/>
                        <a:pt x="5632" y="1366"/>
                        <a:pt x="5826" y="2298"/>
                      </a:cubicBezTo>
                      <a:cubicBezTo>
                        <a:pt x="5836" y="2337"/>
                        <a:pt x="5865" y="2357"/>
                        <a:pt x="5894" y="2357"/>
                      </a:cubicBezTo>
                      <a:lnTo>
                        <a:pt x="5913" y="2357"/>
                      </a:lnTo>
                      <a:cubicBezTo>
                        <a:pt x="5952" y="2347"/>
                        <a:pt x="5991" y="2308"/>
                        <a:pt x="5981" y="2260"/>
                      </a:cubicBezTo>
                      <a:cubicBezTo>
                        <a:pt x="5768" y="1279"/>
                        <a:pt x="5030" y="444"/>
                        <a:pt x="4088" y="133"/>
                      </a:cubicBezTo>
                      <a:lnTo>
                        <a:pt x="4098" y="133"/>
                      </a:lnTo>
                      <a:cubicBezTo>
                        <a:pt x="3825" y="44"/>
                        <a:pt x="3541" y="1"/>
                        <a:pt x="3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p16">
                  <a:extLst>
                    <a:ext uri="{FF2B5EF4-FFF2-40B4-BE49-F238E27FC236}">
                      <a16:creationId xmlns:a16="http://schemas.microsoft.com/office/drawing/2014/main" id="{0D68F4B0-D152-74FA-DBFE-5C7AD981D712}"/>
                    </a:ext>
                  </a:extLst>
                </p:cNvPr>
                <p:cNvSpPr/>
                <p:nvPr/>
              </p:nvSpPr>
              <p:spPr>
                <a:xfrm>
                  <a:off x="4383875" y="1147475"/>
                  <a:ext cx="158275" cy="56425"/>
                </a:xfrm>
                <a:custGeom>
                  <a:avLst/>
                  <a:gdLst/>
                  <a:ahLst/>
                  <a:cxnLst/>
                  <a:rect l="l" t="t" r="r" b="b"/>
                  <a:pathLst>
                    <a:path w="6331" h="2257" extrusionOk="0">
                      <a:moveTo>
                        <a:pt x="154" y="1"/>
                      </a:moveTo>
                      <a:cubicBezTo>
                        <a:pt x="132" y="1"/>
                        <a:pt x="112" y="12"/>
                        <a:pt x="98" y="33"/>
                      </a:cubicBezTo>
                      <a:cubicBezTo>
                        <a:pt x="78" y="53"/>
                        <a:pt x="78" y="72"/>
                        <a:pt x="88" y="101"/>
                      </a:cubicBezTo>
                      <a:cubicBezTo>
                        <a:pt x="282" y="616"/>
                        <a:pt x="253" y="1160"/>
                        <a:pt x="20" y="1645"/>
                      </a:cubicBezTo>
                      <a:cubicBezTo>
                        <a:pt x="1" y="1694"/>
                        <a:pt x="20" y="1732"/>
                        <a:pt x="59" y="1752"/>
                      </a:cubicBezTo>
                      <a:cubicBezTo>
                        <a:pt x="72" y="1758"/>
                        <a:pt x="85" y="1761"/>
                        <a:pt x="97" y="1761"/>
                      </a:cubicBezTo>
                      <a:cubicBezTo>
                        <a:pt x="122" y="1761"/>
                        <a:pt x="143" y="1749"/>
                        <a:pt x="156" y="1723"/>
                      </a:cubicBezTo>
                      <a:cubicBezTo>
                        <a:pt x="302" y="1422"/>
                        <a:pt x="379" y="1101"/>
                        <a:pt x="379" y="781"/>
                      </a:cubicBezTo>
                      <a:cubicBezTo>
                        <a:pt x="991" y="1033"/>
                        <a:pt x="1457" y="1548"/>
                        <a:pt x="1632" y="2198"/>
                      </a:cubicBezTo>
                      <a:cubicBezTo>
                        <a:pt x="1641" y="2228"/>
                        <a:pt x="1661" y="2247"/>
                        <a:pt x="1680" y="2257"/>
                      </a:cubicBezTo>
                      <a:lnTo>
                        <a:pt x="1700" y="2257"/>
                      </a:lnTo>
                      <a:cubicBezTo>
                        <a:pt x="1729" y="2257"/>
                        <a:pt x="1748" y="2247"/>
                        <a:pt x="1758" y="2237"/>
                      </a:cubicBezTo>
                      <a:cubicBezTo>
                        <a:pt x="1777" y="2218"/>
                        <a:pt x="1787" y="2189"/>
                        <a:pt x="1777" y="2160"/>
                      </a:cubicBezTo>
                      <a:cubicBezTo>
                        <a:pt x="1700" y="1849"/>
                        <a:pt x="1554" y="1567"/>
                        <a:pt x="1350" y="1325"/>
                      </a:cubicBezTo>
                      <a:cubicBezTo>
                        <a:pt x="1993" y="701"/>
                        <a:pt x="2820" y="353"/>
                        <a:pt x="3714" y="353"/>
                      </a:cubicBezTo>
                      <a:cubicBezTo>
                        <a:pt x="3738" y="353"/>
                        <a:pt x="3763" y="353"/>
                        <a:pt x="3787" y="354"/>
                      </a:cubicBezTo>
                      <a:cubicBezTo>
                        <a:pt x="4709" y="383"/>
                        <a:pt x="5564" y="771"/>
                        <a:pt x="6195" y="1451"/>
                      </a:cubicBezTo>
                      <a:cubicBezTo>
                        <a:pt x="6204" y="1470"/>
                        <a:pt x="6234" y="1480"/>
                        <a:pt x="6263" y="1480"/>
                      </a:cubicBezTo>
                      <a:cubicBezTo>
                        <a:pt x="6292" y="1470"/>
                        <a:pt x="6311" y="1451"/>
                        <a:pt x="6321" y="1422"/>
                      </a:cubicBezTo>
                      <a:cubicBezTo>
                        <a:pt x="6331" y="1393"/>
                        <a:pt x="6321" y="1363"/>
                        <a:pt x="6302" y="1344"/>
                      </a:cubicBezTo>
                      <a:cubicBezTo>
                        <a:pt x="5651" y="626"/>
                        <a:pt x="4768" y="228"/>
                        <a:pt x="3797" y="198"/>
                      </a:cubicBezTo>
                      <a:cubicBezTo>
                        <a:pt x="3771" y="198"/>
                        <a:pt x="3746" y="198"/>
                        <a:pt x="3721" y="198"/>
                      </a:cubicBezTo>
                      <a:cubicBezTo>
                        <a:pt x="2788" y="198"/>
                        <a:pt x="1915" y="546"/>
                        <a:pt x="1253" y="1198"/>
                      </a:cubicBezTo>
                      <a:cubicBezTo>
                        <a:pt x="1020" y="946"/>
                        <a:pt x="729" y="752"/>
                        <a:pt x="399" y="626"/>
                      </a:cubicBezTo>
                      <a:cubicBezTo>
                        <a:pt x="389" y="616"/>
                        <a:pt x="379" y="616"/>
                        <a:pt x="370" y="616"/>
                      </a:cubicBezTo>
                      <a:cubicBezTo>
                        <a:pt x="350" y="422"/>
                        <a:pt x="311" y="237"/>
                        <a:pt x="234" y="53"/>
                      </a:cubicBezTo>
                      <a:cubicBezTo>
                        <a:pt x="224" y="24"/>
                        <a:pt x="205" y="4"/>
                        <a:pt x="175" y="4"/>
                      </a:cubicBezTo>
                      <a:cubicBezTo>
                        <a:pt x="168" y="2"/>
                        <a:pt x="161"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7;p16">
                  <a:extLst>
                    <a:ext uri="{FF2B5EF4-FFF2-40B4-BE49-F238E27FC236}">
                      <a16:creationId xmlns:a16="http://schemas.microsoft.com/office/drawing/2014/main" id="{0D1EA043-674D-D138-474D-9440E32F47E1}"/>
                    </a:ext>
                  </a:extLst>
                </p:cNvPr>
                <p:cNvSpPr/>
                <p:nvPr/>
              </p:nvSpPr>
              <p:spPr>
                <a:xfrm>
                  <a:off x="4421025" y="1070050"/>
                  <a:ext cx="73800" cy="50125"/>
                </a:xfrm>
                <a:custGeom>
                  <a:avLst/>
                  <a:gdLst/>
                  <a:ahLst/>
                  <a:cxnLst/>
                  <a:rect l="l" t="t" r="r" b="b"/>
                  <a:pathLst>
                    <a:path w="2952" h="2005" extrusionOk="0">
                      <a:moveTo>
                        <a:pt x="1784" y="0"/>
                      </a:moveTo>
                      <a:cubicBezTo>
                        <a:pt x="1307" y="0"/>
                        <a:pt x="834" y="133"/>
                        <a:pt x="418" y="393"/>
                      </a:cubicBezTo>
                      <a:cubicBezTo>
                        <a:pt x="330" y="286"/>
                        <a:pt x="243" y="189"/>
                        <a:pt x="136" y="111"/>
                      </a:cubicBezTo>
                      <a:cubicBezTo>
                        <a:pt x="122" y="97"/>
                        <a:pt x="102" y="88"/>
                        <a:pt x="82" y="88"/>
                      </a:cubicBezTo>
                      <a:cubicBezTo>
                        <a:pt x="74" y="88"/>
                        <a:pt x="66" y="89"/>
                        <a:pt x="58" y="92"/>
                      </a:cubicBezTo>
                      <a:cubicBezTo>
                        <a:pt x="29" y="101"/>
                        <a:pt x="10" y="130"/>
                        <a:pt x="0" y="160"/>
                      </a:cubicBezTo>
                      <a:cubicBezTo>
                        <a:pt x="0" y="179"/>
                        <a:pt x="10" y="208"/>
                        <a:pt x="29" y="218"/>
                      </a:cubicBezTo>
                      <a:cubicBezTo>
                        <a:pt x="136" y="305"/>
                        <a:pt x="233" y="412"/>
                        <a:pt x="321" y="529"/>
                      </a:cubicBezTo>
                      <a:cubicBezTo>
                        <a:pt x="330" y="548"/>
                        <a:pt x="340" y="558"/>
                        <a:pt x="359" y="567"/>
                      </a:cubicBezTo>
                      <a:cubicBezTo>
                        <a:pt x="621" y="956"/>
                        <a:pt x="709" y="1451"/>
                        <a:pt x="592" y="1907"/>
                      </a:cubicBezTo>
                      <a:cubicBezTo>
                        <a:pt x="583" y="1936"/>
                        <a:pt x="592" y="1965"/>
                        <a:pt x="612" y="1985"/>
                      </a:cubicBezTo>
                      <a:cubicBezTo>
                        <a:pt x="621" y="1994"/>
                        <a:pt x="651" y="2004"/>
                        <a:pt x="670" y="2004"/>
                      </a:cubicBezTo>
                      <a:lnTo>
                        <a:pt x="689" y="2004"/>
                      </a:lnTo>
                      <a:cubicBezTo>
                        <a:pt x="719" y="1994"/>
                        <a:pt x="738" y="1975"/>
                        <a:pt x="738" y="1956"/>
                      </a:cubicBezTo>
                      <a:cubicBezTo>
                        <a:pt x="864" y="1461"/>
                        <a:pt x="787" y="946"/>
                        <a:pt x="515" y="519"/>
                      </a:cubicBezTo>
                      <a:cubicBezTo>
                        <a:pt x="905" y="280"/>
                        <a:pt x="1347" y="157"/>
                        <a:pt x="1791" y="157"/>
                      </a:cubicBezTo>
                      <a:cubicBezTo>
                        <a:pt x="2142" y="157"/>
                        <a:pt x="2495" y="234"/>
                        <a:pt x="2825" y="393"/>
                      </a:cubicBezTo>
                      <a:cubicBezTo>
                        <a:pt x="2836" y="397"/>
                        <a:pt x="2847" y="399"/>
                        <a:pt x="2857" y="399"/>
                      </a:cubicBezTo>
                      <a:cubicBezTo>
                        <a:pt x="2890" y="399"/>
                        <a:pt x="2917" y="376"/>
                        <a:pt x="2932" y="354"/>
                      </a:cubicBezTo>
                      <a:cubicBezTo>
                        <a:pt x="2952" y="315"/>
                        <a:pt x="2932" y="276"/>
                        <a:pt x="2903" y="257"/>
                      </a:cubicBezTo>
                      <a:cubicBezTo>
                        <a:pt x="2546" y="85"/>
                        <a:pt x="2164" y="0"/>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p16">
                  <a:extLst>
                    <a:ext uri="{FF2B5EF4-FFF2-40B4-BE49-F238E27FC236}">
                      <a16:creationId xmlns:a16="http://schemas.microsoft.com/office/drawing/2014/main" id="{0A565400-10A5-1A56-4719-7BB3DFF73691}"/>
                    </a:ext>
                  </a:extLst>
                </p:cNvPr>
                <p:cNvSpPr/>
                <p:nvPr/>
              </p:nvSpPr>
              <p:spPr>
                <a:xfrm>
                  <a:off x="4322950" y="1001275"/>
                  <a:ext cx="93975" cy="121075"/>
                </a:xfrm>
                <a:custGeom>
                  <a:avLst/>
                  <a:gdLst/>
                  <a:ahLst/>
                  <a:cxnLst/>
                  <a:rect l="l" t="t" r="r" b="b"/>
                  <a:pathLst>
                    <a:path w="3759" h="4843" extrusionOk="0">
                      <a:moveTo>
                        <a:pt x="3333" y="0"/>
                      </a:moveTo>
                      <a:cubicBezTo>
                        <a:pt x="3323" y="0"/>
                        <a:pt x="3312" y="3"/>
                        <a:pt x="3302" y="8"/>
                      </a:cubicBezTo>
                      <a:cubicBezTo>
                        <a:pt x="3263" y="27"/>
                        <a:pt x="3234" y="76"/>
                        <a:pt x="3253" y="115"/>
                      </a:cubicBezTo>
                      <a:cubicBezTo>
                        <a:pt x="3603" y="940"/>
                        <a:pt x="3438" y="1949"/>
                        <a:pt x="2836" y="2629"/>
                      </a:cubicBezTo>
                      <a:cubicBezTo>
                        <a:pt x="2323" y="3222"/>
                        <a:pt x="1528" y="3558"/>
                        <a:pt x="680" y="3558"/>
                      </a:cubicBezTo>
                      <a:cubicBezTo>
                        <a:pt x="613" y="3558"/>
                        <a:pt x="545" y="3556"/>
                        <a:pt x="477" y="3551"/>
                      </a:cubicBezTo>
                      <a:cubicBezTo>
                        <a:pt x="457" y="3347"/>
                        <a:pt x="409" y="3144"/>
                        <a:pt x="321" y="2949"/>
                      </a:cubicBezTo>
                      <a:cubicBezTo>
                        <a:pt x="312" y="2930"/>
                        <a:pt x="292" y="2911"/>
                        <a:pt x="273" y="2911"/>
                      </a:cubicBezTo>
                      <a:cubicBezTo>
                        <a:pt x="267" y="2909"/>
                        <a:pt x="262" y="2908"/>
                        <a:pt x="257" y="2908"/>
                      </a:cubicBezTo>
                      <a:cubicBezTo>
                        <a:pt x="233" y="2908"/>
                        <a:pt x="211" y="2924"/>
                        <a:pt x="195" y="2940"/>
                      </a:cubicBezTo>
                      <a:cubicBezTo>
                        <a:pt x="176" y="2969"/>
                        <a:pt x="176" y="2998"/>
                        <a:pt x="185" y="3027"/>
                      </a:cubicBezTo>
                      <a:cubicBezTo>
                        <a:pt x="428" y="3580"/>
                        <a:pt x="370" y="4221"/>
                        <a:pt x="30" y="4726"/>
                      </a:cubicBezTo>
                      <a:cubicBezTo>
                        <a:pt x="1" y="4765"/>
                        <a:pt x="11" y="4804"/>
                        <a:pt x="49" y="4833"/>
                      </a:cubicBezTo>
                      <a:cubicBezTo>
                        <a:pt x="59" y="4843"/>
                        <a:pt x="79" y="4843"/>
                        <a:pt x="98" y="4843"/>
                      </a:cubicBezTo>
                      <a:cubicBezTo>
                        <a:pt x="117" y="4843"/>
                        <a:pt x="147" y="4833"/>
                        <a:pt x="166" y="4813"/>
                      </a:cubicBezTo>
                      <a:cubicBezTo>
                        <a:pt x="380" y="4483"/>
                        <a:pt x="496" y="4105"/>
                        <a:pt x="486" y="3707"/>
                      </a:cubicBezTo>
                      <a:lnTo>
                        <a:pt x="486" y="3707"/>
                      </a:lnTo>
                      <a:cubicBezTo>
                        <a:pt x="550" y="3710"/>
                        <a:pt x="613" y="3712"/>
                        <a:pt x="676" y="3712"/>
                      </a:cubicBezTo>
                      <a:cubicBezTo>
                        <a:pt x="1607" y="3712"/>
                        <a:pt x="2493" y="3312"/>
                        <a:pt x="3030" y="2648"/>
                      </a:cubicBezTo>
                      <a:cubicBezTo>
                        <a:pt x="3612" y="1911"/>
                        <a:pt x="3758" y="891"/>
                        <a:pt x="3399" y="47"/>
                      </a:cubicBezTo>
                      <a:cubicBezTo>
                        <a:pt x="3385" y="18"/>
                        <a:pt x="3360" y="0"/>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p16">
                  <a:extLst>
                    <a:ext uri="{FF2B5EF4-FFF2-40B4-BE49-F238E27FC236}">
                      <a16:creationId xmlns:a16="http://schemas.microsoft.com/office/drawing/2014/main" id="{78913F3B-9A18-5393-4FD6-B28D02A5153D}"/>
                    </a:ext>
                  </a:extLst>
                </p:cNvPr>
                <p:cNvSpPr/>
                <p:nvPr/>
              </p:nvSpPr>
              <p:spPr>
                <a:xfrm>
                  <a:off x="4333150" y="1312800"/>
                  <a:ext cx="42750" cy="123625"/>
                </a:xfrm>
                <a:custGeom>
                  <a:avLst/>
                  <a:gdLst/>
                  <a:ahLst/>
                  <a:cxnLst/>
                  <a:rect l="l" t="t" r="r" b="b"/>
                  <a:pathLst>
                    <a:path w="1710" h="4945" extrusionOk="0">
                      <a:moveTo>
                        <a:pt x="177" y="0"/>
                      </a:moveTo>
                      <a:cubicBezTo>
                        <a:pt x="162" y="0"/>
                        <a:pt x="148" y="5"/>
                        <a:pt x="137" y="12"/>
                      </a:cubicBezTo>
                      <a:cubicBezTo>
                        <a:pt x="98" y="32"/>
                        <a:pt x="78" y="71"/>
                        <a:pt x="107" y="119"/>
                      </a:cubicBezTo>
                      <a:cubicBezTo>
                        <a:pt x="185" y="245"/>
                        <a:pt x="292" y="362"/>
                        <a:pt x="408" y="449"/>
                      </a:cubicBezTo>
                      <a:cubicBezTo>
                        <a:pt x="408" y="459"/>
                        <a:pt x="399" y="469"/>
                        <a:pt x="399" y="478"/>
                      </a:cubicBezTo>
                      <a:cubicBezTo>
                        <a:pt x="1" y="1818"/>
                        <a:pt x="370" y="3342"/>
                        <a:pt x="1340" y="4352"/>
                      </a:cubicBezTo>
                      <a:cubicBezTo>
                        <a:pt x="1253" y="4507"/>
                        <a:pt x="1205" y="4682"/>
                        <a:pt x="1195" y="4867"/>
                      </a:cubicBezTo>
                      <a:cubicBezTo>
                        <a:pt x="1185" y="4906"/>
                        <a:pt x="1214" y="4944"/>
                        <a:pt x="1263" y="4944"/>
                      </a:cubicBezTo>
                      <a:cubicBezTo>
                        <a:pt x="1302" y="4944"/>
                        <a:pt x="1340" y="4915"/>
                        <a:pt x="1350" y="4867"/>
                      </a:cubicBezTo>
                      <a:cubicBezTo>
                        <a:pt x="1360" y="4702"/>
                        <a:pt x="1408" y="4537"/>
                        <a:pt x="1505" y="4391"/>
                      </a:cubicBezTo>
                      <a:cubicBezTo>
                        <a:pt x="1505" y="4391"/>
                        <a:pt x="1515" y="4381"/>
                        <a:pt x="1515" y="4372"/>
                      </a:cubicBezTo>
                      <a:cubicBezTo>
                        <a:pt x="1564" y="4304"/>
                        <a:pt x="1622" y="4236"/>
                        <a:pt x="1680" y="4177"/>
                      </a:cubicBezTo>
                      <a:cubicBezTo>
                        <a:pt x="1700" y="4158"/>
                        <a:pt x="1709" y="4139"/>
                        <a:pt x="1700" y="4109"/>
                      </a:cubicBezTo>
                      <a:cubicBezTo>
                        <a:pt x="1700" y="4080"/>
                        <a:pt x="1671" y="4061"/>
                        <a:pt x="1641" y="4051"/>
                      </a:cubicBezTo>
                      <a:cubicBezTo>
                        <a:pt x="1636" y="4049"/>
                        <a:pt x="1630" y="4047"/>
                        <a:pt x="1624" y="4047"/>
                      </a:cubicBezTo>
                      <a:cubicBezTo>
                        <a:pt x="1607" y="4047"/>
                        <a:pt x="1588" y="4056"/>
                        <a:pt x="1573" y="4071"/>
                      </a:cubicBezTo>
                      <a:cubicBezTo>
                        <a:pt x="1525" y="4109"/>
                        <a:pt x="1476" y="4168"/>
                        <a:pt x="1438" y="4216"/>
                      </a:cubicBezTo>
                      <a:cubicBezTo>
                        <a:pt x="515" y="3255"/>
                        <a:pt x="175" y="1818"/>
                        <a:pt x="544" y="537"/>
                      </a:cubicBezTo>
                      <a:lnTo>
                        <a:pt x="544" y="537"/>
                      </a:lnTo>
                      <a:cubicBezTo>
                        <a:pt x="641" y="585"/>
                        <a:pt x="739" y="624"/>
                        <a:pt x="836" y="653"/>
                      </a:cubicBezTo>
                      <a:cubicBezTo>
                        <a:pt x="843" y="656"/>
                        <a:pt x="851" y="657"/>
                        <a:pt x="859" y="657"/>
                      </a:cubicBezTo>
                      <a:cubicBezTo>
                        <a:pt x="880" y="657"/>
                        <a:pt x="899" y="648"/>
                        <a:pt x="913" y="634"/>
                      </a:cubicBezTo>
                      <a:cubicBezTo>
                        <a:pt x="933" y="605"/>
                        <a:pt x="942" y="576"/>
                        <a:pt x="933" y="546"/>
                      </a:cubicBezTo>
                      <a:cubicBezTo>
                        <a:pt x="923" y="527"/>
                        <a:pt x="904" y="508"/>
                        <a:pt x="874" y="498"/>
                      </a:cubicBezTo>
                      <a:cubicBezTo>
                        <a:pt x="603" y="440"/>
                        <a:pt x="389" y="275"/>
                        <a:pt x="243" y="42"/>
                      </a:cubicBezTo>
                      <a:cubicBezTo>
                        <a:pt x="226" y="12"/>
                        <a:pt x="20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0;p16">
                  <a:extLst>
                    <a:ext uri="{FF2B5EF4-FFF2-40B4-BE49-F238E27FC236}">
                      <a16:creationId xmlns:a16="http://schemas.microsoft.com/office/drawing/2014/main" id="{20775628-6F95-E5D4-198E-013B60388DFF}"/>
                    </a:ext>
                  </a:extLst>
                </p:cNvPr>
                <p:cNvSpPr/>
                <p:nvPr/>
              </p:nvSpPr>
              <p:spPr>
                <a:xfrm>
                  <a:off x="4288975" y="1005875"/>
                  <a:ext cx="5600" cy="451425"/>
                </a:xfrm>
                <a:custGeom>
                  <a:avLst/>
                  <a:gdLst/>
                  <a:ahLst/>
                  <a:cxnLst/>
                  <a:rect l="l" t="t" r="r" b="b"/>
                  <a:pathLst>
                    <a:path w="224" h="18057" extrusionOk="0">
                      <a:moveTo>
                        <a:pt x="150" y="1"/>
                      </a:moveTo>
                      <a:cubicBezTo>
                        <a:pt x="137" y="1"/>
                        <a:pt x="122" y="3"/>
                        <a:pt x="108" y="8"/>
                      </a:cubicBezTo>
                      <a:cubicBezTo>
                        <a:pt x="88" y="18"/>
                        <a:pt x="69" y="47"/>
                        <a:pt x="69" y="76"/>
                      </a:cubicBezTo>
                      <a:cubicBezTo>
                        <a:pt x="1" y="4940"/>
                        <a:pt x="20" y="9862"/>
                        <a:pt x="40" y="14037"/>
                      </a:cubicBezTo>
                      <a:cubicBezTo>
                        <a:pt x="49" y="15348"/>
                        <a:pt x="49" y="16668"/>
                        <a:pt x="59" y="17979"/>
                      </a:cubicBezTo>
                      <a:cubicBezTo>
                        <a:pt x="59" y="18027"/>
                        <a:pt x="108" y="18056"/>
                        <a:pt x="137" y="18056"/>
                      </a:cubicBezTo>
                      <a:cubicBezTo>
                        <a:pt x="175" y="18056"/>
                        <a:pt x="214" y="18027"/>
                        <a:pt x="214" y="17979"/>
                      </a:cubicBezTo>
                      <a:cubicBezTo>
                        <a:pt x="195" y="13406"/>
                        <a:pt x="166" y="8678"/>
                        <a:pt x="185" y="4018"/>
                      </a:cubicBezTo>
                      <a:cubicBezTo>
                        <a:pt x="195" y="2678"/>
                        <a:pt x="214" y="1348"/>
                        <a:pt x="224" y="76"/>
                      </a:cubicBezTo>
                      <a:cubicBezTo>
                        <a:pt x="224" y="47"/>
                        <a:pt x="214" y="18"/>
                        <a:pt x="185" y="8"/>
                      </a:cubicBezTo>
                      <a:cubicBezTo>
                        <a:pt x="175" y="3"/>
                        <a:pt x="163"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oogle Shape;140;p14">
              <a:extLst>
                <a:ext uri="{FF2B5EF4-FFF2-40B4-BE49-F238E27FC236}">
                  <a16:creationId xmlns:a16="http://schemas.microsoft.com/office/drawing/2014/main" id="{A34DE38C-19C3-E2F0-766E-551D8021A401}"/>
                </a:ext>
              </a:extLst>
            </p:cNvPr>
            <p:cNvGrpSpPr/>
            <p:nvPr userDrawn="1"/>
          </p:nvGrpSpPr>
          <p:grpSpPr>
            <a:xfrm>
              <a:off x="0" y="3714320"/>
              <a:ext cx="719984" cy="719809"/>
              <a:chOff x="3" y="3086060"/>
              <a:chExt cx="1028990" cy="1028740"/>
            </a:xfrm>
          </p:grpSpPr>
          <p:sp>
            <p:nvSpPr>
              <p:cNvPr id="21" name="Google Shape;141;p14">
                <a:extLst>
                  <a:ext uri="{FF2B5EF4-FFF2-40B4-BE49-F238E27FC236}">
                    <a16:creationId xmlns:a16="http://schemas.microsoft.com/office/drawing/2014/main" id="{0B1DA1F9-AF60-C622-4A0A-42C1A4A7E99A}"/>
                  </a:ext>
                </a:extLst>
              </p:cNvPr>
              <p:cNvSpPr/>
              <p:nvPr/>
            </p:nvSpPr>
            <p:spPr>
              <a:xfrm>
                <a:off x="293" y="308610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142;p14">
                <a:extLst>
                  <a:ext uri="{FF2B5EF4-FFF2-40B4-BE49-F238E27FC236}">
                    <a16:creationId xmlns:a16="http://schemas.microsoft.com/office/drawing/2014/main" id="{335561B0-9B08-9C35-0CD9-3F96241F786C}"/>
                  </a:ext>
                </a:extLst>
              </p:cNvPr>
              <p:cNvGrpSpPr/>
              <p:nvPr/>
            </p:nvGrpSpPr>
            <p:grpSpPr>
              <a:xfrm>
                <a:off x="3" y="3086060"/>
                <a:ext cx="1028667" cy="1028667"/>
                <a:chOff x="8177250" y="1090650"/>
                <a:chExt cx="904800" cy="904800"/>
              </a:xfrm>
            </p:grpSpPr>
            <p:sp>
              <p:nvSpPr>
                <p:cNvPr id="23" name="Google Shape;143;p14">
                  <a:extLst>
                    <a:ext uri="{FF2B5EF4-FFF2-40B4-BE49-F238E27FC236}">
                      <a16:creationId xmlns:a16="http://schemas.microsoft.com/office/drawing/2014/main" id="{7CF589F7-59D7-6D74-2715-9984F62C42EC}"/>
                    </a:ext>
                  </a:extLst>
                </p:cNvPr>
                <p:cNvSpPr/>
                <p:nvPr/>
              </p:nvSpPr>
              <p:spPr>
                <a:xfrm>
                  <a:off x="8177250" y="1090650"/>
                  <a:ext cx="904800" cy="904800"/>
                </a:xfrm>
                <a:prstGeom prst="donut">
                  <a:avLst>
                    <a:gd name="adj" fmla="val 25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p14">
                  <a:extLst>
                    <a:ext uri="{FF2B5EF4-FFF2-40B4-BE49-F238E27FC236}">
                      <a16:creationId xmlns:a16="http://schemas.microsoft.com/office/drawing/2014/main" id="{47B22C5C-AD39-A610-68EA-8A0968E9CE6B}"/>
                    </a:ext>
                  </a:extLst>
                </p:cNvPr>
                <p:cNvSpPr/>
                <p:nvPr/>
              </p:nvSpPr>
              <p:spPr>
                <a:xfrm>
                  <a:off x="8271963" y="1185363"/>
                  <a:ext cx="715500" cy="715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3">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CUSTOM_9">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CUSTOM_4">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CUSTOM_5">
    <p:spTree>
      <p:nvGrpSpPr>
        <p:cNvPr id="1" name="Shape 273"/>
        <p:cNvGrpSpPr/>
        <p:nvPr/>
      </p:nvGrpSpPr>
      <p:grpSpPr>
        <a:xfrm>
          <a:off x="0" y="0"/>
          <a:ext cx="0" cy="0"/>
          <a:chOff x="0" y="0"/>
          <a:chExt cx="0" cy="0"/>
        </a:xfrm>
      </p:grpSpPr>
      <p:sp>
        <p:nvSpPr>
          <p:cNvPr id="274" name="Google Shape;27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8">
  <p:cSld name="CUSTOM_6">
    <p:spTree>
      <p:nvGrpSpPr>
        <p:cNvPr id="1" name="Shape 302"/>
        <p:cNvGrpSpPr/>
        <p:nvPr/>
      </p:nvGrpSpPr>
      <p:grpSpPr>
        <a:xfrm>
          <a:off x="0" y="0"/>
          <a:ext cx="0" cy="0"/>
          <a:chOff x="0" y="0"/>
          <a:chExt cx="0" cy="0"/>
        </a:xfrm>
      </p:grpSpPr>
      <p:sp>
        <p:nvSpPr>
          <p:cNvPr id="303" name="Google Shape;30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9">
  <p:cSld name="CUSTOM_8">
    <p:spTree>
      <p:nvGrpSpPr>
        <p:cNvPr id="1" name="Shape 346"/>
        <p:cNvGrpSpPr/>
        <p:nvPr/>
      </p:nvGrpSpPr>
      <p:grpSpPr>
        <a:xfrm>
          <a:off x="0" y="0"/>
          <a:ext cx="0" cy="0"/>
          <a:chOff x="0" y="0"/>
          <a:chExt cx="0" cy="0"/>
        </a:xfrm>
      </p:grpSpPr>
      <p:sp>
        <p:nvSpPr>
          <p:cNvPr id="347" name="Google Shape;34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414400"/>
            <a:ext cx="59121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024325"/>
            <a:ext cx="1725900" cy="115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20000" y="3256200"/>
            <a:ext cx="59121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subTitle" idx="1"/>
          </p:nvPr>
        </p:nvSpPr>
        <p:spPr>
          <a:xfrm>
            <a:off x="4988376" y="2583276"/>
            <a:ext cx="2639400" cy="112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5"/>
          <p:cNvSpPr txBox="1">
            <a:spLocks noGrp="1"/>
          </p:cNvSpPr>
          <p:nvPr>
            <p:ph type="subTitle" idx="2"/>
          </p:nvPr>
        </p:nvSpPr>
        <p:spPr>
          <a:xfrm>
            <a:off x="1516475" y="2583276"/>
            <a:ext cx="2639400" cy="112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3"/>
          </p:nvPr>
        </p:nvSpPr>
        <p:spPr>
          <a:xfrm>
            <a:off x="4988375" y="2116675"/>
            <a:ext cx="2639400" cy="46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o Hyeon"/>
              <a:buNone/>
              <a:defRPr sz="2000" b="1">
                <a:solidFill>
                  <a:schemeClr val="dk1"/>
                </a:solidFill>
                <a:latin typeface="Do Hyeon"/>
                <a:ea typeface="Do Hyeon"/>
                <a:cs typeface="Do Hyeon"/>
                <a:sym typeface="Do Hyeon"/>
              </a:defRPr>
            </a:lvl1pPr>
            <a:lvl2pPr lvl="1" algn="ctr" rtl="0">
              <a:lnSpc>
                <a:spcPct val="100000"/>
              </a:lnSpc>
              <a:spcBef>
                <a:spcPts val="0"/>
              </a:spcBef>
              <a:spcAft>
                <a:spcPts val="0"/>
              </a:spcAft>
              <a:buSzPts val="2400"/>
              <a:buFont typeface="Do Hyeon"/>
              <a:buNone/>
              <a:defRPr sz="2400">
                <a:latin typeface="Do Hyeon"/>
                <a:ea typeface="Do Hyeon"/>
                <a:cs typeface="Do Hyeon"/>
                <a:sym typeface="Do Hyeon"/>
              </a:defRPr>
            </a:lvl2pPr>
            <a:lvl3pPr lvl="2" algn="ctr" rtl="0">
              <a:lnSpc>
                <a:spcPct val="100000"/>
              </a:lnSpc>
              <a:spcBef>
                <a:spcPts val="0"/>
              </a:spcBef>
              <a:spcAft>
                <a:spcPts val="0"/>
              </a:spcAft>
              <a:buSzPts val="2400"/>
              <a:buFont typeface="Do Hyeon"/>
              <a:buNone/>
              <a:defRPr sz="2400">
                <a:latin typeface="Do Hyeon"/>
                <a:ea typeface="Do Hyeon"/>
                <a:cs typeface="Do Hyeon"/>
                <a:sym typeface="Do Hyeon"/>
              </a:defRPr>
            </a:lvl3pPr>
            <a:lvl4pPr lvl="3" algn="ctr" rtl="0">
              <a:lnSpc>
                <a:spcPct val="100000"/>
              </a:lnSpc>
              <a:spcBef>
                <a:spcPts val="0"/>
              </a:spcBef>
              <a:spcAft>
                <a:spcPts val="0"/>
              </a:spcAft>
              <a:buSzPts val="2400"/>
              <a:buFont typeface="Do Hyeon"/>
              <a:buNone/>
              <a:defRPr sz="2400">
                <a:latin typeface="Do Hyeon"/>
                <a:ea typeface="Do Hyeon"/>
                <a:cs typeface="Do Hyeon"/>
                <a:sym typeface="Do Hyeon"/>
              </a:defRPr>
            </a:lvl4pPr>
            <a:lvl5pPr lvl="4" algn="ctr" rtl="0">
              <a:lnSpc>
                <a:spcPct val="100000"/>
              </a:lnSpc>
              <a:spcBef>
                <a:spcPts val="0"/>
              </a:spcBef>
              <a:spcAft>
                <a:spcPts val="0"/>
              </a:spcAft>
              <a:buSzPts val="2400"/>
              <a:buFont typeface="Do Hyeon"/>
              <a:buNone/>
              <a:defRPr sz="2400">
                <a:latin typeface="Do Hyeon"/>
                <a:ea typeface="Do Hyeon"/>
                <a:cs typeface="Do Hyeon"/>
                <a:sym typeface="Do Hyeon"/>
              </a:defRPr>
            </a:lvl5pPr>
            <a:lvl6pPr lvl="5" algn="ctr" rtl="0">
              <a:lnSpc>
                <a:spcPct val="100000"/>
              </a:lnSpc>
              <a:spcBef>
                <a:spcPts val="0"/>
              </a:spcBef>
              <a:spcAft>
                <a:spcPts val="0"/>
              </a:spcAft>
              <a:buSzPts val="2400"/>
              <a:buFont typeface="Do Hyeon"/>
              <a:buNone/>
              <a:defRPr sz="2400">
                <a:latin typeface="Do Hyeon"/>
                <a:ea typeface="Do Hyeon"/>
                <a:cs typeface="Do Hyeon"/>
                <a:sym typeface="Do Hyeon"/>
              </a:defRPr>
            </a:lvl6pPr>
            <a:lvl7pPr lvl="6" algn="ctr" rtl="0">
              <a:lnSpc>
                <a:spcPct val="100000"/>
              </a:lnSpc>
              <a:spcBef>
                <a:spcPts val="0"/>
              </a:spcBef>
              <a:spcAft>
                <a:spcPts val="0"/>
              </a:spcAft>
              <a:buSzPts val="2400"/>
              <a:buFont typeface="Do Hyeon"/>
              <a:buNone/>
              <a:defRPr sz="2400">
                <a:latin typeface="Do Hyeon"/>
                <a:ea typeface="Do Hyeon"/>
                <a:cs typeface="Do Hyeon"/>
                <a:sym typeface="Do Hyeon"/>
              </a:defRPr>
            </a:lvl7pPr>
            <a:lvl8pPr lvl="7" algn="ctr" rtl="0">
              <a:lnSpc>
                <a:spcPct val="100000"/>
              </a:lnSpc>
              <a:spcBef>
                <a:spcPts val="0"/>
              </a:spcBef>
              <a:spcAft>
                <a:spcPts val="0"/>
              </a:spcAft>
              <a:buSzPts val="2400"/>
              <a:buFont typeface="Do Hyeon"/>
              <a:buNone/>
              <a:defRPr sz="2400">
                <a:latin typeface="Do Hyeon"/>
                <a:ea typeface="Do Hyeon"/>
                <a:cs typeface="Do Hyeon"/>
                <a:sym typeface="Do Hyeon"/>
              </a:defRPr>
            </a:lvl8pPr>
            <a:lvl9pPr lvl="8" algn="ctr" rtl="0">
              <a:lnSpc>
                <a:spcPct val="100000"/>
              </a:lnSpc>
              <a:spcBef>
                <a:spcPts val="0"/>
              </a:spcBef>
              <a:spcAft>
                <a:spcPts val="0"/>
              </a:spcAft>
              <a:buSzPts val="2400"/>
              <a:buFont typeface="Do Hyeon"/>
              <a:buNone/>
              <a:defRPr sz="2400">
                <a:latin typeface="Do Hyeon"/>
                <a:ea typeface="Do Hyeon"/>
                <a:cs typeface="Do Hyeon"/>
                <a:sym typeface="Do Hyeon"/>
              </a:defRPr>
            </a:lvl9pPr>
          </a:lstStyle>
          <a:p>
            <a:endParaRPr/>
          </a:p>
        </p:txBody>
      </p:sp>
      <p:sp>
        <p:nvSpPr>
          <p:cNvPr id="51" name="Google Shape;51;p5"/>
          <p:cNvSpPr txBox="1">
            <a:spLocks noGrp="1"/>
          </p:cNvSpPr>
          <p:nvPr>
            <p:ph type="subTitle" idx="4"/>
          </p:nvPr>
        </p:nvSpPr>
        <p:spPr>
          <a:xfrm>
            <a:off x="1516475" y="2116675"/>
            <a:ext cx="2639400" cy="46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o Hyeon"/>
              <a:buNone/>
              <a:defRPr sz="2000" b="1">
                <a:solidFill>
                  <a:schemeClr val="dk1"/>
                </a:solidFill>
                <a:latin typeface="Do Hyeon"/>
                <a:ea typeface="Do Hyeon"/>
                <a:cs typeface="Do Hyeon"/>
                <a:sym typeface="Do Hyeon"/>
              </a:defRPr>
            </a:lvl1pPr>
            <a:lvl2pPr lvl="1" algn="ctr" rtl="0">
              <a:lnSpc>
                <a:spcPct val="100000"/>
              </a:lnSpc>
              <a:spcBef>
                <a:spcPts val="0"/>
              </a:spcBef>
              <a:spcAft>
                <a:spcPts val="0"/>
              </a:spcAft>
              <a:buSzPts val="2400"/>
              <a:buFont typeface="Do Hyeon"/>
              <a:buNone/>
              <a:defRPr sz="2400">
                <a:latin typeface="Do Hyeon"/>
                <a:ea typeface="Do Hyeon"/>
                <a:cs typeface="Do Hyeon"/>
                <a:sym typeface="Do Hyeon"/>
              </a:defRPr>
            </a:lvl2pPr>
            <a:lvl3pPr lvl="2" algn="ctr" rtl="0">
              <a:lnSpc>
                <a:spcPct val="100000"/>
              </a:lnSpc>
              <a:spcBef>
                <a:spcPts val="0"/>
              </a:spcBef>
              <a:spcAft>
                <a:spcPts val="0"/>
              </a:spcAft>
              <a:buSzPts val="2400"/>
              <a:buFont typeface="Do Hyeon"/>
              <a:buNone/>
              <a:defRPr sz="2400">
                <a:latin typeface="Do Hyeon"/>
                <a:ea typeface="Do Hyeon"/>
                <a:cs typeface="Do Hyeon"/>
                <a:sym typeface="Do Hyeon"/>
              </a:defRPr>
            </a:lvl3pPr>
            <a:lvl4pPr lvl="3" algn="ctr" rtl="0">
              <a:lnSpc>
                <a:spcPct val="100000"/>
              </a:lnSpc>
              <a:spcBef>
                <a:spcPts val="0"/>
              </a:spcBef>
              <a:spcAft>
                <a:spcPts val="0"/>
              </a:spcAft>
              <a:buSzPts val="2400"/>
              <a:buFont typeface="Do Hyeon"/>
              <a:buNone/>
              <a:defRPr sz="2400">
                <a:latin typeface="Do Hyeon"/>
                <a:ea typeface="Do Hyeon"/>
                <a:cs typeface="Do Hyeon"/>
                <a:sym typeface="Do Hyeon"/>
              </a:defRPr>
            </a:lvl4pPr>
            <a:lvl5pPr lvl="4" algn="ctr" rtl="0">
              <a:lnSpc>
                <a:spcPct val="100000"/>
              </a:lnSpc>
              <a:spcBef>
                <a:spcPts val="0"/>
              </a:spcBef>
              <a:spcAft>
                <a:spcPts val="0"/>
              </a:spcAft>
              <a:buSzPts val="2400"/>
              <a:buFont typeface="Do Hyeon"/>
              <a:buNone/>
              <a:defRPr sz="2400">
                <a:latin typeface="Do Hyeon"/>
                <a:ea typeface="Do Hyeon"/>
                <a:cs typeface="Do Hyeon"/>
                <a:sym typeface="Do Hyeon"/>
              </a:defRPr>
            </a:lvl5pPr>
            <a:lvl6pPr lvl="5" algn="ctr" rtl="0">
              <a:lnSpc>
                <a:spcPct val="100000"/>
              </a:lnSpc>
              <a:spcBef>
                <a:spcPts val="0"/>
              </a:spcBef>
              <a:spcAft>
                <a:spcPts val="0"/>
              </a:spcAft>
              <a:buSzPts val="2400"/>
              <a:buFont typeface="Do Hyeon"/>
              <a:buNone/>
              <a:defRPr sz="2400">
                <a:latin typeface="Do Hyeon"/>
                <a:ea typeface="Do Hyeon"/>
                <a:cs typeface="Do Hyeon"/>
                <a:sym typeface="Do Hyeon"/>
              </a:defRPr>
            </a:lvl6pPr>
            <a:lvl7pPr lvl="6" algn="ctr" rtl="0">
              <a:lnSpc>
                <a:spcPct val="100000"/>
              </a:lnSpc>
              <a:spcBef>
                <a:spcPts val="0"/>
              </a:spcBef>
              <a:spcAft>
                <a:spcPts val="0"/>
              </a:spcAft>
              <a:buSzPts val="2400"/>
              <a:buFont typeface="Do Hyeon"/>
              <a:buNone/>
              <a:defRPr sz="2400">
                <a:latin typeface="Do Hyeon"/>
                <a:ea typeface="Do Hyeon"/>
                <a:cs typeface="Do Hyeon"/>
                <a:sym typeface="Do Hyeon"/>
              </a:defRPr>
            </a:lvl7pPr>
            <a:lvl8pPr lvl="7" algn="ctr" rtl="0">
              <a:lnSpc>
                <a:spcPct val="100000"/>
              </a:lnSpc>
              <a:spcBef>
                <a:spcPts val="0"/>
              </a:spcBef>
              <a:spcAft>
                <a:spcPts val="0"/>
              </a:spcAft>
              <a:buSzPts val="2400"/>
              <a:buFont typeface="Do Hyeon"/>
              <a:buNone/>
              <a:defRPr sz="2400">
                <a:latin typeface="Do Hyeon"/>
                <a:ea typeface="Do Hyeon"/>
                <a:cs typeface="Do Hyeon"/>
                <a:sym typeface="Do Hyeon"/>
              </a:defRPr>
            </a:lvl8pPr>
            <a:lvl9pPr lvl="8" algn="ctr" rtl="0">
              <a:lnSpc>
                <a:spcPct val="100000"/>
              </a:lnSpc>
              <a:spcBef>
                <a:spcPts val="0"/>
              </a:spcBef>
              <a:spcAft>
                <a:spcPts val="0"/>
              </a:spcAft>
              <a:buSzPts val="2400"/>
              <a:buFont typeface="Do Hyeon"/>
              <a:buNone/>
              <a:defRPr sz="2400">
                <a:latin typeface="Do Hyeon"/>
                <a:ea typeface="Do Hyeon"/>
                <a:cs typeface="Do Hyeon"/>
                <a:sym typeface="Do Hyeo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445025"/>
            <a:ext cx="3562800" cy="1248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20000" y="1770950"/>
            <a:ext cx="3562800" cy="28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9" name="Google Shape;89;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a:spLocks noGrp="1"/>
          </p:cNvSpPr>
          <p:nvPr>
            <p:ph type="pic" idx="2"/>
          </p:nvPr>
        </p:nvSpPr>
        <p:spPr>
          <a:xfrm>
            <a:off x="-75" y="-50"/>
            <a:ext cx="9144000" cy="5143500"/>
          </a:xfrm>
          <a:prstGeom prst="rect">
            <a:avLst/>
          </a:prstGeom>
          <a:noFill/>
          <a:ln>
            <a:noFill/>
          </a:ln>
        </p:spPr>
      </p:sp>
      <p:sp>
        <p:nvSpPr>
          <p:cNvPr id="92" name="Google Shape;92;p10"/>
          <p:cNvSpPr txBox="1">
            <a:spLocks noGrp="1"/>
          </p:cNvSpPr>
          <p:nvPr>
            <p:ph type="title"/>
          </p:nvPr>
        </p:nvSpPr>
        <p:spPr>
          <a:xfrm>
            <a:off x="720000" y="4014450"/>
            <a:ext cx="7704000" cy="572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o Hyeon"/>
              <a:buNone/>
              <a:defRPr sz="3500" b="1">
                <a:solidFill>
                  <a:schemeClr val="dk1"/>
                </a:solidFill>
                <a:latin typeface="Do Hyeon"/>
                <a:ea typeface="Do Hyeon"/>
                <a:cs typeface="Do Hyeon"/>
                <a:sym typeface="Do Hyeon"/>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9.png"/><Relationship Id="rId11" Type="http://schemas.openxmlformats.org/officeDocument/2006/relationships/image" Target="../media/image19.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image" Target="../media/image21.png"/><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3.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3.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 Id="rId1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ctrTitle"/>
          </p:nvPr>
        </p:nvSpPr>
        <p:spPr>
          <a:xfrm>
            <a:off x="713275" y="2142800"/>
            <a:ext cx="4662000" cy="182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dk2"/>
                </a:solidFill>
              </a:rPr>
              <a:t>Puzzles to Puzzle You</a:t>
            </a:r>
            <a:endParaRPr sz="5400" b="0" dirty="0"/>
          </a:p>
        </p:txBody>
      </p:sp>
      <p:sp>
        <p:nvSpPr>
          <p:cNvPr id="363" name="Google Shape;363;p26"/>
          <p:cNvSpPr txBox="1">
            <a:spLocks noGrp="1"/>
          </p:cNvSpPr>
          <p:nvPr>
            <p:ph type="subTitle" idx="1"/>
          </p:nvPr>
        </p:nvSpPr>
        <p:spPr>
          <a:xfrm>
            <a:off x="713225" y="4138227"/>
            <a:ext cx="4341578" cy="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 start to begin.</a:t>
            </a:r>
            <a:endParaRPr dirty="0"/>
          </a:p>
        </p:txBody>
      </p:sp>
      <p:grpSp>
        <p:nvGrpSpPr>
          <p:cNvPr id="364" name="Google Shape;364;p26"/>
          <p:cNvGrpSpPr/>
          <p:nvPr/>
        </p:nvGrpSpPr>
        <p:grpSpPr>
          <a:xfrm>
            <a:off x="6995202" y="-6050"/>
            <a:ext cx="1074374" cy="1074374"/>
            <a:chOff x="0" y="0"/>
            <a:chExt cx="1028700" cy="1028700"/>
          </a:xfrm>
        </p:grpSpPr>
        <p:sp>
          <p:nvSpPr>
            <p:cNvPr id="365" name="Google Shape;365;p26"/>
            <p:cNvSpPr/>
            <p:nvPr/>
          </p:nvSpPr>
          <p:spPr>
            <a:xfrm>
              <a:off x="0"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6"/>
            <p:cNvGrpSpPr/>
            <p:nvPr/>
          </p:nvGrpSpPr>
          <p:grpSpPr>
            <a:xfrm>
              <a:off x="0" y="1"/>
              <a:ext cx="1028690" cy="1027394"/>
              <a:chOff x="0" y="1"/>
              <a:chExt cx="1028690" cy="1027394"/>
            </a:xfrm>
          </p:grpSpPr>
          <p:sp>
            <p:nvSpPr>
              <p:cNvPr id="367" name="Google Shape;367;p26"/>
              <p:cNvSpPr/>
              <p:nvPr/>
            </p:nvSpPr>
            <p:spPr>
              <a:xfrm>
                <a:off x="0" y="1"/>
                <a:ext cx="1028690" cy="1027394"/>
              </a:xfrm>
              <a:custGeom>
                <a:avLst/>
                <a:gdLst/>
                <a:ahLst/>
                <a:cxnLst/>
                <a:rect l="l" t="t" r="r" b="b"/>
                <a:pathLst>
                  <a:path w="30952" h="30913" extrusionOk="0">
                    <a:moveTo>
                      <a:pt x="15418" y="1"/>
                    </a:moveTo>
                    <a:cubicBezTo>
                      <a:pt x="14321" y="1"/>
                      <a:pt x="13369" y="408"/>
                      <a:pt x="12573" y="1233"/>
                    </a:cubicBezTo>
                    <a:cubicBezTo>
                      <a:pt x="11777" y="2059"/>
                      <a:pt x="11389" y="3039"/>
                      <a:pt x="11389" y="4185"/>
                    </a:cubicBezTo>
                    <a:cubicBezTo>
                      <a:pt x="11389" y="4466"/>
                      <a:pt x="11418" y="4719"/>
                      <a:pt x="11486" y="4932"/>
                    </a:cubicBezTo>
                    <a:cubicBezTo>
                      <a:pt x="11554" y="5146"/>
                      <a:pt x="11622" y="5369"/>
                      <a:pt x="11700" y="5583"/>
                    </a:cubicBezTo>
                    <a:lnTo>
                      <a:pt x="13457" y="13845"/>
                    </a:lnTo>
                    <a:lnTo>
                      <a:pt x="13457" y="13845"/>
                    </a:lnTo>
                    <a:lnTo>
                      <a:pt x="6622" y="9447"/>
                    </a:lnTo>
                    <a:cubicBezTo>
                      <a:pt x="6205" y="9156"/>
                      <a:pt x="5777" y="8923"/>
                      <a:pt x="5331" y="8748"/>
                    </a:cubicBezTo>
                    <a:cubicBezTo>
                      <a:pt x="4875" y="8573"/>
                      <a:pt x="4447" y="8476"/>
                      <a:pt x="4030" y="8476"/>
                    </a:cubicBezTo>
                    <a:cubicBezTo>
                      <a:pt x="3001" y="8476"/>
                      <a:pt x="2078" y="8855"/>
                      <a:pt x="1292" y="9602"/>
                    </a:cubicBezTo>
                    <a:cubicBezTo>
                      <a:pt x="496" y="10359"/>
                      <a:pt x="69" y="11379"/>
                      <a:pt x="1" y="12670"/>
                    </a:cubicBezTo>
                    <a:cubicBezTo>
                      <a:pt x="1" y="13738"/>
                      <a:pt x="360" y="14670"/>
                      <a:pt x="1088" y="15456"/>
                    </a:cubicBezTo>
                    <a:cubicBezTo>
                      <a:pt x="1807" y="16243"/>
                      <a:pt x="2787" y="16709"/>
                      <a:pt x="4030" y="16854"/>
                    </a:cubicBezTo>
                    <a:lnTo>
                      <a:pt x="12418" y="17602"/>
                    </a:lnTo>
                    <a:lnTo>
                      <a:pt x="5379" y="23718"/>
                    </a:lnTo>
                    <a:cubicBezTo>
                      <a:pt x="4826" y="24078"/>
                      <a:pt x="4447" y="24524"/>
                      <a:pt x="4243" y="25068"/>
                    </a:cubicBezTo>
                    <a:cubicBezTo>
                      <a:pt x="4030" y="25602"/>
                      <a:pt x="3933" y="26155"/>
                      <a:pt x="3933" y="26728"/>
                    </a:cubicBezTo>
                    <a:cubicBezTo>
                      <a:pt x="3933" y="27806"/>
                      <a:pt x="4292" y="28767"/>
                      <a:pt x="5020" y="29631"/>
                    </a:cubicBezTo>
                    <a:cubicBezTo>
                      <a:pt x="5748" y="30485"/>
                      <a:pt x="6690" y="30912"/>
                      <a:pt x="7865" y="30912"/>
                    </a:cubicBezTo>
                    <a:cubicBezTo>
                      <a:pt x="8836" y="30912"/>
                      <a:pt x="9641" y="30679"/>
                      <a:pt x="10302" y="30213"/>
                    </a:cubicBezTo>
                    <a:cubicBezTo>
                      <a:pt x="10952" y="29747"/>
                      <a:pt x="11457" y="29019"/>
                      <a:pt x="11806" y="28009"/>
                    </a:cubicBezTo>
                    <a:lnTo>
                      <a:pt x="15525" y="19748"/>
                    </a:lnTo>
                    <a:lnTo>
                      <a:pt x="19156" y="28116"/>
                    </a:lnTo>
                    <a:cubicBezTo>
                      <a:pt x="19496" y="28903"/>
                      <a:pt x="19942" y="29553"/>
                      <a:pt x="20496" y="30048"/>
                    </a:cubicBezTo>
                    <a:cubicBezTo>
                      <a:pt x="21049" y="30553"/>
                      <a:pt x="21738" y="30844"/>
                      <a:pt x="22573" y="30912"/>
                    </a:cubicBezTo>
                    <a:cubicBezTo>
                      <a:pt x="23952" y="30912"/>
                      <a:pt x="25039" y="30505"/>
                      <a:pt x="25825" y="29679"/>
                    </a:cubicBezTo>
                    <a:cubicBezTo>
                      <a:pt x="26622" y="28854"/>
                      <a:pt x="27020" y="27874"/>
                      <a:pt x="27020" y="26728"/>
                    </a:cubicBezTo>
                    <a:cubicBezTo>
                      <a:pt x="27020" y="25369"/>
                      <a:pt x="26398" y="24184"/>
                      <a:pt x="25156" y="23184"/>
                    </a:cubicBezTo>
                    <a:lnTo>
                      <a:pt x="18631" y="17602"/>
                    </a:lnTo>
                    <a:lnTo>
                      <a:pt x="27020" y="16854"/>
                    </a:lnTo>
                    <a:cubicBezTo>
                      <a:pt x="28126" y="16777"/>
                      <a:pt x="29058" y="16369"/>
                      <a:pt x="29816" y="15612"/>
                    </a:cubicBezTo>
                    <a:cubicBezTo>
                      <a:pt x="30573" y="14864"/>
                      <a:pt x="30952" y="13884"/>
                      <a:pt x="30952" y="12660"/>
                    </a:cubicBezTo>
                    <a:cubicBezTo>
                      <a:pt x="30952" y="11447"/>
                      <a:pt x="30524" y="10447"/>
                      <a:pt x="29660" y="9660"/>
                    </a:cubicBezTo>
                    <a:cubicBezTo>
                      <a:pt x="28796" y="8874"/>
                      <a:pt x="27884" y="8476"/>
                      <a:pt x="26913" y="8476"/>
                    </a:cubicBezTo>
                    <a:cubicBezTo>
                      <a:pt x="26224" y="8476"/>
                      <a:pt x="25573" y="8690"/>
                      <a:pt x="24952" y="9126"/>
                    </a:cubicBezTo>
                    <a:lnTo>
                      <a:pt x="17389" y="13952"/>
                    </a:lnTo>
                    <a:lnTo>
                      <a:pt x="17389" y="13952"/>
                    </a:lnTo>
                    <a:lnTo>
                      <a:pt x="19253" y="5583"/>
                    </a:lnTo>
                    <a:cubicBezTo>
                      <a:pt x="19321" y="5369"/>
                      <a:pt x="19369" y="5146"/>
                      <a:pt x="19408" y="4932"/>
                    </a:cubicBezTo>
                    <a:cubicBezTo>
                      <a:pt x="19437" y="4719"/>
                      <a:pt x="19457" y="4466"/>
                      <a:pt x="19457" y="4185"/>
                    </a:cubicBezTo>
                    <a:cubicBezTo>
                      <a:pt x="19457" y="3039"/>
                      <a:pt x="19059" y="2059"/>
                      <a:pt x="18272" y="1233"/>
                    </a:cubicBezTo>
                    <a:cubicBezTo>
                      <a:pt x="17476" y="408"/>
                      <a:pt x="16525" y="1"/>
                      <a:pt x="15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28425" y="205869"/>
                <a:ext cx="732499" cy="715383"/>
              </a:xfrm>
              <a:custGeom>
                <a:avLst/>
                <a:gdLst/>
                <a:ahLst/>
                <a:cxnLst/>
                <a:rect l="l" t="t" r="r" b="b"/>
                <a:pathLst>
                  <a:path w="22040" h="21525" fill="none" extrusionOk="0">
                    <a:moveTo>
                      <a:pt x="1137" y="14855"/>
                    </a:moveTo>
                    <a:cubicBezTo>
                      <a:pt x="477" y="14379"/>
                      <a:pt x="117" y="13757"/>
                      <a:pt x="59" y="12981"/>
                    </a:cubicBezTo>
                    <a:cubicBezTo>
                      <a:pt x="1" y="12214"/>
                      <a:pt x="185" y="11524"/>
                      <a:pt x="622" y="10923"/>
                    </a:cubicBezTo>
                    <a:cubicBezTo>
                      <a:pt x="845" y="10602"/>
                      <a:pt x="1127" y="10340"/>
                      <a:pt x="1457" y="10117"/>
                    </a:cubicBezTo>
                    <a:cubicBezTo>
                      <a:pt x="1797" y="9903"/>
                      <a:pt x="2185" y="9806"/>
                      <a:pt x="2642" y="9826"/>
                    </a:cubicBezTo>
                    <a:lnTo>
                      <a:pt x="9039" y="9233"/>
                    </a:lnTo>
                    <a:lnTo>
                      <a:pt x="4651" y="5437"/>
                    </a:lnTo>
                    <a:cubicBezTo>
                      <a:pt x="4010" y="4864"/>
                      <a:pt x="3651" y="4204"/>
                      <a:pt x="3564" y="3476"/>
                    </a:cubicBezTo>
                    <a:cubicBezTo>
                      <a:pt x="3467" y="2738"/>
                      <a:pt x="3642" y="2078"/>
                      <a:pt x="4078" y="1476"/>
                    </a:cubicBezTo>
                    <a:cubicBezTo>
                      <a:pt x="4632" y="777"/>
                      <a:pt x="5282" y="389"/>
                      <a:pt x="6030" y="282"/>
                    </a:cubicBezTo>
                    <a:cubicBezTo>
                      <a:pt x="6777" y="185"/>
                      <a:pt x="7438" y="340"/>
                      <a:pt x="8020" y="758"/>
                    </a:cubicBezTo>
                    <a:cubicBezTo>
                      <a:pt x="8253" y="923"/>
                      <a:pt x="8457" y="1146"/>
                      <a:pt x="8632" y="1428"/>
                    </a:cubicBezTo>
                    <a:cubicBezTo>
                      <a:pt x="8816" y="1709"/>
                      <a:pt x="8962" y="2010"/>
                      <a:pt x="9078" y="2340"/>
                    </a:cubicBezTo>
                    <a:lnTo>
                      <a:pt x="11127" y="7554"/>
                    </a:lnTo>
                    <a:lnTo>
                      <a:pt x="13467" y="2214"/>
                    </a:lnTo>
                    <a:cubicBezTo>
                      <a:pt x="13515" y="2068"/>
                      <a:pt x="13564" y="1923"/>
                      <a:pt x="13612" y="1777"/>
                    </a:cubicBezTo>
                    <a:cubicBezTo>
                      <a:pt x="13661" y="1622"/>
                      <a:pt x="13738" y="1476"/>
                      <a:pt x="13855" y="1311"/>
                    </a:cubicBezTo>
                    <a:cubicBezTo>
                      <a:pt x="14321" y="670"/>
                      <a:pt x="14933" y="282"/>
                      <a:pt x="15709" y="136"/>
                    </a:cubicBezTo>
                    <a:cubicBezTo>
                      <a:pt x="16486" y="1"/>
                      <a:pt x="17185" y="146"/>
                      <a:pt x="17797" y="593"/>
                    </a:cubicBezTo>
                    <a:cubicBezTo>
                      <a:pt x="18418" y="1039"/>
                      <a:pt x="18787" y="1651"/>
                      <a:pt x="18894" y="2428"/>
                    </a:cubicBezTo>
                    <a:cubicBezTo>
                      <a:pt x="19010" y="3214"/>
                      <a:pt x="18835" y="3923"/>
                      <a:pt x="18379" y="4564"/>
                    </a:cubicBezTo>
                    <a:cubicBezTo>
                      <a:pt x="18263" y="4719"/>
                      <a:pt x="18146" y="4855"/>
                      <a:pt x="18039" y="4962"/>
                    </a:cubicBezTo>
                    <a:cubicBezTo>
                      <a:pt x="17932" y="5068"/>
                      <a:pt x="17826" y="5165"/>
                      <a:pt x="17699" y="5263"/>
                    </a:cubicBezTo>
                    <a:lnTo>
                      <a:pt x="13282" y="9194"/>
                    </a:lnTo>
                    <a:lnTo>
                      <a:pt x="19457" y="9534"/>
                    </a:lnTo>
                    <a:cubicBezTo>
                      <a:pt x="19981" y="9544"/>
                      <a:pt x="20428" y="9680"/>
                      <a:pt x="20816" y="9961"/>
                    </a:cubicBezTo>
                    <a:cubicBezTo>
                      <a:pt x="21360" y="10350"/>
                      <a:pt x="21709" y="10942"/>
                      <a:pt x="21874" y="11728"/>
                    </a:cubicBezTo>
                    <a:cubicBezTo>
                      <a:pt x="22039" y="12515"/>
                      <a:pt x="21884" y="13243"/>
                      <a:pt x="21389" y="13932"/>
                    </a:cubicBezTo>
                    <a:cubicBezTo>
                      <a:pt x="20903" y="14612"/>
                      <a:pt x="20292" y="15010"/>
                      <a:pt x="19563" y="15117"/>
                    </a:cubicBezTo>
                    <a:cubicBezTo>
                      <a:pt x="18835" y="15233"/>
                      <a:pt x="18156" y="15088"/>
                      <a:pt x="17505" y="14689"/>
                    </a:cubicBezTo>
                    <a:lnTo>
                      <a:pt x="12515" y="11738"/>
                    </a:lnTo>
                    <a:lnTo>
                      <a:pt x="13913" y="17476"/>
                    </a:lnTo>
                    <a:cubicBezTo>
                      <a:pt x="14204" y="18544"/>
                      <a:pt x="14078" y="19456"/>
                      <a:pt x="13534" y="20214"/>
                    </a:cubicBezTo>
                    <a:cubicBezTo>
                      <a:pt x="13078" y="20854"/>
                      <a:pt x="12457" y="21243"/>
                      <a:pt x="11680" y="21388"/>
                    </a:cubicBezTo>
                    <a:cubicBezTo>
                      <a:pt x="10903" y="21524"/>
                      <a:pt x="10137" y="21320"/>
                      <a:pt x="9360" y="20767"/>
                    </a:cubicBezTo>
                    <a:cubicBezTo>
                      <a:pt x="8923" y="20388"/>
                      <a:pt x="8651" y="19951"/>
                      <a:pt x="8544" y="19447"/>
                    </a:cubicBezTo>
                    <a:cubicBezTo>
                      <a:pt x="8438" y="18951"/>
                      <a:pt x="8447" y="18408"/>
                      <a:pt x="8573" y="17825"/>
                    </a:cubicBezTo>
                    <a:lnTo>
                      <a:pt x="9913" y="11690"/>
                    </a:lnTo>
                    <a:lnTo>
                      <a:pt x="4506" y="14806"/>
                    </a:lnTo>
                    <a:cubicBezTo>
                      <a:pt x="3904" y="15233"/>
                      <a:pt x="3331" y="15437"/>
                      <a:pt x="2777" y="15437"/>
                    </a:cubicBezTo>
                    <a:cubicBezTo>
                      <a:pt x="2224" y="15437"/>
                      <a:pt x="1671" y="15233"/>
                      <a:pt x="1137" y="14845"/>
                    </a:cubicBezTo>
                    <a:close/>
                  </a:path>
                </a:pathLst>
              </a:custGeom>
              <a:noFill/>
              <a:ln w="9525" cap="flat" cmpd="sng">
                <a:solidFill>
                  <a:srgbClr val="22222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6"/>
          <p:cNvGrpSpPr/>
          <p:nvPr/>
        </p:nvGrpSpPr>
        <p:grpSpPr>
          <a:xfrm>
            <a:off x="8069276" y="4075001"/>
            <a:ext cx="713301" cy="713301"/>
            <a:chOff x="8115293" y="4114800"/>
            <a:chExt cx="1028700" cy="1028700"/>
          </a:xfrm>
        </p:grpSpPr>
        <p:sp>
          <p:nvSpPr>
            <p:cNvPr id="370" name="Google Shape;370;p26"/>
            <p:cNvSpPr/>
            <p:nvPr/>
          </p:nvSpPr>
          <p:spPr>
            <a:xfrm>
              <a:off x="8115293" y="411480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8348050" y="4178150"/>
              <a:ext cx="562577" cy="902263"/>
            </a:xfrm>
            <a:custGeom>
              <a:avLst/>
              <a:gdLst/>
              <a:ahLst/>
              <a:cxnLst/>
              <a:rect l="l" t="t" r="r" b="b"/>
              <a:pathLst>
                <a:path w="12282" h="19699" extrusionOk="0">
                  <a:moveTo>
                    <a:pt x="6136" y="0"/>
                  </a:moveTo>
                  <a:lnTo>
                    <a:pt x="0" y="9854"/>
                  </a:lnTo>
                  <a:lnTo>
                    <a:pt x="6136" y="19699"/>
                  </a:lnTo>
                  <a:lnTo>
                    <a:pt x="12282" y="9854"/>
                  </a:lnTo>
                  <a:lnTo>
                    <a:pt x="6136" y="0"/>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8348050" y="4629495"/>
              <a:ext cx="562577" cy="5359"/>
            </a:xfrm>
            <a:custGeom>
              <a:avLst/>
              <a:gdLst/>
              <a:ahLst/>
              <a:cxnLst/>
              <a:rect l="l" t="t" r="r" b="b"/>
              <a:pathLst>
                <a:path w="12282" h="117" fill="none" extrusionOk="0">
                  <a:moveTo>
                    <a:pt x="0" y="0"/>
                  </a:moveTo>
                  <a:cubicBezTo>
                    <a:pt x="4214" y="117"/>
                    <a:pt x="8059" y="117"/>
                    <a:pt x="12282"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8512581" y="4178150"/>
              <a:ext cx="116574" cy="902263"/>
            </a:xfrm>
            <a:custGeom>
              <a:avLst/>
              <a:gdLst/>
              <a:ahLst/>
              <a:cxnLst/>
              <a:rect l="l" t="t" r="r" b="b"/>
              <a:pathLst>
                <a:path w="2545" h="19699" fill="none" extrusionOk="0">
                  <a:moveTo>
                    <a:pt x="2544" y="19699"/>
                  </a:moveTo>
                  <a:cubicBezTo>
                    <a:pt x="1855" y="16553"/>
                    <a:pt x="826" y="13029"/>
                    <a:pt x="1" y="9922"/>
                  </a:cubicBezTo>
                  <a:cubicBezTo>
                    <a:pt x="1107" y="6650"/>
                    <a:pt x="1719" y="3359"/>
                    <a:pt x="2544"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8629109" y="4178150"/>
              <a:ext cx="139247" cy="902263"/>
            </a:xfrm>
            <a:custGeom>
              <a:avLst/>
              <a:gdLst/>
              <a:ahLst/>
              <a:cxnLst/>
              <a:rect l="l" t="t" r="r" b="b"/>
              <a:pathLst>
                <a:path w="3040" h="19699" fill="none" extrusionOk="0">
                  <a:moveTo>
                    <a:pt x="0" y="19699"/>
                  </a:moveTo>
                  <a:cubicBezTo>
                    <a:pt x="913" y="16495"/>
                    <a:pt x="1981" y="13068"/>
                    <a:pt x="3039" y="9912"/>
                  </a:cubicBezTo>
                  <a:cubicBezTo>
                    <a:pt x="2117" y="6592"/>
                    <a:pt x="1088" y="3272"/>
                    <a:pt x="0"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6"/>
          <p:cNvGrpSpPr/>
          <p:nvPr/>
        </p:nvGrpSpPr>
        <p:grpSpPr>
          <a:xfrm>
            <a:off x="6137409" y="2142800"/>
            <a:ext cx="1932413" cy="1932413"/>
            <a:chOff x="4114918" y="0"/>
            <a:chExt cx="1028700" cy="1028700"/>
          </a:xfrm>
        </p:grpSpPr>
        <p:sp>
          <p:nvSpPr>
            <p:cNvPr id="376" name="Google Shape;376;p26"/>
            <p:cNvSpPr/>
            <p:nvPr/>
          </p:nvSpPr>
          <p:spPr>
            <a:xfrm>
              <a:off x="4114918"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26"/>
            <p:cNvGrpSpPr/>
            <p:nvPr/>
          </p:nvGrpSpPr>
          <p:grpSpPr>
            <a:xfrm>
              <a:off x="4224038" y="107642"/>
              <a:ext cx="810182" cy="813395"/>
              <a:chOff x="4022475" y="965500"/>
              <a:chExt cx="542000" cy="544150"/>
            </a:xfrm>
          </p:grpSpPr>
          <p:sp>
            <p:nvSpPr>
              <p:cNvPr id="378" name="Google Shape;378;p26"/>
              <p:cNvSpPr/>
              <p:nvPr/>
            </p:nvSpPr>
            <p:spPr>
              <a:xfrm>
                <a:off x="4022475" y="965500"/>
                <a:ext cx="542000" cy="544150"/>
              </a:xfrm>
              <a:custGeom>
                <a:avLst/>
                <a:gdLst/>
                <a:ahLst/>
                <a:cxnLst/>
                <a:rect l="l" t="t" r="r" b="b"/>
                <a:pathLst>
                  <a:path w="21680" h="21766" extrusionOk="0">
                    <a:moveTo>
                      <a:pt x="8513" y="0"/>
                    </a:moveTo>
                    <a:cubicBezTo>
                      <a:pt x="7861" y="0"/>
                      <a:pt x="7211" y="243"/>
                      <a:pt x="6738" y="730"/>
                    </a:cubicBezTo>
                    <a:cubicBezTo>
                      <a:pt x="6340" y="1138"/>
                      <a:pt x="6098" y="1652"/>
                      <a:pt x="6020" y="2206"/>
                    </a:cubicBezTo>
                    <a:cubicBezTo>
                      <a:pt x="5875" y="2185"/>
                      <a:pt x="5730" y="2173"/>
                      <a:pt x="5585" y="2173"/>
                    </a:cubicBezTo>
                    <a:cubicBezTo>
                      <a:pt x="5390" y="2173"/>
                      <a:pt x="5195" y="2194"/>
                      <a:pt x="5001" y="2245"/>
                    </a:cubicBezTo>
                    <a:cubicBezTo>
                      <a:pt x="4010" y="2487"/>
                      <a:pt x="3311" y="3303"/>
                      <a:pt x="3137" y="4235"/>
                    </a:cubicBezTo>
                    <a:cubicBezTo>
                      <a:pt x="2816" y="4351"/>
                      <a:pt x="2515" y="4507"/>
                      <a:pt x="2243" y="4701"/>
                    </a:cubicBezTo>
                    <a:cubicBezTo>
                      <a:pt x="1040" y="5555"/>
                      <a:pt x="544" y="7089"/>
                      <a:pt x="894" y="8497"/>
                    </a:cubicBezTo>
                    <a:cubicBezTo>
                      <a:pt x="409" y="9060"/>
                      <a:pt x="108" y="9817"/>
                      <a:pt x="49" y="10604"/>
                    </a:cubicBezTo>
                    <a:cubicBezTo>
                      <a:pt x="1" y="11400"/>
                      <a:pt x="205" y="12244"/>
                      <a:pt x="729" y="12866"/>
                    </a:cubicBezTo>
                    <a:cubicBezTo>
                      <a:pt x="768" y="12914"/>
                      <a:pt x="816" y="12963"/>
                      <a:pt x="855" y="13011"/>
                    </a:cubicBezTo>
                    <a:cubicBezTo>
                      <a:pt x="535" y="13856"/>
                      <a:pt x="467" y="14798"/>
                      <a:pt x="777" y="15681"/>
                    </a:cubicBezTo>
                    <a:cubicBezTo>
                      <a:pt x="1264" y="17048"/>
                      <a:pt x="2600" y="18054"/>
                      <a:pt x="4036" y="18054"/>
                    </a:cubicBezTo>
                    <a:cubicBezTo>
                      <a:pt x="4089" y="18054"/>
                      <a:pt x="4142" y="18053"/>
                      <a:pt x="4195" y="18050"/>
                    </a:cubicBezTo>
                    <a:lnTo>
                      <a:pt x="4195" y="18050"/>
                    </a:lnTo>
                    <a:cubicBezTo>
                      <a:pt x="4175" y="18885"/>
                      <a:pt x="4350" y="19749"/>
                      <a:pt x="4816" y="20429"/>
                    </a:cubicBezTo>
                    <a:cubicBezTo>
                      <a:pt x="5340" y="21205"/>
                      <a:pt x="6234" y="21652"/>
                      <a:pt x="7156" y="21749"/>
                    </a:cubicBezTo>
                    <a:cubicBezTo>
                      <a:pt x="7270" y="21760"/>
                      <a:pt x="7384" y="21766"/>
                      <a:pt x="7498" y="21766"/>
                    </a:cubicBezTo>
                    <a:cubicBezTo>
                      <a:pt x="8348" y="21766"/>
                      <a:pt x="9164" y="21449"/>
                      <a:pt x="9806" y="20875"/>
                    </a:cubicBezTo>
                    <a:cubicBezTo>
                      <a:pt x="10243" y="20487"/>
                      <a:pt x="10593" y="19992"/>
                      <a:pt x="10835" y="19458"/>
                    </a:cubicBezTo>
                    <a:cubicBezTo>
                      <a:pt x="11078" y="19992"/>
                      <a:pt x="11428" y="20487"/>
                      <a:pt x="11865" y="20875"/>
                    </a:cubicBezTo>
                    <a:cubicBezTo>
                      <a:pt x="12507" y="21449"/>
                      <a:pt x="13323" y="21766"/>
                      <a:pt x="14173" y="21766"/>
                    </a:cubicBezTo>
                    <a:cubicBezTo>
                      <a:pt x="14287" y="21766"/>
                      <a:pt x="14401" y="21760"/>
                      <a:pt x="14515" y="21749"/>
                    </a:cubicBezTo>
                    <a:cubicBezTo>
                      <a:pt x="15428" y="21652"/>
                      <a:pt x="16330" y="21205"/>
                      <a:pt x="16855" y="20429"/>
                    </a:cubicBezTo>
                    <a:cubicBezTo>
                      <a:pt x="17321" y="19749"/>
                      <a:pt x="17495" y="18885"/>
                      <a:pt x="17476" y="18050"/>
                    </a:cubicBezTo>
                    <a:lnTo>
                      <a:pt x="17476" y="18050"/>
                    </a:lnTo>
                    <a:cubicBezTo>
                      <a:pt x="17529" y="18053"/>
                      <a:pt x="17581" y="18054"/>
                      <a:pt x="17634" y="18054"/>
                    </a:cubicBezTo>
                    <a:cubicBezTo>
                      <a:pt x="19062" y="18054"/>
                      <a:pt x="20407" y="17048"/>
                      <a:pt x="20893" y="15681"/>
                    </a:cubicBezTo>
                    <a:cubicBezTo>
                      <a:pt x="21204" y="14807"/>
                      <a:pt x="21136" y="13866"/>
                      <a:pt x="20816" y="13011"/>
                    </a:cubicBezTo>
                    <a:cubicBezTo>
                      <a:pt x="20855" y="12963"/>
                      <a:pt x="20903" y="12914"/>
                      <a:pt x="20942" y="12866"/>
                    </a:cubicBezTo>
                    <a:lnTo>
                      <a:pt x="20952" y="12866"/>
                    </a:lnTo>
                    <a:cubicBezTo>
                      <a:pt x="21476" y="12244"/>
                      <a:pt x="21680" y="11400"/>
                      <a:pt x="21622" y="10604"/>
                    </a:cubicBezTo>
                    <a:cubicBezTo>
                      <a:pt x="21573" y="9817"/>
                      <a:pt x="21272" y="9060"/>
                      <a:pt x="20787" y="8497"/>
                    </a:cubicBezTo>
                    <a:cubicBezTo>
                      <a:pt x="21126" y="7089"/>
                      <a:pt x="20641" y="5555"/>
                      <a:pt x="19437" y="4701"/>
                    </a:cubicBezTo>
                    <a:cubicBezTo>
                      <a:pt x="19165" y="4507"/>
                      <a:pt x="18864" y="4351"/>
                      <a:pt x="18544" y="4235"/>
                    </a:cubicBezTo>
                    <a:cubicBezTo>
                      <a:pt x="18369" y="3303"/>
                      <a:pt x="17670" y="2487"/>
                      <a:pt x="16680" y="2245"/>
                    </a:cubicBezTo>
                    <a:cubicBezTo>
                      <a:pt x="16485" y="2194"/>
                      <a:pt x="16287" y="2173"/>
                      <a:pt x="16092" y="2173"/>
                    </a:cubicBezTo>
                    <a:cubicBezTo>
                      <a:pt x="15946" y="2173"/>
                      <a:pt x="15802" y="2185"/>
                      <a:pt x="15661" y="2206"/>
                    </a:cubicBezTo>
                    <a:cubicBezTo>
                      <a:pt x="15583" y="1652"/>
                      <a:pt x="15330" y="1138"/>
                      <a:pt x="14942" y="730"/>
                    </a:cubicBezTo>
                    <a:cubicBezTo>
                      <a:pt x="14470" y="243"/>
                      <a:pt x="13820" y="0"/>
                      <a:pt x="13168" y="0"/>
                    </a:cubicBezTo>
                    <a:cubicBezTo>
                      <a:pt x="12545" y="0"/>
                      <a:pt x="11921" y="221"/>
                      <a:pt x="11447" y="662"/>
                    </a:cubicBezTo>
                    <a:cubicBezTo>
                      <a:pt x="11185" y="905"/>
                      <a:pt x="10981" y="1186"/>
                      <a:pt x="10835" y="1487"/>
                    </a:cubicBezTo>
                    <a:cubicBezTo>
                      <a:pt x="10690" y="1186"/>
                      <a:pt x="10496" y="905"/>
                      <a:pt x="10234" y="662"/>
                    </a:cubicBezTo>
                    <a:cubicBezTo>
                      <a:pt x="9760" y="221"/>
                      <a:pt x="9135" y="0"/>
                      <a:pt x="8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4126375" y="1327625"/>
                <a:ext cx="66275" cy="101525"/>
              </a:xfrm>
              <a:custGeom>
                <a:avLst/>
                <a:gdLst/>
                <a:ahLst/>
                <a:cxnLst/>
                <a:rect l="l" t="t" r="r" b="b"/>
                <a:pathLst>
                  <a:path w="2651" h="4061" extrusionOk="0">
                    <a:moveTo>
                      <a:pt x="2101" y="0"/>
                    </a:moveTo>
                    <a:cubicBezTo>
                      <a:pt x="2068" y="0"/>
                      <a:pt x="2038" y="26"/>
                      <a:pt x="2029" y="60"/>
                    </a:cubicBezTo>
                    <a:cubicBezTo>
                      <a:pt x="2000" y="235"/>
                      <a:pt x="2010" y="410"/>
                      <a:pt x="2058" y="565"/>
                    </a:cubicBezTo>
                    <a:cubicBezTo>
                      <a:pt x="806" y="1186"/>
                      <a:pt x="0" y="2584"/>
                      <a:pt x="107" y="3982"/>
                    </a:cubicBezTo>
                    <a:cubicBezTo>
                      <a:pt x="107" y="4031"/>
                      <a:pt x="146" y="4060"/>
                      <a:pt x="184" y="4060"/>
                    </a:cubicBezTo>
                    <a:lnTo>
                      <a:pt x="194" y="4060"/>
                    </a:lnTo>
                    <a:cubicBezTo>
                      <a:pt x="233" y="4060"/>
                      <a:pt x="262" y="4021"/>
                      <a:pt x="262" y="3982"/>
                    </a:cubicBezTo>
                    <a:cubicBezTo>
                      <a:pt x="155" y="2633"/>
                      <a:pt x="903" y="1322"/>
                      <a:pt x="2116" y="720"/>
                    </a:cubicBezTo>
                    <a:cubicBezTo>
                      <a:pt x="2204" y="915"/>
                      <a:pt x="2349" y="1070"/>
                      <a:pt x="2534" y="1186"/>
                    </a:cubicBezTo>
                    <a:cubicBezTo>
                      <a:pt x="2551" y="1198"/>
                      <a:pt x="2565" y="1202"/>
                      <a:pt x="2579" y="1202"/>
                    </a:cubicBezTo>
                    <a:cubicBezTo>
                      <a:pt x="2589" y="1202"/>
                      <a:pt x="2600" y="1200"/>
                      <a:pt x="2612" y="1196"/>
                    </a:cubicBezTo>
                    <a:cubicBezTo>
                      <a:pt x="2631" y="1177"/>
                      <a:pt x="2650" y="1148"/>
                      <a:pt x="2650" y="1118"/>
                    </a:cubicBezTo>
                    <a:cubicBezTo>
                      <a:pt x="2650" y="1089"/>
                      <a:pt x="2641" y="1070"/>
                      <a:pt x="2621" y="1050"/>
                    </a:cubicBezTo>
                    <a:lnTo>
                      <a:pt x="2612" y="1050"/>
                    </a:lnTo>
                    <a:cubicBezTo>
                      <a:pt x="2291" y="847"/>
                      <a:pt x="2116" y="478"/>
                      <a:pt x="2184" y="99"/>
                    </a:cubicBezTo>
                    <a:cubicBezTo>
                      <a:pt x="2194" y="50"/>
                      <a:pt x="2155" y="12"/>
                      <a:pt x="2116" y="2"/>
                    </a:cubicBezTo>
                    <a:cubicBezTo>
                      <a:pt x="2111" y="1"/>
                      <a:pt x="2106" y="0"/>
                      <a:pt x="2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041175" y="1253225"/>
                <a:ext cx="149525" cy="59175"/>
              </a:xfrm>
              <a:custGeom>
                <a:avLst/>
                <a:gdLst/>
                <a:ahLst/>
                <a:cxnLst/>
                <a:rect l="l" t="t" r="r" b="b"/>
                <a:pathLst>
                  <a:path w="5981" h="2367" extrusionOk="0">
                    <a:moveTo>
                      <a:pt x="2732" y="1"/>
                    </a:moveTo>
                    <a:cubicBezTo>
                      <a:pt x="2449" y="1"/>
                      <a:pt x="2166" y="44"/>
                      <a:pt x="1894" y="133"/>
                    </a:cubicBezTo>
                    <a:cubicBezTo>
                      <a:pt x="952" y="444"/>
                      <a:pt x="214" y="1279"/>
                      <a:pt x="0" y="2269"/>
                    </a:cubicBezTo>
                    <a:cubicBezTo>
                      <a:pt x="0" y="2298"/>
                      <a:pt x="10" y="2318"/>
                      <a:pt x="29" y="2337"/>
                    </a:cubicBezTo>
                    <a:cubicBezTo>
                      <a:pt x="49" y="2357"/>
                      <a:pt x="68" y="2366"/>
                      <a:pt x="88" y="2366"/>
                    </a:cubicBezTo>
                    <a:cubicBezTo>
                      <a:pt x="97" y="2366"/>
                      <a:pt x="97" y="2366"/>
                      <a:pt x="107" y="2357"/>
                    </a:cubicBezTo>
                    <a:cubicBezTo>
                      <a:pt x="136" y="2347"/>
                      <a:pt x="156" y="2327"/>
                      <a:pt x="156" y="2308"/>
                    </a:cubicBezTo>
                    <a:cubicBezTo>
                      <a:pt x="350" y="1366"/>
                      <a:pt x="1049" y="580"/>
                      <a:pt x="1932" y="289"/>
                    </a:cubicBezTo>
                    <a:cubicBezTo>
                      <a:pt x="2191" y="206"/>
                      <a:pt x="2459" y="166"/>
                      <a:pt x="2726" y="166"/>
                    </a:cubicBezTo>
                    <a:cubicBezTo>
                      <a:pt x="3431" y="166"/>
                      <a:pt x="4130" y="445"/>
                      <a:pt x="4651" y="959"/>
                    </a:cubicBezTo>
                    <a:cubicBezTo>
                      <a:pt x="4466" y="1221"/>
                      <a:pt x="4359" y="1531"/>
                      <a:pt x="4350" y="1861"/>
                    </a:cubicBezTo>
                    <a:cubicBezTo>
                      <a:pt x="4350" y="1868"/>
                      <a:pt x="4350" y="1874"/>
                      <a:pt x="4350" y="1881"/>
                    </a:cubicBezTo>
                    <a:cubicBezTo>
                      <a:pt x="4204" y="1920"/>
                      <a:pt x="4078" y="1988"/>
                      <a:pt x="3961" y="2085"/>
                    </a:cubicBezTo>
                    <a:cubicBezTo>
                      <a:pt x="3932" y="2104"/>
                      <a:pt x="3923" y="2124"/>
                      <a:pt x="3932" y="2162"/>
                    </a:cubicBezTo>
                    <a:cubicBezTo>
                      <a:pt x="3932" y="2192"/>
                      <a:pt x="3952" y="2211"/>
                      <a:pt x="3981" y="2221"/>
                    </a:cubicBezTo>
                    <a:cubicBezTo>
                      <a:pt x="3989" y="2225"/>
                      <a:pt x="3999" y="2227"/>
                      <a:pt x="4009" y="2227"/>
                    </a:cubicBezTo>
                    <a:cubicBezTo>
                      <a:pt x="4023" y="2227"/>
                      <a:pt x="4037" y="2222"/>
                      <a:pt x="4049" y="2211"/>
                    </a:cubicBezTo>
                    <a:cubicBezTo>
                      <a:pt x="4257" y="2050"/>
                      <a:pt x="4493" y="1968"/>
                      <a:pt x="4741" y="1968"/>
                    </a:cubicBezTo>
                    <a:cubicBezTo>
                      <a:pt x="4851" y="1968"/>
                      <a:pt x="4964" y="1984"/>
                      <a:pt x="5078" y="2017"/>
                    </a:cubicBezTo>
                    <a:cubicBezTo>
                      <a:pt x="5086" y="2019"/>
                      <a:pt x="5093" y="2021"/>
                      <a:pt x="5099" y="2021"/>
                    </a:cubicBezTo>
                    <a:cubicBezTo>
                      <a:pt x="5117" y="2021"/>
                      <a:pt x="5132" y="2012"/>
                      <a:pt x="5146" y="1997"/>
                    </a:cubicBezTo>
                    <a:cubicBezTo>
                      <a:pt x="5165" y="1978"/>
                      <a:pt x="5175" y="1949"/>
                      <a:pt x="5175" y="1920"/>
                    </a:cubicBezTo>
                    <a:cubicBezTo>
                      <a:pt x="5165" y="1891"/>
                      <a:pt x="5146" y="1871"/>
                      <a:pt x="5117" y="1861"/>
                    </a:cubicBezTo>
                    <a:cubicBezTo>
                      <a:pt x="4994" y="1827"/>
                      <a:pt x="4869" y="1809"/>
                      <a:pt x="4746" y="1809"/>
                    </a:cubicBezTo>
                    <a:cubicBezTo>
                      <a:pt x="4664" y="1809"/>
                      <a:pt x="4583" y="1817"/>
                      <a:pt x="4505" y="1832"/>
                    </a:cubicBezTo>
                    <a:cubicBezTo>
                      <a:pt x="4554" y="1065"/>
                      <a:pt x="5136" y="463"/>
                      <a:pt x="5903" y="395"/>
                    </a:cubicBezTo>
                    <a:cubicBezTo>
                      <a:pt x="5952" y="395"/>
                      <a:pt x="5981" y="347"/>
                      <a:pt x="5981" y="308"/>
                    </a:cubicBezTo>
                    <a:cubicBezTo>
                      <a:pt x="5971" y="269"/>
                      <a:pt x="5942" y="240"/>
                      <a:pt x="5903" y="240"/>
                    </a:cubicBezTo>
                    <a:cubicBezTo>
                      <a:pt x="5447" y="279"/>
                      <a:pt x="5029" y="493"/>
                      <a:pt x="4748" y="832"/>
                    </a:cubicBezTo>
                    <a:cubicBezTo>
                      <a:pt x="4201" y="293"/>
                      <a:pt x="3467"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4044325" y="1147475"/>
                <a:ext cx="158025" cy="56425"/>
              </a:xfrm>
              <a:custGeom>
                <a:avLst/>
                <a:gdLst/>
                <a:ahLst/>
                <a:cxnLst/>
                <a:rect l="l" t="t" r="r" b="b"/>
                <a:pathLst>
                  <a:path w="6321" h="2257" extrusionOk="0">
                    <a:moveTo>
                      <a:pt x="6167" y="1"/>
                    </a:moveTo>
                    <a:cubicBezTo>
                      <a:pt x="6135" y="1"/>
                      <a:pt x="6103" y="15"/>
                      <a:pt x="6088" y="53"/>
                    </a:cubicBezTo>
                    <a:cubicBezTo>
                      <a:pt x="6020" y="237"/>
                      <a:pt x="5981" y="422"/>
                      <a:pt x="5962" y="616"/>
                    </a:cubicBezTo>
                    <a:cubicBezTo>
                      <a:pt x="5952" y="616"/>
                      <a:pt x="5932" y="616"/>
                      <a:pt x="5923" y="626"/>
                    </a:cubicBezTo>
                    <a:cubicBezTo>
                      <a:pt x="5593" y="752"/>
                      <a:pt x="5311" y="946"/>
                      <a:pt x="5078" y="1208"/>
                    </a:cubicBezTo>
                    <a:cubicBezTo>
                      <a:pt x="4415" y="563"/>
                      <a:pt x="3554" y="206"/>
                      <a:pt x="2633" y="206"/>
                    </a:cubicBezTo>
                    <a:cubicBezTo>
                      <a:pt x="2597" y="206"/>
                      <a:pt x="2561" y="207"/>
                      <a:pt x="2525" y="208"/>
                    </a:cubicBezTo>
                    <a:cubicBezTo>
                      <a:pt x="1564" y="228"/>
                      <a:pt x="670" y="635"/>
                      <a:pt x="20" y="1344"/>
                    </a:cubicBezTo>
                    <a:cubicBezTo>
                      <a:pt x="1" y="1363"/>
                      <a:pt x="1" y="1393"/>
                      <a:pt x="1" y="1422"/>
                    </a:cubicBezTo>
                    <a:cubicBezTo>
                      <a:pt x="10" y="1451"/>
                      <a:pt x="39" y="1470"/>
                      <a:pt x="69" y="1480"/>
                    </a:cubicBezTo>
                    <a:cubicBezTo>
                      <a:pt x="88" y="1480"/>
                      <a:pt x="117" y="1480"/>
                      <a:pt x="136" y="1451"/>
                    </a:cubicBezTo>
                    <a:cubicBezTo>
                      <a:pt x="758" y="771"/>
                      <a:pt x="1612" y="383"/>
                      <a:pt x="2534" y="363"/>
                    </a:cubicBezTo>
                    <a:cubicBezTo>
                      <a:pt x="2570" y="362"/>
                      <a:pt x="2606" y="362"/>
                      <a:pt x="2641" y="362"/>
                    </a:cubicBezTo>
                    <a:cubicBezTo>
                      <a:pt x="3523" y="362"/>
                      <a:pt x="4346" y="709"/>
                      <a:pt x="4971" y="1325"/>
                    </a:cubicBezTo>
                    <a:cubicBezTo>
                      <a:pt x="4767" y="1577"/>
                      <a:pt x="4632" y="1859"/>
                      <a:pt x="4544" y="2160"/>
                    </a:cubicBezTo>
                    <a:cubicBezTo>
                      <a:pt x="4534" y="2189"/>
                      <a:pt x="4544" y="2218"/>
                      <a:pt x="4564" y="2237"/>
                    </a:cubicBezTo>
                    <a:cubicBezTo>
                      <a:pt x="4583" y="2247"/>
                      <a:pt x="4602" y="2257"/>
                      <a:pt x="4622" y="2257"/>
                    </a:cubicBezTo>
                    <a:lnTo>
                      <a:pt x="4641" y="2257"/>
                    </a:lnTo>
                    <a:cubicBezTo>
                      <a:pt x="4670" y="2247"/>
                      <a:pt x="4690" y="2228"/>
                      <a:pt x="4699" y="2208"/>
                    </a:cubicBezTo>
                    <a:cubicBezTo>
                      <a:pt x="4874" y="1548"/>
                      <a:pt x="5331" y="1033"/>
                      <a:pt x="5952" y="781"/>
                    </a:cubicBezTo>
                    <a:cubicBezTo>
                      <a:pt x="5952" y="1111"/>
                      <a:pt x="6020" y="1422"/>
                      <a:pt x="6165" y="1723"/>
                    </a:cubicBezTo>
                    <a:cubicBezTo>
                      <a:pt x="6185" y="1752"/>
                      <a:pt x="6204" y="1761"/>
                      <a:pt x="6224" y="1761"/>
                    </a:cubicBezTo>
                    <a:cubicBezTo>
                      <a:pt x="6253" y="1761"/>
                      <a:pt x="6282" y="1752"/>
                      <a:pt x="6301" y="1723"/>
                    </a:cubicBezTo>
                    <a:cubicBezTo>
                      <a:pt x="6321" y="1703"/>
                      <a:pt x="6321" y="1674"/>
                      <a:pt x="6311" y="1645"/>
                    </a:cubicBezTo>
                    <a:cubicBezTo>
                      <a:pt x="6068" y="1160"/>
                      <a:pt x="6039" y="616"/>
                      <a:pt x="6233" y="101"/>
                    </a:cubicBezTo>
                    <a:cubicBezTo>
                      <a:pt x="6253" y="63"/>
                      <a:pt x="6233" y="24"/>
                      <a:pt x="6195" y="4"/>
                    </a:cubicBezTo>
                    <a:cubicBezTo>
                      <a:pt x="6186" y="2"/>
                      <a:pt x="6177" y="1"/>
                      <a:pt x="6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4091425" y="1070150"/>
                <a:ext cx="73800" cy="50025"/>
              </a:xfrm>
              <a:custGeom>
                <a:avLst/>
                <a:gdLst/>
                <a:ahLst/>
                <a:cxnLst/>
                <a:rect l="l" t="t" r="r" b="b"/>
                <a:pathLst>
                  <a:path w="2952" h="2001" extrusionOk="0">
                    <a:moveTo>
                      <a:pt x="1179" y="0"/>
                    </a:moveTo>
                    <a:cubicBezTo>
                      <a:pt x="799" y="0"/>
                      <a:pt x="417" y="84"/>
                      <a:pt x="58" y="253"/>
                    </a:cubicBezTo>
                    <a:cubicBezTo>
                      <a:pt x="19" y="272"/>
                      <a:pt x="0" y="311"/>
                      <a:pt x="19" y="350"/>
                    </a:cubicBezTo>
                    <a:cubicBezTo>
                      <a:pt x="34" y="378"/>
                      <a:pt x="63" y="396"/>
                      <a:pt x="94" y="396"/>
                    </a:cubicBezTo>
                    <a:cubicBezTo>
                      <a:pt x="105" y="396"/>
                      <a:pt x="116" y="394"/>
                      <a:pt x="126" y="389"/>
                    </a:cubicBezTo>
                    <a:lnTo>
                      <a:pt x="136" y="389"/>
                    </a:lnTo>
                    <a:cubicBezTo>
                      <a:pt x="464" y="229"/>
                      <a:pt x="818" y="150"/>
                      <a:pt x="1172" y="150"/>
                    </a:cubicBezTo>
                    <a:cubicBezTo>
                      <a:pt x="1612" y="150"/>
                      <a:pt x="2053" y="272"/>
                      <a:pt x="2447" y="515"/>
                    </a:cubicBezTo>
                    <a:cubicBezTo>
                      <a:pt x="2175" y="942"/>
                      <a:pt x="2087" y="1457"/>
                      <a:pt x="2214" y="1942"/>
                    </a:cubicBezTo>
                    <a:cubicBezTo>
                      <a:pt x="2223" y="1981"/>
                      <a:pt x="2252" y="2000"/>
                      <a:pt x="2281" y="2000"/>
                    </a:cubicBezTo>
                    <a:lnTo>
                      <a:pt x="2311" y="2000"/>
                    </a:lnTo>
                    <a:cubicBezTo>
                      <a:pt x="2349" y="1990"/>
                      <a:pt x="2379" y="1952"/>
                      <a:pt x="2369" y="1903"/>
                    </a:cubicBezTo>
                    <a:cubicBezTo>
                      <a:pt x="2243" y="1447"/>
                      <a:pt x="2330" y="961"/>
                      <a:pt x="2602" y="563"/>
                    </a:cubicBezTo>
                    <a:cubicBezTo>
                      <a:pt x="2612" y="554"/>
                      <a:pt x="2631" y="544"/>
                      <a:pt x="2631" y="525"/>
                    </a:cubicBezTo>
                    <a:cubicBezTo>
                      <a:pt x="2718" y="408"/>
                      <a:pt x="2815" y="301"/>
                      <a:pt x="2922" y="224"/>
                    </a:cubicBezTo>
                    <a:cubicBezTo>
                      <a:pt x="2942" y="204"/>
                      <a:pt x="2951" y="175"/>
                      <a:pt x="2951" y="156"/>
                    </a:cubicBezTo>
                    <a:cubicBezTo>
                      <a:pt x="2942" y="126"/>
                      <a:pt x="2922" y="107"/>
                      <a:pt x="2893" y="88"/>
                    </a:cubicBezTo>
                    <a:cubicBezTo>
                      <a:pt x="2885" y="85"/>
                      <a:pt x="2878" y="84"/>
                      <a:pt x="2870" y="84"/>
                    </a:cubicBezTo>
                    <a:cubicBezTo>
                      <a:pt x="2849" y="84"/>
                      <a:pt x="2830" y="93"/>
                      <a:pt x="2815" y="107"/>
                    </a:cubicBezTo>
                    <a:cubicBezTo>
                      <a:pt x="2718" y="185"/>
                      <a:pt x="2621" y="282"/>
                      <a:pt x="2534" y="389"/>
                    </a:cubicBezTo>
                    <a:cubicBezTo>
                      <a:pt x="2119" y="130"/>
                      <a:pt x="165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169575" y="1001275"/>
                <a:ext cx="93700" cy="121075"/>
              </a:xfrm>
              <a:custGeom>
                <a:avLst/>
                <a:gdLst/>
                <a:ahLst/>
                <a:cxnLst/>
                <a:rect l="l" t="t" r="r" b="b"/>
                <a:pathLst>
                  <a:path w="3748" h="4843" extrusionOk="0">
                    <a:moveTo>
                      <a:pt x="416" y="0"/>
                    </a:moveTo>
                    <a:cubicBezTo>
                      <a:pt x="389" y="0"/>
                      <a:pt x="366" y="18"/>
                      <a:pt x="359" y="47"/>
                    </a:cubicBezTo>
                    <a:cubicBezTo>
                      <a:pt x="0" y="891"/>
                      <a:pt x="136" y="1911"/>
                      <a:pt x="719" y="2639"/>
                    </a:cubicBezTo>
                    <a:cubicBezTo>
                      <a:pt x="1255" y="3312"/>
                      <a:pt x="2141" y="3712"/>
                      <a:pt x="3073" y="3712"/>
                    </a:cubicBezTo>
                    <a:cubicBezTo>
                      <a:pt x="3136" y="3712"/>
                      <a:pt x="3199" y="3710"/>
                      <a:pt x="3262" y="3707"/>
                    </a:cubicBezTo>
                    <a:lnTo>
                      <a:pt x="3262" y="3707"/>
                    </a:lnTo>
                    <a:cubicBezTo>
                      <a:pt x="3252" y="4105"/>
                      <a:pt x="3369" y="4483"/>
                      <a:pt x="3592" y="4804"/>
                    </a:cubicBezTo>
                    <a:cubicBezTo>
                      <a:pt x="3612" y="4833"/>
                      <a:pt x="3631" y="4843"/>
                      <a:pt x="3651" y="4843"/>
                    </a:cubicBezTo>
                    <a:cubicBezTo>
                      <a:pt x="3670" y="4843"/>
                      <a:pt x="3689" y="4843"/>
                      <a:pt x="3699" y="4833"/>
                    </a:cubicBezTo>
                    <a:cubicBezTo>
                      <a:pt x="3738" y="4804"/>
                      <a:pt x="3748" y="4765"/>
                      <a:pt x="3728" y="4726"/>
                    </a:cubicBezTo>
                    <a:cubicBezTo>
                      <a:pt x="3379" y="4221"/>
                      <a:pt x="3320" y="3580"/>
                      <a:pt x="3563" y="3027"/>
                    </a:cubicBezTo>
                    <a:cubicBezTo>
                      <a:pt x="3573" y="2998"/>
                      <a:pt x="3573" y="2969"/>
                      <a:pt x="3553" y="2940"/>
                    </a:cubicBezTo>
                    <a:cubicBezTo>
                      <a:pt x="3538" y="2924"/>
                      <a:pt x="3515" y="2908"/>
                      <a:pt x="3492" y="2908"/>
                    </a:cubicBezTo>
                    <a:cubicBezTo>
                      <a:pt x="3486" y="2908"/>
                      <a:pt x="3481" y="2909"/>
                      <a:pt x="3476" y="2911"/>
                    </a:cubicBezTo>
                    <a:cubicBezTo>
                      <a:pt x="3456" y="2911"/>
                      <a:pt x="3437" y="2930"/>
                      <a:pt x="3427" y="2949"/>
                    </a:cubicBezTo>
                    <a:cubicBezTo>
                      <a:pt x="3340" y="3144"/>
                      <a:pt x="3291" y="3347"/>
                      <a:pt x="3272" y="3551"/>
                    </a:cubicBezTo>
                    <a:cubicBezTo>
                      <a:pt x="3204" y="3556"/>
                      <a:pt x="3136" y="3558"/>
                      <a:pt x="3069" y="3558"/>
                    </a:cubicBezTo>
                    <a:cubicBezTo>
                      <a:pt x="2222" y="3558"/>
                      <a:pt x="1434" y="3222"/>
                      <a:pt x="913" y="2629"/>
                    </a:cubicBezTo>
                    <a:cubicBezTo>
                      <a:pt x="311" y="1949"/>
                      <a:pt x="146" y="940"/>
                      <a:pt x="495" y="115"/>
                    </a:cubicBezTo>
                    <a:cubicBezTo>
                      <a:pt x="515" y="66"/>
                      <a:pt x="486" y="27"/>
                      <a:pt x="447" y="8"/>
                    </a:cubicBezTo>
                    <a:cubicBezTo>
                      <a:pt x="436" y="3"/>
                      <a:pt x="426" y="0"/>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4210575" y="1312775"/>
                <a:ext cx="42750" cy="123650"/>
              </a:xfrm>
              <a:custGeom>
                <a:avLst/>
                <a:gdLst/>
                <a:ahLst/>
                <a:cxnLst/>
                <a:rect l="l" t="t" r="r" b="b"/>
                <a:pathLst>
                  <a:path w="1710" h="4946" extrusionOk="0">
                    <a:moveTo>
                      <a:pt x="1523" y="1"/>
                    </a:moveTo>
                    <a:cubicBezTo>
                      <a:pt x="1500" y="1"/>
                      <a:pt x="1478" y="10"/>
                      <a:pt x="1467" y="33"/>
                    </a:cubicBezTo>
                    <a:cubicBezTo>
                      <a:pt x="1321" y="276"/>
                      <a:pt x="1098" y="431"/>
                      <a:pt x="826" y="499"/>
                    </a:cubicBezTo>
                    <a:cubicBezTo>
                      <a:pt x="797" y="509"/>
                      <a:pt x="778" y="528"/>
                      <a:pt x="768" y="547"/>
                    </a:cubicBezTo>
                    <a:cubicBezTo>
                      <a:pt x="758" y="577"/>
                      <a:pt x="768" y="606"/>
                      <a:pt x="787" y="625"/>
                    </a:cubicBezTo>
                    <a:cubicBezTo>
                      <a:pt x="807" y="654"/>
                      <a:pt x="836" y="654"/>
                      <a:pt x="865" y="654"/>
                    </a:cubicBezTo>
                    <a:cubicBezTo>
                      <a:pt x="962" y="625"/>
                      <a:pt x="1069" y="586"/>
                      <a:pt x="1156" y="538"/>
                    </a:cubicBezTo>
                    <a:lnTo>
                      <a:pt x="1156" y="538"/>
                    </a:lnTo>
                    <a:cubicBezTo>
                      <a:pt x="1535" y="1810"/>
                      <a:pt x="1185" y="3256"/>
                      <a:pt x="273" y="4217"/>
                    </a:cubicBezTo>
                    <a:cubicBezTo>
                      <a:pt x="224" y="4159"/>
                      <a:pt x="185" y="4110"/>
                      <a:pt x="137" y="4062"/>
                    </a:cubicBezTo>
                    <a:cubicBezTo>
                      <a:pt x="125" y="4051"/>
                      <a:pt x="111" y="4046"/>
                      <a:pt x="95" y="4046"/>
                    </a:cubicBezTo>
                    <a:cubicBezTo>
                      <a:pt x="83" y="4046"/>
                      <a:pt x="71" y="4048"/>
                      <a:pt x="59" y="4052"/>
                    </a:cubicBezTo>
                    <a:cubicBezTo>
                      <a:pt x="30" y="4052"/>
                      <a:pt x="11" y="4081"/>
                      <a:pt x="1" y="4110"/>
                    </a:cubicBezTo>
                    <a:cubicBezTo>
                      <a:pt x="1" y="4130"/>
                      <a:pt x="1" y="4159"/>
                      <a:pt x="20" y="4178"/>
                    </a:cubicBezTo>
                    <a:cubicBezTo>
                      <a:pt x="88" y="4237"/>
                      <a:pt x="137" y="4305"/>
                      <a:pt x="185" y="4373"/>
                    </a:cubicBezTo>
                    <a:cubicBezTo>
                      <a:pt x="185" y="4382"/>
                      <a:pt x="195" y="4392"/>
                      <a:pt x="205" y="4392"/>
                    </a:cubicBezTo>
                    <a:cubicBezTo>
                      <a:pt x="292" y="4538"/>
                      <a:pt x="341" y="4693"/>
                      <a:pt x="360" y="4868"/>
                    </a:cubicBezTo>
                    <a:cubicBezTo>
                      <a:pt x="360" y="4897"/>
                      <a:pt x="370" y="4926"/>
                      <a:pt x="399" y="4936"/>
                    </a:cubicBezTo>
                    <a:cubicBezTo>
                      <a:pt x="409" y="4936"/>
                      <a:pt x="428" y="4945"/>
                      <a:pt x="438" y="4945"/>
                    </a:cubicBezTo>
                    <a:cubicBezTo>
                      <a:pt x="457" y="4945"/>
                      <a:pt x="467" y="4936"/>
                      <a:pt x="486" y="4926"/>
                    </a:cubicBezTo>
                    <a:cubicBezTo>
                      <a:pt x="506" y="4916"/>
                      <a:pt x="515" y="4887"/>
                      <a:pt x="515" y="4868"/>
                    </a:cubicBezTo>
                    <a:cubicBezTo>
                      <a:pt x="496" y="4683"/>
                      <a:pt x="447" y="4508"/>
                      <a:pt x="360" y="4353"/>
                    </a:cubicBezTo>
                    <a:cubicBezTo>
                      <a:pt x="1341" y="3343"/>
                      <a:pt x="1710" y="1819"/>
                      <a:pt x="1302" y="470"/>
                    </a:cubicBezTo>
                    <a:cubicBezTo>
                      <a:pt x="1302" y="470"/>
                      <a:pt x="1292" y="460"/>
                      <a:pt x="1292" y="450"/>
                    </a:cubicBezTo>
                    <a:cubicBezTo>
                      <a:pt x="1418" y="363"/>
                      <a:pt x="1515" y="246"/>
                      <a:pt x="1593" y="111"/>
                    </a:cubicBezTo>
                    <a:cubicBezTo>
                      <a:pt x="1622" y="72"/>
                      <a:pt x="1603" y="33"/>
                      <a:pt x="1574" y="13"/>
                    </a:cubicBezTo>
                    <a:cubicBezTo>
                      <a:pt x="1558" y="5"/>
                      <a:pt x="1540" y="1"/>
                      <a:pt x="1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393600" y="1327650"/>
                <a:ext cx="66525" cy="101500"/>
              </a:xfrm>
              <a:custGeom>
                <a:avLst/>
                <a:gdLst/>
                <a:ahLst/>
                <a:cxnLst/>
                <a:rect l="l" t="t" r="r" b="b"/>
                <a:pathLst>
                  <a:path w="2661" h="4060" extrusionOk="0">
                    <a:moveTo>
                      <a:pt x="549" y="0"/>
                    </a:moveTo>
                    <a:cubicBezTo>
                      <a:pt x="531" y="0"/>
                      <a:pt x="513" y="8"/>
                      <a:pt x="495" y="20"/>
                    </a:cubicBezTo>
                    <a:cubicBezTo>
                      <a:pt x="476" y="40"/>
                      <a:pt x="466" y="69"/>
                      <a:pt x="466" y="98"/>
                    </a:cubicBezTo>
                    <a:cubicBezTo>
                      <a:pt x="534" y="477"/>
                      <a:pt x="359" y="846"/>
                      <a:pt x="39" y="1049"/>
                    </a:cubicBezTo>
                    <a:cubicBezTo>
                      <a:pt x="10" y="1069"/>
                      <a:pt x="0" y="1098"/>
                      <a:pt x="0" y="1117"/>
                    </a:cubicBezTo>
                    <a:cubicBezTo>
                      <a:pt x="0" y="1147"/>
                      <a:pt x="19" y="1176"/>
                      <a:pt x="49" y="1195"/>
                    </a:cubicBezTo>
                    <a:cubicBezTo>
                      <a:pt x="57" y="1199"/>
                      <a:pt x="66" y="1201"/>
                      <a:pt x="76" y="1201"/>
                    </a:cubicBezTo>
                    <a:cubicBezTo>
                      <a:pt x="90" y="1201"/>
                      <a:pt x="105" y="1197"/>
                      <a:pt x="117" y="1185"/>
                    </a:cubicBezTo>
                    <a:cubicBezTo>
                      <a:pt x="301" y="1069"/>
                      <a:pt x="447" y="914"/>
                      <a:pt x="534" y="719"/>
                    </a:cubicBezTo>
                    <a:cubicBezTo>
                      <a:pt x="1748" y="1321"/>
                      <a:pt x="2495" y="2632"/>
                      <a:pt x="2388" y="3981"/>
                    </a:cubicBezTo>
                    <a:cubicBezTo>
                      <a:pt x="2388" y="4030"/>
                      <a:pt x="2417" y="4059"/>
                      <a:pt x="2456" y="4059"/>
                    </a:cubicBezTo>
                    <a:lnTo>
                      <a:pt x="2466" y="4059"/>
                    </a:lnTo>
                    <a:cubicBezTo>
                      <a:pt x="2505" y="4059"/>
                      <a:pt x="2544" y="4030"/>
                      <a:pt x="2544" y="3981"/>
                    </a:cubicBezTo>
                    <a:cubicBezTo>
                      <a:pt x="2660" y="2583"/>
                      <a:pt x="1854" y="1185"/>
                      <a:pt x="592" y="564"/>
                    </a:cubicBezTo>
                    <a:cubicBezTo>
                      <a:pt x="641" y="409"/>
                      <a:pt x="651" y="234"/>
                      <a:pt x="621" y="59"/>
                    </a:cubicBezTo>
                    <a:cubicBezTo>
                      <a:pt x="621" y="30"/>
                      <a:pt x="602" y="11"/>
                      <a:pt x="583" y="11"/>
                    </a:cubicBezTo>
                    <a:cubicBezTo>
                      <a:pt x="571" y="3"/>
                      <a:pt x="560"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395525" y="1253225"/>
                <a:ext cx="149775" cy="58925"/>
              </a:xfrm>
              <a:custGeom>
                <a:avLst/>
                <a:gdLst/>
                <a:ahLst/>
                <a:cxnLst/>
                <a:rect l="l" t="t" r="r" b="b"/>
                <a:pathLst>
                  <a:path w="5991" h="2357" extrusionOk="0">
                    <a:moveTo>
                      <a:pt x="3257" y="1"/>
                    </a:moveTo>
                    <a:cubicBezTo>
                      <a:pt x="2519" y="1"/>
                      <a:pt x="1780" y="293"/>
                      <a:pt x="1234" y="832"/>
                    </a:cubicBezTo>
                    <a:cubicBezTo>
                      <a:pt x="952" y="493"/>
                      <a:pt x="544" y="279"/>
                      <a:pt x="78" y="240"/>
                    </a:cubicBezTo>
                    <a:cubicBezTo>
                      <a:pt x="40" y="240"/>
                      <a:pt x="10" y="269"/>
                      <a:pt x="1" y="308"/>
                    </a:cubicBezTo>
                    <a:cubicBezTo>
                      <a:pt x="1" y="347"/>
                      <a:pt x="30" y="395"/>
                      <a:pt x="78" y="395"/>
                    </a:cubicBezTo>
                    <a:cubicBezTo>
                      <a:pt x="845" y="463"/>
                      <a:pt x="1428" y="1065"/>
                      <a:pt x="1476" y="1832"/>
                    </a:cubicBezTo>
                    <a:cubicBezTo>
                      <a:pt x="1399" y="1817"/>
                      <a:pt x="1318" y="1809"/>
                      <a:pt x="1236" y="1809"/>
                    </a:cubicBezTo>
                    <a:cubicBezTo>
                      <a:pt x="1113" y="1809"/>
                      <a:pt x="987" y="1827"/>
                      <a:pt x="865" y="1861"/>
                    </a:cubicBezTo>
                    <a:cubicBezTo>
                      <a:pt x="836" y="1871"/>
                      <a:pt x="816" y="1891"/>
                      <a:pt x="807" y="1920"/>
                    </a:cubicBezTo>
                    <a:cubicBezTo>
                      <a:pt x="807" y="1949"/>
                      <a:pt x="816" y="1978"/>
                      <a:pt x="836" y="1997"/>
                    </a:cubicBezTo>
                    <a:cubicBezTo>
                      <a:pt x="850" y="2012"/>
                      <a:pt x="869" y="2021"/>
                      <a:pt x="886" y="2021"/>
                    </a:cubicBezTo>
                    <a:cubicBezTo>
                      <a:pt x="893" y="2021"/>
                      <a:pt x="898" y="2019"/>
                      <a:pt x="904" y="2017"/>
                    </a:cubicBezTo>
                    <a:cubicBezTo>
                      <a:pt x="1017" y="1984"/>
                      <a:pt x="1130" y="1968"/>
                      <a:pt x="1241" y="1968"/>
                    </a:cubicBezTo>
                    <a:cubicBezTo>
                      <a:pt x="1488" y="1968"/>
                      <a:pt x="1725" y="2050"/>
                      <a:pt x="1933" y="2211"/>
                    </a:cubicBezTo>
                    <a:cubicBezTo>
                      <a:pt x="1950" y="2222"/>
                      <a:pt x="1964" y="2227"/>
                      <a:pt x="1976" y="2227"/>
                    </a:cubicBezTo>
                    <a:cubicBezTo>
                      <a:pt x="1985" y="2227"/>
                      <a:pt x="1993" y="2225"/>
                      <a:pt x="2001" y="2221"/>
                    </a:cubicBezTo>
                    <a:cubicBezTo>
                      <a:pt x="2030" y="2211"/>
                      <a:pt x="2049" y="2182"/>
                      <a:pt x="2049" y="2153"/>
                    </a:cubicBezTo>
                    <a:cubicBezTo>
                      <a:pt x="2059" y="2124"/>
                      <a:pt x="2049" y="2094"/>
                      <a:pt x="2020" y="2075"/>
                    </a:cubicBezTo>
                    <a:cubicBezTo>
                      <a:pt x="1904" y="1988"/>
                      <a:pt x="1777" y="1920"/>
                      <a:pt x="1632" y="1871"/>
                    </a:cubicBezTo>
                    <a:cubicBezTo>
                      <a:pt x="1641" y="1871"/>
                      <a:pt x="1641" y="1861"/>
                      <a:pt x="1641" y="1852"/>
                    </a:cubicBezTo>
                    <a:cubicBezTo>
                      <a:pt x="1622" y="1522"/>
                      <a:pt x="1515" y="1211"/>
                      <a:pt x="1331" y="949"/>
                    </a:cubicBezTo>
                    <a:cubicBezTo>
                      <a:pt x="1848" y="438"/>
                      <a:pt x="2547" y="160"/>
                      <a:pt x="3246" y="160"/>
                    </a:cubicBezTo>
                    <a:cubicBezTo>
                      <a:pt x="3517" y="160"/>
                      <a:pt x="3788" y="202"/>
                      <a:pt x="4049" y="289"/>
                    </a:cubicBezTo>
                    <a:cubicBezTo>
                      <a:pt x="4933" y="570"/>
                      <a:pt x="5632" y="1366"/>
                      <a:pt x="5826" y="2298"/>
                    </a:cubicBezTo>
                    <a:cubicBezTo>
                      <a:pt x="5836" y="2337"/>
                      <a:pt x="5865" y="2357"/>
                      <a:pt x="5894" y="2357"/>
                    </a:cubicBezTo>
                    <a:lnTo>
                      <a:pt x="5913" y="2357"/>
                    </a:lnTo>
                    <a:cubicBezTo>
                      <a:pt x="5952" y="2347"/>
                      <a:pt x="5991" y="2308"/>
                      <a:pt x="5981" y="2260"/>
                    </a:cubicBezTo>
                    <a:cubicBezTo>
                      <a:pt x="5768" y="1279"/>
                      <a:pt x="5030" y="444"/>
                      <a:pt x="4088" y="133"/>
                    </a:cubicBezTo>
                    <a:lnTo>
                      <a:pt x="4098" y="133"/>
                    </a:lnTo>
                    <a:cubicBezTo>
                      <a:pt x="3825" y="44"/>
                      <a:pt x="3541" y="1"/>
                      <a:pt x="3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4383875" y="1147475"/>
                <a:ext cx="158275" cy="56425"/>
              </a:xfrm>
              <a:custGeom>
                <a:avLst/>
                <a:gdLst/>
                <a:ahLst/>
                <a:cxnLst/>
                <a:rect l="l" t="t" r="r" b="b"/>
                <a:pathLst>
                  <a:path w="6331" h="2257" extrusionOk="0">
                    <a:moveTo>
                      <a:pt x="154" y="1"/>
                    </a:moveTo>
                    <a:cubicBezTo>
                      <a:pt x="132" y="1"/>
                      <a:pt x="112" y="12"/>
                      <a:pt x="98" y="33"/>
                    </a:cubicBezTo>
                    <a:cubicBezTo>
                      <a:pt x="78" y="53"/>
                      <a:pt x="78" y="72"/>
                      <a:pt x="88" y="101"/>
                    </a:cubicBezTo>
                    <a:cubicBezTo>
                      <a:pt x="282" y="616"/>
                      <a:pt x="253" y="1160"/>
                      <a:pt x="20" y="1645"/>
                    </a:cubicBezTo>
                    <a:cubicBezTo>
                      <a:pt x="1" y="1694"/>
                      <a:pt x="20" y="1732"/>
                      <a:pt x="59" y="1752"/>
                    </a:cubicBezTo>
                    <a:cubicBezTo>
                      <a:pt x="72" y="1758"/>
                      <a:pt x="85" y="1761"/>
                      <a:pt x="97" y="1761"/>
                    </a:cubicBezTo>
                    <a:cubicBezTo>
                      <a:pt x="122" y="1761"/>
                      <a:pt x="143" y="1749"/>
                      <a:pt x="156" y="1723"/>
                    </a:cubicBezTo>
                    <a:cubicBezTo>
                      <a:pt x="302" y="1422"/>
                      <a:pt x="379" y="1101"/>
                      <a:pt x="379" y="781"/>
                    </a:cubicBezTo>
                    <a:cubicBezTo>
                      <a:pt x="991" y="1033"/>
                      <a:pt x="1457" y="1548"/>
                      <a:pt x="1632" y="2198"/>
                    </a:cubicBezTo>
                    <a:cubicBezTo>
                      <a:pt x="1641" y="2228"/>
                      <a:pt x="1661" y="2247"/>
                      <a:pt x="1680" y="2257"/>
                    </a:cubicBezTo>
                    <a:lnTo>
                      <a:pt x="1700" y="2257"/>
                    </a:lnTo>
                    <a:cubicBezTo>
                      <a:pt x="1729" y="2257"/>
                      <a:pt x="1748" y="2247"/>
                      <a:pt x="1758" y="2237"/>
                    </a:cubicBezTo>
                    <a:cubicBezTo>
                      <a:pt x="1777" y="2218"/>
                      <a:pt x="1787" y="2189"/>
                      <a:pt x="1777" y="2160"/>
                    </a:cubicBezTo>
                    <a:cubicBezTo>
                      <a:pt x="1700" y="1849"/>
                      <a:pt x="1554" y="1567"/>
                      <a:pt x="1350" y="1325"/>
                    </a:cubicBezTo>
                    <a:cubicBezTo>
                      <a:pt x="1993" y="701"/>
                      <a:pt x="2820" y="353"/>
                      <a:pt x="3714" y="353"/>
                    </a:cubicBezTo>
                    <a:cubicBezTo>
                      <a:pt x="3738" y="353"/>
                      <a:pt x="3763" y="353"/>
                      <a:pt x="3787" y="354"/>
                    </a:cubicBezTo>
                    <a:cubicBezTo>
                      <a:pt x="4709" y="383"/>
                      <a:pt x="5564" y="771"/>
                      <a:pt x="6195" y="1451"/>
                    </a:cubicBezTo>
                    <a:cubicBezTo>
                      <a:pt x="6204" y="1470"/>
                      <a:pt x="6234" y="1480"/>
                      <a:pt x="6263" y="1480"/>
                    </a:cubicBezTo>
                    <a:cubicBezTo>
                      <a:pt x="6292" y="1470"/>
                      <a:pt x="6311" y="1451"/>
                      <a:pt x="6321" y="1422"/>
                    </a:cubicBezTo>
                    <a:cubicBezTo>
                      <a:pt x="6331" y="1393"/>
                      <a:pt x="6321" y="1363"/>
                      <a:pt x="6302" y="1344"/>
                    </a:cubicBezTo>
                    <a:cubicBezTo>
                      <a:pt x="5651" y="626"/>
                      <a:pt x="4768" y="228"/>
                      <a:pt x="3797" y="198"/>
                    </a:cubicBezTo>
                    <a:cubicBezTo>
                      <a:pt x="3771" y="198"/>
                      <a:pt x="3746" y="198"/>
                      <a:pt x="3721" y="198"/>
                    </a:cubicBezTo>
                    <a:cubicBezTo>
                      <a:pt x="2788" y="198"/>
                      <a:pt x="1915" y="546"/>
                      <a:pt x="1253" y="1198"/>
                    </a:cubicBezTo>
                    <a:cubicBezTo>
                      <a:pt x="1020" y="946"/>
                      <a:pt x="729" y="752"/>
                      <a:pt x="399" y="626"/>
                    </a:cubicBezTo>
                    <a:cubicBezTo>
                      <a:pt x="389" y="616"/>
                      <a:pt x="379" y="616"/>
                      <a:pt x="370" y="616"/>
                    </a:cubicBezTo>
                    <a:cubicBezTo>
                      <a:pt x="350" y="422"/>
                      <a:pt x="311" y="237"/>
                      <a:pt x="234" y="53"/>
                    </a:cubicBezTo>
                    <a:cubicBezTo>
                      <a:pt x="224" y="24"/>
                      <a:pt x="205" y="4"/>
                      <a:pt x="175" y="4"/>
                    </a:cubicBezTo>
                    <a:cubicBezTo>
                      <a:pt x="168" y="2"/>
                      <a:pt x="161"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4421025" y="1070050"/>
                <a:ext cx="73800" cy="50125"/>
              </a:xfrm>
              <a:custGeom>
                <a:avLst/>
                <a:gdLst/>
                <a:ahLst/>
                <a:cxnLst/>
                <a:rect l="l" t="t" r="r" b="b"/>
                <a:pathLst>
                  <a:path w="2952" h="2005" extrusionOk="0">
                    <a:moveTo>
                      <a:pt x="1784" y="0"/>
                    </a:moveTo>
                    <a:cubicBezTo>
                      <a:pt x="1307" y="0"/>
                      <a:pt x="834" y="133"/>
                      <a:pt x="418" y="393"/>
                    </a:cubicBezTo>
                    <a:cubicBezTo>
                      <a:pt x="330" y="286"/>
                      <a:pt x="243" y="189"/>
                      <a:pt x="136" y="111"/>
                    </a:cubicBezTo>
                    <a:cubicBezTo>
                      <a:pt x="122" y="97"/>
                      <a:pt x="102" y="88"/>
                      <a:pt x="82" y="88"/>
                    </a:cubicBezTo>
                    <a:cubicBezTo>
                      <a:pt x="74" y="88"/>
                      <a:pt x="66" y="89"/>
                      <a:pt x="58" y="92"/>
                    </a:cubicBezTo>
                    <a:cubicBezTo>
                      <a:pt x="29" y="101"/>
                      <a:pt x="10" y="130"/>
                      <a:pt x="0" y="160"/>
                    </a:cubicBezTo>
                    <a:cubicBezTo>
                      <a:pt x="0" y="179"/>
                      <a:pt x="10" y="208"/>
                      <a:pt x="29" y="218"/>
                    </a:cubicBezTo>
                    <a:cubicBezTo>
                      <a:pt x="136" y="305"/>
                      <a:pt x="233" y="412"/>
                      <a:pt x="321" y="529"/>
                    </a:cubicBezTo>
                    <a:cubicBezTo>
                      <a:pt x="330" y="548"/>
                      <a:pt x="340" y="558"/>
                      <a:pt x="359" y="567"/>
                    </a:cubicBezTo>
                    <a:cubicBezTo>
                      <a:pt x="621" y="956"/>
                      <a:pt x="709" y="1451"/>
                      <a:pt x="592" y="1907"/>
                    </a:cubicBezTo>
                    <a:cubicBezTo>
                      <a:pt x="583" y="1936"/>
                      <a:pt x="592" y="1965"/>
                      <a:pt x="612" y="1985"/>
                    </a:cubicBezTo>
                    <a:cubicBezTo>
                      <a:pt x="621" y="1994"/>
                      <a:pt x="651" y="2004"/>
                      <a:pt x="670" y="2004"/>
                    </a:cubicBezTo>
                    <a:lnTo>
                      <a:pt x="689" y="2004"/>
                    </a:lnTo>
                    <a:cubicBezTo>
                      <a:pt x="719" y="1994"/>
                      <a:pt x="738" y="1975"/>
                      <a:pt x="738" y="1956"/>
                    </a:cubicBezTo>
                    <a:cubicBezTo>
                      <a:pt x="864" y="1461"/>
                      <a:pt x="787" y="946"/>
                      <a:pt x="515" y="519"/>
                    </a:cubicBezTo>
                    <a:cubicBezTo>
                      <a:pt x="905" y="280"/>
                      <a:pt x="1347" y="157"/>
                      <a:pt x="1791" y="157"/>
                    </a:cubicBezTo>
                    <a:cubicBezTo>
                      <a:pt x="2142" y="157"/>
                      <a:pt x="2495" y="234"/>
                      <a:pt x="2825" y="393"/>
                    </a:cubicBezTo>
                    <a:cubicBezTo>
                      <a:pt x="2836" y="397"/>
                      <a:pt x="2847" y="399"/>
                      <a:pt x="2857" y="399"/>
                    </a:cubicBezTo>
                    <a:cubicBezTo>
                      <a:pt x="2890" y="399"/>
                      <a:pt x="2917" y="376"/>
                      <a:pt x="2932" y="354"/>
                    </a:cubicBezTo>
                    <a:cubicBezTo>
                      <a:pt x="2952" y="315"/>
                      <a:pt x="2932" y="276"/>
                      <a:pt x="2903" y="257"/>
                    </a:cubicBezTo>
                    <a:cubicBezTo>
                      <a:pt x="2546" y="85"/>
                      <a:pt x="2164" y="0"/>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322950" y="1001275"/>
                <a:ext cx="93975" cy="121075"/>
              </a:xfrm>
              <a:custGeom>
                <a:avLst/>
                <a:gdLst/>
                <a:ahLst/>
                <a:cxnLst/>
                <a:rect l="l" t="t" r="r" b="b"/>
                <a:pathLst>
                  <a:path w="3759" h="4843" extrusionOk="0">
                    <a:moveTo>
                      <a:pt x="3333" y="0"/>
                    </a:moveTo>
                    <a:cubicBezTo>
                      <a:pt x="3323" y="0"/>
                      <a:pt x="3312" y="3"/>
                      <a:pt x="3302" y="8"/>
                    </a:cubicBezTo>
                    <a:cubicBezTo>
                      <a:pt x="3263" y="27"/>
                      <a:pt x="3234" y="76"/>
                      <a:pt x="3253" y="115"/>
                    </a:cubicBezTo>
                    <a:cubicBezTo>
                      <a:pt x="3603" y="940"/>
                      <a:pt x="3438" y="1949"/>
                      <a:pt x="2836" y="2629"/>
                    </a:cubicBezTo>
                    <a:cubicBezTo>
                      <a:pt x="2323" y="3222"/>
                      <a:pt x="1528" y="3558"/>
                      <a:pt x="680" y="3558"/>
                    </a:cubicBezTo>
                    <a:cubicBezTo>
                      <a:pt x="613" y="3558"/>
                      <a:pt x="545" y="3556"/>
                      <a:pt x="477" y="3551"/>
                    </a:cubicBezTo>
                    <a:cubicBezTo>
                      <a:pt x="457" y="3347"/>
                      <a:pt x="409" y="3144"/>
                      <a:pt x="321" y="2949"/>
                    </a:cubicBezTo>
                    <a:cubicBezTo>
                      <a:pt x="312" y="2930"/>
                      <a:pt x="292" y="2911"/>
                      <a:pt x="273" y="2911"/>
                    </a:cubicBezTo>
                    <a:cubicBezTo>
                      <a:pt x="267" y="2909"/>
                      <a:pt x="262" y="2908"/>
                      <a:pt x="257" y="2908"/>
                    </a:cubicBezTo>
                    <a:cubicBezTo>
                      <a:pt x="233" y="2908"/>
                      <a:pt x="211" y="2924"/>
                      <a:pt x="195" y="2940"/>
                    </a:cubicBezTo>
                    <a:cubicBezTo>
                      <a:pt x="176" y="2969"/>
                      <a:pt x="176" y="2998"/>
                      <a:pt x="185" y="3027"/>
                    </a:cubicBezTo>
                    <a:cubicBezTo>
                      <a:pt x="428" y="3580"/>
                      <a:pt x="370" y="4221"/>
                      <a:pt x="30" y="4726"/>
                    </a:cubicBezTo>
                    <a:cubicBezTo>
                      <a:pt x="1" y="4765"/>
                      <a:pt x="11" y="4804"/>
                      <a:pt x="49" y="4833"/>
                    </a:cubicBezTo>
                    <a:cubicBezTo>
                      <a:pt x="59" y="4843"/>
                      <a:pt x="79" y="4843"/>
                      <a:pt x="98" y="4843"/>
                    </a:cubicBezTo>
                    <a:cubicBezTo>
                      <a:pt x="117" y="4843"/>
                      <a:pt x="147" y="4833"/>
                      <a:pt x="166" y="4813"/>
                    </a:cubicBezTo>
                    <a:cubicBezTo>
                      <a:pt x="380" y="4483"/>
                      <a:pt x="496" y="4105"/>
                      <a:pt x="486" y="3707"/>
                    </a:cubicBezTo>
                    <a:lnTo>
                      <a:pt x="486" y="3707"/>
                    </a:lnTo>
                    <a:cubicBezTo>
                      <a:pt x="550" y="3710"/>
                      <a:pt x="613" y="3712"/>
                      <a:pt x="676" y="3712"/>
                    </a:cubicBezTo>
                    <a:cubicBezTo>
                      <a:pt x="1607" y="3712"/>
                      <a:pt x="2493" y="3312"/>
                      <a:pt x="3030" y="2648"/>
                    </a:cubicBezTo>
                    <a:cubicBezTo>
                      <a:pt x="3612" y="1911"/>
                      <a:pt x="3758" y="891"/>
                      <a:pt x="3399" y="47"/>
                    </a:cubicBezTo>
                    <a:cubicBezTo>
                      <a:pt x="3385" y="18"/>
                      <a:pt x="3360" y="0"/>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4333150" y="1312800"/>
                <a:ext cx="42750" cy="123625"/>
              </a:xfrm>
              <a:custGeom>
                <a:avLst/>
                <a:gdLst/>
                <a:ahLst/>
                <a:cxnLst/>
                <a:rect l="l" t="t" r="r" b="b"/>
                <a:pathLst>
                  <a:path w="1710" h="4945" extrusionOk="0">
                    <a:moveTo>
                      <a:pt x="177" y="0"/>
                    </a:moveTo>
                    <a:cubicBezTo>
                      <a:pt x="162" y="0"/>
                      <a:pt x="148" y="5"/>
                      <a:pt x="137" y="12"/>
                    </a:cubicBezTo>
                    <a:cubicBezTo>
                      <a:pt x="98" y="32"/>
                      <a:pt x="78" y="71"/>
                      <a:pt x="107" y="119"/>
                    </a:cubicBezTo>
                    <a:cubicBezTo>
                      <a:pt x="185" y="245"/>
                      <a:pt x="292" y="362"/>
                      <a:pt x="408" y="449"/>
                    </a:cubicBezTo>
                    <a:cubicBezTo>
                      <a:pt x="408" y="459"/>
                      <a:pt x="399" y="469"/>
                      <a:pt x="399" y="478"/>
                    </a:cubicBezTo>
                    <a:cubicBezTo>
                      <a:pt x="1" y="1818"/>
                      <a:pt x="370" y="3342"/>
                      <a:pt x="1340" y="4352"/>
                    </a:cubicBezTo>
                    <a:cubicBezTo>
                      <a:pt x="1253" y="4507"/>
                      <a:pt x="1205" y="4682"/>
                      <a:pt x="1195" y="4867"/>
                    </a:cubicBezTo>
                    <a:cubicBezTo>
                      <a:pt x="1185" y="4906"/>
                      <a:pt x="1214" y="4944"/>
                      <a:pt x="1263" y="4944"/>
                    </a:cubicBezTo>
                    <a:cubicBezTo>
                      <a:pt x="1302" y="4944"/>
                      <a:pt x="1340" y="4915"/>
                      <a:pt x="1350" y="4867"/>
                    </a:cubicBezTo>
                    <a:cubicBezTo>
                      <a:pt x="1360" y="4702"/>
                      <a:pt x="1408" y="4537"/>
                      <a:pt x="1505" y="4391"/>
                    </a:cubicBezTo>
                    <a:cubicBezTo>
                      <a:pt x="1505" y="4391"/>
                      <a:pt x="1515" y="4381"/>
                      <a:pt x="1515" y="4372"/>
                    </a:cubicBezTo>
                    <a:cubicBezTo>
                      <a:pt x="1564" y="4304"/>
                      <a:pt x="1622" y="4236"/>
                      <a:pt x="1680" y="4177"/>
                    </a:cubicBezTo>
                    <a:cubicBezTo>
                      <a:pt x="1700" y="4158"/>
                      <a:pt x="1709" y="4139"/>
                      <a:pt x="1700" y="4109"/>
                    </a:cubicBezTo>
                    <a:cubicBezTo>
                      <a:pt x="1700" y="4080"/>
                      <a:pt x="1671" y="4061"/>
                      <a:pt x="1641" y="4051"/>
                    </a:cubicBezTo>
                    <a:cubicBezTo>
                      <a:pt x="1636" y="4049"/>
                      <a:pt x="1630" y="4047"/>
                      <a:pt x="1624" y="4047"/>
                    </a:cubicBezTo>
                    <a:cubicBezTo>
                      <a:pt x="1607" y="4047"/>
                      <a:pt x="1588" y="4056"/>
                      <a:pt x="1573" y="4071"/>
                    </a:cubicBezTo>
                    <a:cubicBezTo>
                      <a:pt x="1525" y="4109"/>
                      <a:pt x="1476" y="4168"/>
                      <a:pt x="1438" y="4216"/>
                    </a:cubicBezTo>
                    <a:cubicBezTo>
                      <a:pt x="515" y="3255"/>
                      <a:pt x="175" y="1818"/>
                      <a:pt x="544" y="537"/>
                    </a:cubicBezTo>
                    <a:lnTo>
                      <a:pt x="544" y="537"/>
                    </a:lnTo>
                    <a:cubicBezTo>
                      <a:pt x="641" y="585"/>
                      <a:pt x="739" y="624"/>
                      <a:pt x="836" y="653"/>
                    </a:cubicBezTo>
                    <a:cubicBezTo>
                      <a:pt x="843" y="656"/>
                      <a:pt x="851" y="657"/>
                      <a:pt x="859" y="657"/>
                    </a:cubicBezTo>
                    <a:cubicBezTo>
                      <a:pt x="880" y="657"/>
                      <a:pt x="899" y="648"/>
                      <a:pt x="913" y="634"/>
                    </a:cubicBezTo>
                    <a:cubicBezTo>
                      <a:pt x="933" y="605"/>
                      <a:pt x="942" y="576"/>
                      <a:pt x="933" y="546"/>
                    </a:cubicBezTo>
                    <a:cubicBezTo>
                      <a:pt x="923" y="527"/>
                      <a:pt x="904" y="508"/>
                      <a:pt x="874" y="498"/>
                    </a:cubicBezTo>
                    <a:cubicBezTo>
                      <a:pt x="603" y="440"/>
                      <a:pt x="389" y="275"/>
                      <a:pt x="243" y="42"/>
                    </a:cubicBezTo>
                    <a:cubicBezTo>
                      <a:pt x="226" y="12"/>
                      <a:pt x="20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4288975" y="1005875"/>
                <a:ext cx="5600" cy="451425"/>
              </a:xfrm>
              <a:custGeom>
                <a:avLst/>
                <a:gdLst/>
                <a:ahLst/>
                <a:cxnLst/>
                <a:rect l="l" t="t" r="r" b="b"/>
                <a:pathLst>
                  <a:path w="224" h="18057" extrusionOk="0">
                    <a:moveTo>
                      <a:pt x="150" y="1"/>
                    </a:moveTo>
                    <a:cubicBezTo>
                      <a:pt x="137" y="1"/>
                      <a:pt x="122" y="3"/>
                      <a:pt x="108" y="8"/>
                    </a:cubicBezTo>
                    <a:cubicBezTo>
                      <a:pt x="88" y="18"/>
                      <a:pt x="69" y="47"/>
                      <a:pt x="69" y="76"/>
                    </a:cubicBezTo>
                    <a:cubicBezTo>
                      <a:pt x="1" y="4940"/>
                      <a:pt x="20" y="9862"/>
                      <a:pt x="40" y="14037"/>
                    </a:cubicBezTo>
                    <a:cubicBezTo>
                      <a:pt x="49" y="15348"/>
                      <a:pt x="49" y="16668"/>
                      <a:pt x="59" y="17979"/>
                    </a:cubicBezTo>
                    <a:cubicBezTo>
                      <a:pt x="59" y="18027"/>
                      <a:pt x="108" y="18056"/>
                      <a:pt x="137" y="18056"/>
                    </a:cubicBezTo>
                    <a:cubicBezTo>
                      <a:pt x="175" y="18056"/>
                      <a:pt x="214" y="18027"/>
                      <a:pt x="214" y="17979"/>
                    </a:cubicBezTo>
                    <a:cubicBezTo>
                      <a:pt x="195" y="13406"/>
                      <a:pt x="166" y="8678"/>
                      <a:pt x="185" y="4018"/>
                    </a:cubicBezTo>
                    <a:cubicBezTo>
                      <a:pt x="195" y="2678"/>
                      <a:pt x="214" y="1348"/>
                      <a:pt x="224" y="76"/>
                    </a:cubicBezTo>
                    <a:cubicBezTo>
                      <a:pt x="224" y="47"/>
                      <a:pt x="214" y="18"/>
                      <a:pt x="185" y="8"/>
                    </a:cubicBezTo>
                    <a:cubicBezTo>
                      <a:pt x="175" y="3"/>
                      <a:pt x="163"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26"/>
          <p:cNvGrpSpPr/>
          <p:nvPr/>
        </p:nvGrpSpPr>
        <p:grpSpPr>
          <a:xfrm>
            <a:off x="10" y="-8"/>
            <a:ext cx="713291" cy="713198"/>
            <a:chOff x="2057518" y="4114800"/>
            <a:chExt cx="1028834" cy="1028700"/>
          </a:xfrm>
        </p:grpSpPr>
        <p:sp>
          <p:nvSpPr>
            <p:cNvPr id="393" name="Google Shape;393;p26"/>
            <p:cNvSpPr/>
            <p:nvPr/>
          </p:nvSpPr>
          <p:spPr>
            <a:xfrm>
              <a:off x="2057518" y="411480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6"/>
            <p:cNvGrpSpPr/>
            <p:nvPr/>
          </p:nvGrpSpPr>
          <p:grpSpPr>
            <a:xfrm>
              <a:off x="2057650" y="4184578"/>
              <a:ext cx="1028702" cy="889138"/>
              <a:chOff x="0" y="1094316"/>
              <a:chExt cx="1028702" cy="889138"/>
            </a:xfrm>
          </p:grpSpPr>
          <p:sp>
            <p:nvSpPr>
              <p:cNvPr id="395" name="Google Shape;395;p26"/>
              <p:cNvSpPr/>
              <p:nvPr/>
            </p:nvSpPr>
            <p:spPr>
              <a:xfrm>
                <a:off x="232941" y="1094316"/>
                <a:ext cx="567980" cy="411310"/>
              </a:xfrm>
              <a:custGeom>
                <a:avLst/>
                <a:gdLst/>
                <a:ahLst/>
                <a:cxnLst/>
                <a:rect l="l" t="t" r="r" b="b"/>
                <a:pathLst>
                  <a:path w="17068" h="12360" extrusionOk="0">
                    <a:moveTo>
                      <a:pt x="0" y="1"/>
                    </a:moveTo>
                    <a:lnTo>
                      <a:pt x="0" y="12359"/>
                    </a:lnTo>
                    <a:lnTo>
                      <a:pt x="17068" y="12359"/>
                    </a:lnTo>
                    <a:lnTo>
                      <a:pt x="17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0" y="1094316"/>
                <a:ext cx="232976" cy="411310"/>
              </a:xfrm>
              <a:custGeom>
                <a:avLst/>
                <a:gdLst/>
                <a:ahLst/>
                <a:cxnLst/>
                <a:rect l="l" t="t" r="r" b="b"/>
                <a:pathLst>
                  <a:path w="7001" h="12360" extrusionOk="0">
                    <a:moveTo>
                      <a:pt x="6175" y="1"/>
                    </a:moveTo>
                    <a:cubicBezTo>
                      <a:pt x="2767" y="1"/>
                      <a:pt x="0" y="2768"/>
                      <a:pt x="0" y="6175"/>
                    </a:cubicBezTo>
                    <a:cubicBezTo>
                      <a:pt x="0" y="9593"/>
                      <a:pt x="2767" y="12359"/>
                      <a:pt x="6175" y="12359"/>
                    </a:cubicBezTo>
                    <a:lnTo>
                      <a:pt x="7000" y="12359"/>
                    </a:lnTo>
                    <a:lnTo>
                      <a:pt x="7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32941" y="1094316"/>
                <a:ext cx="118901" cy="411310"/>
              </a:xfrm>
              <a:custGeom>
                <a:avLst/>
                <a:gdLst/>
                <a:ahLst/>
                <a:cxnLst/>
                <a:rect l="l" t="t" r="r" b="b"/>
                <a:pathLst>
                  <a:path w="3573" h="12360" fill="none" extrusionOk="0">
                    <a:moveTo>
                      <a:pt x="0" y="1"/>
                    </a:moveTo>
                    <a:lnTo>
                      <a:pt x="3573" y="1"/>
                    </a:lnTo>
                    <a:lnTo>
                      <a:pt x="3573" y="12359"/>
                    </a:lnTo>
                    <a:lnTo>
                      <a:pt x="0" y="12359"/>
                    </a:ln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800884" y="1094316"/>
                <a:ext cx="227818" cy="411310"/>
              </a:xfrm>
              <a:custGeom>
                <a:avLst/>
                <a:gdLst/>
                <a:ahLst/>
                <a:cxnLst/>
                <a:rect l="l" t="t" r="r" b="b"/>
                <a:pathLst>
                  <a:path w="6846" h="12360" fill="none" extrusionOk="0">
                    <a:moveTo>
                      <a:pt x="6845" y="6175"/>
                    </a:moveTo>
                    <a:lnTo>
                      <a:pt x="1" y="1"/>
                    </a:lnTo>
                    <a:lnTo>
                      <a:pt x="1" y="12359"/>
                    </a:ln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946605" y="1226127"/>
                <a:ext cx="82096" cy="147686"/>
              </a:xfrm>
              <a:custGeom>
                <a:avLst/>
                <a:gdLst/>
                <a:ahLst/>
                <a:cxnLst/>
                <a:rect l="l" t="t" r="r" b="b"/>
                <a:pathLst>
                  <a:path w="2467" h="4438" extrusionOk="0">
                    <a:moveTo>
                      <a:pt x="0" y="1"/>
                    </a:moveTo>
                    <a:lnTo>
                      <a:pt x="0" y="4437"/>
                    </a:lnTo>
                    <a:lnTo>
                      <a:pt x="2466" y="221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51807" y="1181536"/>
                <a:ext cx="449113" cy="33"/>
              </a:xfrm>
              <a:custGeom>
                <a:avLst/>
                <a:gdLst/>
                <a:ahLst/>
                <a:cxnLst/>
                <a:rect l="l" t="t" r="r" b="b"/>
                <a:pathLst>
                  <a:path w="13496" h="1" fill="none" extrusionOk="0">
                    <a:moveTo>
                      <a:pt x="1" y="1"/>
                    </a:moveTo>
                    <a:lnTo>
                      <a:pt x="13496" y="1"/>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51807" y="1268456"/>
                <a:ext cx="449113" cy="33"/>
              </a:xfrm>
              <a:custGeom>
                <a:avLst/>
                <a:gdLst/>
                <a:ahLst/>
                <a:cxnLst/>
                <a:rect l="l" t="t" r="r" b="b"/>
                <a:pathLst>
                  <a:path w="13496" h="1" fill="none" extrusionOk="0">
                    <a:moveTo>
                      <a:pt x="1" y="0"/>
                    </a:moveTo>
                    <a:lnTo>
                      <a:pt x="13496" y="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351807" y="1355376"/>
                <a:ext cx="449113" cy="33"/>
              </a:xfrm>
              <a:custGeom>
                <a:avLst/>
                <a:gdLst/>
                <a:ahLst/>
                <a:cxnLst/>
                <a:rect l="l" t="t" r="r" b="b"/>
                <a:pathLst>
                  <a:path w="13496" h="1" fill="none" extrusionOk="0">
                    <a:moveTo>
                      <a:pt x="1" y="0"/>
                    </a:moveTo>
                    <a:lnTo>
                      <a:pt x="13496" y="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51807" y="1441930"/>
                <a:ext cx="449113" cy="33"/>
              </a:xfrm>
              <a:custGeom>
                <a:avLst/>
                <a:gdLst/>
                <a:ahLst/>
                <a:cxnLst/>
                <a:rect l="l" t="t" r="r" b="b"/>
                <a:pathLst>
                  <a:path w="13496" h="1" fill="none" extrusionOk="0">
                    <a:moveTo>
                      <a:pt x="1" y="1"/>
                    </a:moveTo>
                    <a:lnTo>
                      <a:pt x="13496" y="1"/>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227450" y="1572477"/>
                <a:ext cx="567980" cy="410977"/>
              </a:xfrm>
              <a:custGeom>
                <a:avLst/>
                <a:gdLst/>
                <a:ahLst/>
                <a:cxnLst/>
                <a:rect l="l" t="t" r="r" b="b"/>
                <a:pathLst>
                  <a:path w="17068" h="12350" extrusionOk="0">
                    <a:moveTo>
                      <a:pt x="0" y="0"/>
                    </a:moveTo>
                    <a:lnTo>
                      <a:pt x="0" y="12349"/>
                    </a:lnTo>
                    <a:lnTo>
                      <a:pt x="17068" y="12349"/>
                    </a:lnTo>
                    <a:lnTo>
                      <a:pt x="17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795393" y="1572477"/>
                <a:ext cx="233309" cy="410977"/>
              </a:xfrm>
              <a:custGeom>
                <a:avLst/>
                <a:gdLst/>
                <a:ahLst/>
                <a:cxnLst/>
                <a:rect l="l" t="t" r="r" b="b"/>
                <a:pathLst>
                  <a:path w="7011" h="12350" extrusionOk="0">
                    <a:moveTo>
                      <a:pt x="1" y="0"/>
                    </a:moveTo>
                    <a:lnTo>
                      <a:pt x="1" y="12349"/>
                    </a:lnTo>
                    <a:lnTo>
                      <a:pt x="835" y="12349"/>
                    </a:lnTo>
                    <a:cubicBezTo>
                      <a:pt x="4243" y="12349"/>
                      <a:pt x="7010" y="9582"/>
                      <a:pt x="7010" y="6175"/>
                    </a:cubicBezTo>
                    <a:cubicBezTo>
                      <a:pt x="7010" y="2767"/>
                      <a:pt x="4243" y="0"/>
                      <a:pt x="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676493" y="1572477"/>
                <a:ext cx="118934" cy="410977"/>
              </a:xfrm>
              <a:custGeom>
                <a:avLst/>
                <a:gdLst/>
                <a:ahLst/>
                <a:cxnLst/>
                <a:rect l="l" t="t" r="r" b="b"/>
                <a:pathLst>
                  <a:path w="3574" h="12350" fill="none" extrusionOk="0">
                    <a:moveTo>
                      <a:pt x="3574" y="12349"/>
                    </a:moveTo>
                    <a:lnTo>
                      <a:pt x="1" y="12349"/>
                    </a:lnTo>
                    <a:lnTo>
                      <a:pt x="1" y="0"/>
                    </a:lnTo>
                    <a:lnTo>
                      <a:pt x="3574" y="0"/>
                    </a:ln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0" y="1572477"/>
                <a:ext cx="227784" cy="410977"/>
              </a:xfrm>
              <a:custGeom>
                <a:avLst/>
                <a:gdLst/>
                <a:ahLst/>
                <a:cxnLst/>
                <a:rect l="l" t="t" r="r" b="b"/>
                <a:pathLst>
                  <a:path w="6845" h="12350" fill="none" extrusionOk="0">
                    <a:moveTo>
                      <a:pt x="0" y="6175"/>
                    </a:moveTo>
                    <a:lnTo>
                      <a:pt x="6845" y="12349"/>
                    </a:lnTo>
                    <a:lnTo>
                      <a:pt x="6845" y="0"/>
                    </a:ln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227750" y="1896498"/>
                <a:ext cx="449113" cy="33"/>
              </a:xfrm>
              <a:custGeom>
                <a:avLst/>
                <a:gdLst/>
                <a:ahLst/>
                <a:cxnLst/>
                <a:rect l="l" t="t" r="r" b="b"/>
                <a:pathLst>
                  <a:path w="13496" h="1" fill="none" extrusionOk="0">
                    <a:moveTo>
                      <a:pt x="13496" y="1"/>
                    </a:moveTo>
                    <a:lnTo>
                      <a:pt x="1" y="1"/>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227750" y="1809611"/>
                <a:ext cx="449113" cy="33"/>
              </a:xfrm>
              <a:custGeom>
                <a:avLst/>
                <a:gdLst/>
                <a:ahLst/>
                <a:cxnLst/>
                <a:rect l="l" t="t" r="r" b="b"/>
                <a:pathLst>
                  <a:path w="13496" h="1" fill="none" extrusionOk="0">
                    <a:moveTo>
                      <a:pt x="13496" y="0"/>
                    </a:moveTo>
                    <a:lnTo>
                      <a:pt x="1" y="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227750" y="1722690"/>
                <a:ext cx="449113" cy="33"/>
              </a:xfrm>
              <a:custGeom>
                <a:avLst/>
                <a:gdLst/>
                <a:ahLst/>
                <a:cxnLst/>
                <a:rect l="l" t="t" r="r" b="b"/>
                <a:pathLst>
                  <a:path w="13496" h="1" fill="none" extrusionOk="0">
                    <a:moveTo>
                      <a:pt x="13496" y="1"/>
                    </a:moveTo>
                    <a:lnTo>
                      <a:pt x="1" y="1"/>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227750" y="1635804"/>
                <a:ext cx="449113" cy="0"/>
              </a:xfrm>
              <a:custGeom>
                <a:avLst/>
                <a:gdLst/>
                <a:ahLst/>
                <a:cxnLst/>
                <a:rect l="l" t="t" r="r" b="b"/>
                <a:pathLst>
                  <a:path w="13496" fill="none" extrusionOk="0">
                    <a:moveTo>
                      <a:pt x="13496" y="0"/>
                    </a:moveTo>
                    <a:lnTo>
                      <a:pt x="1" y="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flipH="1">
                <a:off x="5" y="1704602"/>
                <a:ext cx="82096" cy="147686"/>
              </a:xfrm>
              <a:custGeom>
                <a:avLst/>
                <a:gdLst/>
                <a:ahLst/>
                <a:cxnLst/>
                <a:rect l="l" t="t" r="r" b="b"/>
                <a:pathLst>
                  <a:path w="2467" h="4438" extrusionOk="0">
                    <a:moveTo>
                      <a:pt x="0" y="1"/>
                    </a:moveTo>
                    <a:lnTo>
                      <a:pt x="0" y="4437"/>
                    </a:lnTo>
                    <a:lnTo>
                      <a:pt x="2466" y="221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6"/>
          <p:cNvGrpSpPr/>
          <p:nvPr/>
        </p:nvGrpSpPr>
        <p:grpSpPr>
          <a:xfrm>
            <a:off x="713225" y="713201"/>
            <a:ext cx="1074374" cy="1074374"/>
            <a:chOff x="0" y="2057400"/>
            <a:chExt cx="1028700" cy="1028700"/>
          </a:xfrm>
        </p:grpSpPr>
        <p:sp>
          <p:nvSpPr>
            <p:cNvPr id="414" name="Google Shape;414;p26"/>
            <p:cNvSpPr/>
            <p:nvPr/>
          </p:nvSpPr>
          <p:spPr>
            <a:xfrm>
              <a:off x="0" y="205740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0" y="2069105"/>
              <a:ext cx="1028671" cy="1003988"/>
            </a:xfrm>
            <a:custGeom>
              <a:avLst/>
              <a:gdLst/>
              <a:ahLst/>
              <a:cxnLst/>
              <a:rect l="l" t="t" r="r" b="b"/>
              <a:pathLst>
                <a:path w="31506" h="30750" extrusionOk="0">
                  <a:moveTo>
                    <a:pt x="9837" y="0"/>
                  </a:moveTo>
                  <a:cubicBezTo>
                    <a:pt x="9274" y="0"/>
                    <a:pt x="8730" y="452"/>
                    <a:pt x="8763" y="1123"/>
                  </a:cubicBezTo>
                  <a:lnTo>
                    <a:pt x="9093" y="7588"/>
                  </a:lnTo>
                  <a:cubicBezTo>
                    <a:pt x="9121" y="8203"/>
                    <a:pt x="8625" y="8716"/>
                    <a:pt x="8017" y="8716"/>
                  </a:cubicBezTo>
                  <a:cubicBezTo>
                    <a:pt x="8000" y="8716"/>
                    <a:pt x="7984" y="8715"/>
                    <a:pt x="7967" y="8715"/>
                  </a:cubicBezTo>
                  <a:lnTo>
                    <a:pt x="1501" y="8385"/>
                  </a:lnTo>
                  <a:cubicBezTo>
                    <a:pt x="1478" y="8383"/>
                    <a:pt x="1456" y="8383"/>
                    <a:pt x="1433" y="8383"/>
                  </a:cubicBezTo>
                  <a:cubicBezTo>
                    <a:pt x="478" y="8383"/>
                    <a:pt x="3" y="9584"/>
                    <a:pt x="734" y="10239"/>
                  </a:cubicBezTo>
                  <a:lnTo>
                    <a:pt x="5540" y="14579"/>
                  </a:lnTo>
                  <a:cubicBezTo>
                    <a:pt x="6006" y="15006"/>
                    <a:pt x="6006" y="15744"/>
                    <a:pt x="5540" y="16161"/>
                  </a:cubicBezTo>
                  <a:lnTo>
                    <a:pt x="734" y="20510"/>
                  </a:lnTo>
                  <a:cubicBezTo>
                    <a:pt x="1" y="21167"/>
                    <a:pt x="482" y="22366"/>
                    <a:pt x="1444" y="22366"/>
                  </a:cubicBezTo>
                  <a:cubicBezTo>
                    <a:pt x="1463" y="22366"/>
                    <a:pt x="1482" y="22366"/>
                    <a:pt x="1501" y="22365"/>
                  </a:cubicBezTo>
                  <a:lnTo>
                    <a:pt x="7967" y="22035"/>
                  </a:lnTo>
                  <a:cubicBezTo>
                    <a:pt x="7984" y="22034"/>
                    <a:pt x="8001" y="22034"/>
                    <a:pt x="8018" y="22034"/>
                  </a:cubicBezTo>
                  <a:cubicBezTo>
                    <a:pt x="8626" y="22034"/>
                    <a:pt x="9121" y="22537"/>
                    <a:pt x="9093" y="23151"/>
                  </a:cubicBezTo>
                  <a:lnTo>
                    <a:pt x="8763" y="29627"/>
                  </a:lnTo>
                  <a:cubicBezTo>
                    <a:pt x="8724" y="30297"/>
                    <a:pt x="9270" y="30749"/>
                    <a:pt x="9835" y="30749"/>
                  </a:cubicBezTo>
                  <a:cubicBezTo>
                    <a:pt x="10114" y="30749"/>
                    <a:pt x="10396" y="30640"/>
                    <a:pt x="10617" y="30394"/>
                  </a:cubicBezTo>
                  <a:lnTo>
                    <a:pt x="14957" y="25588"/>
                  </a:lnTo>
                  <a:cubicBezTo>
                    <a:pt x="15171" y="25350"/>
                    <a:pt x="15462" y="25231"/>
                    <a:pt x="15752" y="25231"/>
                  </a:cubicBezTo>
                  <a:cubicBezTo>
                    <a:pt x="16042" y="25231"/>
                    <a:pt x="16331" y="25350"/>
                    <a:pt x="16539" y="25588"/>
                  </a:cubicBezTo>
                  <a:lnTo>
                    <a:pt x="20889" y="30394"/>
                  </a:lnTo>
                  <a:cubicBezTo>
                    <a:pt x="21110" y="30640"/>
                    <a:pt x="21392" y="30749"/>
                    <a:pt x="21669" y="30749"/>
                  </a:cubicBezTo>
                  <a:cubicBezTo>
                    <a:pt x="22232" y="30749"/>
                    <a:pt x="22776" y="30297"/>
                    <a:pt x="22743" y="29627"/>
                  </a:cubicBezTo>
                  <a:lnTo>
                    <a:pt x="22413" y="23151"/>
                  </a:lnTo>
                  <a:cubicBezTo>
                    <a:pt x="22385" y="22542"/>
                    <a:pt x="22863" y="22033"/>
                    <a:pt x="23464" y="22033"/>
                  </a:cubicBezTo>
                  <a:cubicBezTo>
                    <a:pt x="23486" y="22033"/>
                    <a:pt x="23507" y="22033"/>
                    <a:pt x="23530" y="22035"/>
                  </a:cubicBezTo>
                  <a:lnTo>
                    <a:pt x="30005" y="22365"/>
                  </a:lnTo>
                  <a:cubicBezTo>
                    <a:pt x="30024" y="22366"/>
                    <a:pt x="30043" y="22366"/>
                    <a:pt x="30062" y="22366"/>
                  </a:cubicBezTo>
                  <a:cubicBezTo>
                    <a:pt x="31024" y="22366"/>
                    <a:pt x="31505" y="21167"/>
                    <a:pt x="30772" y="20501"/>
                  </a:cubicBezTo>
                  <a:lnTo>
                    <a:pt x="25966" y="16161"/>
                  </a:lnTo>
                  <a:cubicBezTo>
                    <a:pt x="25491" y="15744"/>
                    <a:pt x="25491" y="15006"/>
                    <a:pt x="25966" y="14579"/>
                  </a:cubicBezTo>
                  <a:lnTo>
                    <a:pt x="30772" y="10239"/>
                  </a:lnTo>
                  <a:cubicBezTo>
                    <a:pt x="31503" y="9584"/>
                    <a:pt x="31028" y="8383"/>
                    <a:pt x="30073" y="8383"/>
                  </a:cubicBezTo>
                  <a:cubicBezTo>
                    <a:pt x="30050" y="8383"/>
                    <a:pt x="30028" y="8383"/>
                    <a:pt x="30005" y="8385"/>
                  </a:cubicBezTo>
                  <a:lnTo>
                    <a:pt x="23530" y="8715"/>
                  </a:lnTo>
                  <a:cubicBezTo>
                    <a:pt x="23513" y="8715"/>
                    <a:pt x="23496" y="8716"/>
                    <a:pt x="23479" y="8716"/>
                  </a:cubicBezTo>
                  <a:cubicBezTo>
                    <a:pt x="22872" y="8716"/>
                    <a:pt x="22385" y="8203"/>
                    <a:pt x="22413" y="7588"/>
                  </a:cubicBezTo>
                  <a:lnTo>
                    <a:pt x="22743" y="1123"/>
                  </a:lnTo>
                  <a:cubicBezTo>
                    <a:pt x="22776" y="452"/>
                    <a:pt x="22232" y="0"/>
                    <a:pt x="21669" y="0"/>
                  </a:cubicBezTo>
                  <a:cubicBezTo>
                    <a:pt x="21392" y="0"/>
                    <a:pt x="21110" y="109"/>
                    <a:pt x="20889" y="356"/>
                  </a:cubicBezTo>
                  <a:lnTo>
                    <a:pt x="16539" y="5161"/>
                  </a:lnTo>
                  <a:cubicBezTo>
                    <a:pt x="16331" y="5394"/>
                    <a:pt x="16042" y="5511"/>
                    <a:pt x="15752" y="5511"/>
                  </a:cubicBezTo>
                  <a:cubicBezTo>
                    <a:pt x="15462" y="5511"/>
                    <a:pt x="15171" y="5394"/>
                    <a:pt x="14957" y="5161"/>
                  </a:cubicBezTo>
                  <a:lnTo>
                    <a:pt x="10617" y="356"/>
                  </a:lnTo>
                  <a:cubicBezTo>
                    <a:pt x="10396" y="109"/>
                    <a:pt x="10115" y="0"/>
                    <a:pt x="9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76586" y="2333348"/>
              <a:ext cx="475515" cy="475188"/>
            </a:xfrm>
            <a:custGeom>
              <a:avLst/>
              <a:gdLst/>
              <a:ahLst/>
              <a:cxnLst/>
              <a:rect l="l" t="t" r="r" b="b"/>
              <a:pathLst>
                <a:path w="14564" h="14554" fill="none" extrusionOk="0">
                  <a:moveTo>
                    <a:pt x="2457" y="6864"/>
                  </a:moveTo>
                  <a:lnTo>
                    <a:pt x="389" y="5000"/>
                  </a:lnTo>
                  <a:cubicBezTo>
                    <a:pt x="1" y="4641"/>
                    <a:pt x="273" y="4000"/>
                    <a:pt x="797" y="4020"/>
                  </a:cubicBezTo>
                  <a:lnTo>
                    <a:pt x="3573" y="4165"/>
                  </a:lnTo>
                  <a:cubicBezTo>
                    <a:pt x="3913" y="4185"/>
                    <a:pt x="4185" y="3913"/>
                    <a:pt x="4166" y="3573"/>
                  </a:cubicBezTo>
                  <a:lnTo>
                    <a:pt x="4020" y="796"/>
                  </a:lnTo>
                  <a:cubicBezTo>
                    <a:pt x="4001" y="272"/>
                    <a:pt x="4651" y="0"/>
                    <a:pt x="5001" y="389"/>
                  </a:cubicBezTo>
                  <a:lnTo>
                    <a:pt x="6865" y="2457"/>
                  </a:lnTo>
                  <a:cubicBezTo>
                    <a:pt x="7088" y="2699"/>
                    <a:pt x="7476" y="2699"/>
                    <a:pt x="7700" y="2457"/>
                  </a:cubicBezTo>
                  <a:lnTo>
                    <a:pt x="9564" y="389"/>
                  </a:lnTo>
                  <a:cubicBezTo>
                    <a:pt x="9913" y="0"/>
                    <a:pt x="10564" y="272"/>
                    <a:pt x="10534" y="796"/>
                  </a:cubicBezTo>
                  <a:lnTo>
                    <a:pt x="10398" y="3573"/>
                  </a:lnTo>
                  <a:cubicBezTo>
                    <a:pt x="10379" y="3903"/>
                    <a:pt x="10651" y="4185"/>
                    <a:pt x="10981" y="4165"/>
                  </a:cubicBezTo>
                  <a:lnTo>
                    <a:pt x="13767" y="4020"/>
                  </a:lnTo>
                  <a:cubicBezTo>
                    <a:pt x="14292" y="3991"/>
                    <a:pt x="14563" y="4641"/>
                    <a:pt x="14165" y="5000"/>
                  </a:cubicBezTo>
                  <a:lnTo>
                    <a:pt x="12097" y="6864"/>
                  </a:lnTo>
                  <a:cubicBezTo>
                    <a:pt x="11855" y="7088"/>
                    <a:pt x="11855" y="7476"/>
                    <a:pt x="12097" y="7699"/>
                  </a:cubicBezTo>
                  <a:lnTo>
                    <a:pt x="14165" y="9563"/>
                  </a:lnTo>
                  <a:cubicBezTo>
                    <a:pt x="14563" y="9913"/>
                    <a:pt x="14292" y="10563"/>
                    <a:pt x="13767" y="10534"/>
                  </a:cubicBezTo>
                  <a:lnTo>
                    <a:pt x="10981" y="10398"/>
                  </a:lnTo>
                  <a:cubicBezTo>
                    <a:pt x="10651" y="10379"/>
                    <a:pt x="10379" y="10651"/>
                    <a:pt x="10398" y="10981"/>
                  </a:cubicBezTo>
                  <a:lnTo>
                    <a:pt x="10534" y="13767"/>
                  </a:lnTo>
                  <a:cubicBezTo>
                    <a:pt x="10564" y="14291"/>
                    <a:pt x="9913" y="14553"/>
                    <a:pt x="9564" y="14165"/>
                  </a:cubicBezTo>
                  <a:lnTo>
                    <a:pt x="7700" y="12097"/>
                  </a:lnTo>
                  <a:cubicBezTo>
                    <a:pt x="7476" y="11854"/>
                    <a:pt x="7088" y="11854"/>
                    <a:pt x="6865" y="12097"/>
                  </a:cubicBezTo>
                  <a:lnTo>
                    <a:pt x="5001" y="14165"/>
                  </a:lnTo>
                  <a:cubicBezTo>
                    <a:pt x="4651" y="14553"/>
                    <a:pt x="4001" y="14291"/>
                    <a:pt x="4020" y="13767"/>
                  </a:cubicBezTo>
                  <a:lnTo>
                    <a:pt x="4166" y="10981"/>
                  </a:lnTo>
                  <a:cubicBezTo>
                    <a:pt x="4185" y="10651"/>
                    <a:pt x="3913" y="10379"/>
                    <a:pt x="3573" y="10398"/>
                  </a:cubicBezTo>
                  <a:lnTo>
                    <a:pt x="797" y="10534"/>
                  </a:lnTo>
                  <a:cubicBezTo>
                    <a:pt x="273" y="10563"/>
                    <a:pt x="1" y="9913"/>
                    <a:pt x="389" y="9563"/>
                  </a:cubicBezTo>
                  <a:lnTo>
                    <a:pt x="2457" y="7699"/>
                  </a:lnTo>
                  <a:cubicBezTo>
                    <a:pt x="2709" y="7476"/>
                    <a:pt x="2709" y="7088"/>
                    <a:pt x="2457" y="6864"/>
                  </a:cubicBez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6"/>
          <p:cNvGrpSpPr/>
          <p:nvPr/>
        </p:nvGrpSpPr>
        <p:grpSpPr>
          <a:xfrm>
            <a:off x="1787601" y="-7"/>
            <a:ext cx="713203" cy="713198"/>
            <a:chOff x="1028818" y="3086100"/>
            <a:chExt cx="1028707" cy="1028700"/>
          </a:xfrm>
        </p:grpSpPr>
        <p:sp>
          <p:nvSpPr>
            <p:cNvPr id="418" name="Google Shape;418;p26"/>
            <p:cNvSpPr/>
            <p:nvPr/>
          </p:nvSpPr>
          <p:spPr>
            <a:xfrm>
              <a:off x="1028818" y="308610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6"/>
            <p:cNvGrpSpPr/>
            <p:nvPr/>
          </p:nvGrpSpPr>
          <p:grpSpPr>
            <a:xfrm>
              <a:off x="1028825" y="3086775"/>
              <a:ext cx="1028700" cy="1027355"/>
              <a:chOff x="1028825" y="3086775"/>
              <a:chExt cx="1028700" cy="1027355"/>
            </a:xfrm>
          </p:grpSpPr>
          <p:sp>
            <p:nvSpPr>
              <p:cNvPr id="420" name="Google Shape;420;p26"/>
              <p:cNvSpPr/>
              <p:nvPr/>
            </p:nvSpPr>
            <p:spPr>
              <a:xfrm>
                <a:off x="1028825" y="3650930"/>
                <a:ext cx="1028700" cy="463200"/>
              </a:xfrm>
              <a:prstGeom prst="triangle">
                <a:avLst>
                  <a:gd name="adj" fmla="val 50000"/>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1028825" y="3086775"/>
                <a:ext cx="1028700" cy="4632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028825" y="3368853"/>
                <a:ext cx="1028700" cy="463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 name="Google Shape;423;p26"/>
          <p:cNvGrpSpPr/>
          <p:nvPr/>
        </p:nvGrpSpPr>
        <p:grpSpPr>
          <a:xfrm>
            <a:off x="8069265" y="1068325"/>
            <a:ext cx="1074374" cy="1074374"/>
            <a:chOff x="3086218" y="0"/>
            <a:chExt cx="1028700" cy="1028700"/>
          </a:xfrm>
        </p:grpSpPr>
        <p:sp>
          <p:nvSpPr>
            <p:cNvPr id="424" name="Google Shape;424;p26"/>
            <p:cNvSpPr/>
            <p:nvPr/>
          </p:nvSpPr>
          <p:spPr>
            <a:xfrm>
              <a:off x="3086218" y="0"/>
              <a:ext cx="1028700" cy="102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6"/>
            <p:cNvGrpSpPr/>
            <p:nvPr/>
          </p:nvGrpSpPr>
          <p:grpSpPr>
            <a:xfrm>
              <a:off x="3125425" y="161850"/>
              <a:ext cx="950302" cy="755304"/>
              <a:chOff x="3125425" y="161850"/>
              <a:chExt cx="950302" cy="755304"/>
            </a:xfrm>
          </p:grpSpPr>
          <p:sp>
            <p:nvSpPr>
              <p:cNvPr id="426" name="Google Shape;426;p26"/>
              <p:cNvSpPr/>
              <p:nvPr/>
            </p:nvSpPr>
            <p:spPr>
              <a:xfrm>
                <a:off x="3925419" y="700047"/>
                <a:ext cx="150307" cy="182494"/>
              </a:xfrm>
              <a:custGeom>
                <a:avLst/>
                <a:gdLst/>
                <a:ahLst/>
                <a:cxnLst/>
                <a:rect l="l" t="t" r="r" b="b"/>
                <a:pathLst>
                  <a:path w="4894" h="5942" extrusionOk="0">
                    <a:moveTo>
                      <a:pt x="1525" y="0"/>
                    </a:moveTo>
                    <a:cubicBezTo>
                      <a:pt x="602" y="661"/>
                      <a:pt x="0" y="1748"/>
                      <a:pt x="0" y="2971"/>
                    </a:cubicBezTo>
                    <a:cubicBezTo>
                      <a:pt x="0" y="4194"/>
                      <a:pt x="602" y="5282"/>
                      <a:pt x="1525" y="5942"/>
                    </a:cubicBezTo>
                    <a:cubicBezTo>
                      <a:pt x="3641" y="4971"/>
                      <a:pt x="4893" y="2971"/>
                      <a:pt x="4893" y="2971"/>
                    </a:cubicBezTo>
                    <a:cubicBezTo>
                      <a:pt x="4893" y="2971"/>
                      <a:pt x="3641" y="971"/>
                      <a:pt x="1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3125425" y="161850"/>
                <a:ext cx="948218" cy="457432"/>
              </a:xfrm>
              <a:custGeom>
                <a:avLst/>
                <a:gdLst/>
                <a:ahLst/>
                <a:cxnLst/>
                <a:rect l="l" t="t" r="r" b="b"/>
                <a:pathLst>
                  <a:path w="30874" h="14894" fill="none" extrusionOk="0">
                    <a:moveTo>
                      <a:pt x="7447" y="1"/>
                    </a:moveTo>
                    <a:lnTo>
                      <a:pt x="23427" y="1"/>
                    </a:lnTo>
                    <a:cubicBezTo>
                      <a:pt x="27553" y="1"/>
                      <a:pt x="30873" y="3321"/>
                      <a:pt x="30873" y="7447"/>
                    </a:cubicBezTo>
                    <a:lnTo>
                      <a:pt x="30873" y="7447"/>
                    </a:lnTo>
                    <a:cubicBezTo>
                      <a:pt x="30873" y="11573"/>
                      <a:pt x="27553" y="14893"/>
                      <a:pt x="23427" y="14893"/>
                    </a:cubicBezTo>
                    <a:lnTo>
                      <a:pt x="7447" y="14893"/>
                    </a:lnTo>
                    <a:cubicBezTo>
                      <a:pt x="3321" y="14893"/>
                      <a:pt x="0" y="11573"/>
                      <a:pt x="0" y="7447"/>
                    </a:cubicBezTo>
                    <a:lnTo>
                      <a:pt x="0" y="7447"/>
                    </a:lnTo>
                    <a:cubicBezTo>
                      <a:pt x="0" y="3321"/>
                      <a:pt x="3321" y="1"/>
                      <a:pt x="7447" y="1"/>
                    </a:cubicBez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3270633" y="203004"/>
                <a:ext cx="153286" cy="153286"/>
              </a:xfrm>
              <a:custGeom>
                <a:avLst/>
                <a:gdLst/>
                <a:ahLst/>
                <a:cxnLst/>
                <a:rect l="l" t="t" r="r" b="b"/>
                <a:pathLst>
                  <a:path w="4991" h="4991" extrusionOk="0">
                    <a:moveTo>
                      <a:pt x="2496" y="0"/>
                    </a:moveTo>
                    <a:cubicBezTo>
                      <a:pt x="1117" y="0"/>
                      <a:pt x="0" y="1117"/>
                      <a:pt x="0" y="2495"/>
                    </a:cubicBezTo>
                    <a:cubicBezTo>
                      <a:pt x="0" y="3874"/>
                      <a:pt x="1117" y="4991"/>
                      <a:pt x="2496" y="4991"/>
                    </a:cubicBezTo>
                    <a:cubicBezTo>
                      <a:pt x="3874" y="4991"/>
                      <a:pt x="4991" y="3874"/>
                      <a:pt x="4991" y="2495"/>
                    </a:cubicBezTo>
                    <a:cubicBezTo>
                      <a:pt x="4991" y="1117"/>
                      <a:pt x="3874"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3522873" y="203004"/>
                <a:ext cx="153317" cy="153286"/>
              </a:xfrm>
              <a:custGeom>
                <a:avLst/>
                <a:gdLst/>
                <a:ahLst/>
                <a:cxnLst/>
                <a:rect l="l" t="t" r="r" b="b"/>
                <a:pathLst>
                  <a:path w="4992" h="4991" extrusionOk="0">
                    <a:moveTo>
                      <a:pt x="2496" y="0"/>
                    </a:moveTo>
                    <a:cubicBezTo>
                      <a:pt x="1117" y="0"/>
                      <a:pt x="1" y="1117"/>
                      <a:pt x="1" y="2495"/>
                    </a:cubicBezTo>
                    <a:cubicBezTo>
                      <a:pt x="1" y="3874"/>
                      <a:pt x="1117" y="4991"/>
                      <a:pt x="2496" y="4991"/>
                    </a:cubicBezTo>
                    <a:cubicBezTo>
                      <a:pt x="3875" y="4991"/>
                      <a:pt x="4991" y="3874"/>
                      <a:pt x="4991" y="2495"/>
                    </a:cubicBezTo>
                    <a:cubicBezTo>
                      <a:pt x="4991" y="1117"/>
                      <a:pt x="3875" y="0"/>
                      <a:pt x="2496" y="0"/>
                    </a:cubicBezTo>
                    <a:close/>
                  </a:path>
                </a:pathLst>
              </a:custGeom>
              <a:solidFill>
                <a:srgbClr val="8D41DD">
                  <a:alpha val="5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3775144" y="203004"/>
                <a:ext cx="153286" cy="153286"/>
              </a:xfrm>
              <a:custGeom>
                <a:avLst/>
                <a:gdLst/>
                <a:ahLst/>
                <a:cxnLst/>
                <a:rect l="l" t="t" r="r" b="b"/>
                <a:pathLst>
                  <a:path w="4991" h="4991" extrusionOk="0">
                    <a:moveTo>
                      <a:pt x="2495" y="0"/>
                    </a:moveTo>
                    <a:cubicBezTo>
                      <a:pt x="1117" y="0"/>
                      <a:pt x="0" y="1117"/>
                      <a:pt x="0" y="2495"/>
                    </a:cubicBezTo>
                    <a:cubicBezTo>
                      <a:pt x="0" y="3874"/>
                      <a:pt x="1117" y="4991"/>
                      <a:pt x="2495" y="4991"/>
                    </a:cubicBezTo>
                    <a:cubicBezTo>
                      <a:pt x="3874" y="4991"/>
                      <a:pt x="4990" y="3874"/>
                      <a:pt x="4990" y="2495"/>
                    </a:cubicBezTo>
                    <a:cubicBezTo>
                      <a:pt x="4990" y="1117"/>
                      <a:pt x="3874" y="0"/>
                      <a:pt x="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3270633" y="424837"/>
                <a:ext cx="153286" cy="153286"/>
              </a:xfrm>
              <a:custGeom>
                <a:avLst/>
                <a:gdLst/>
                <a:ahLst/>
                <a:cxnLst/>
                <a:rect l="l" t="t" r="r" b="b"/>
                <a:pathLst>
                  <a:path w="4991" h="4991" extrusionOk="0">
                    <a:moveTo>
                      <a:pt x="2496" y="0"/>
                    </a:moveTo>
                    <a:cubicBezTo>
                      <a:pt x="1117" y="0"/>
                      <a:pt x="0" y="1117"/>
                      <a:pt x="0" y="2496"/>
                    </a:cubicBezTo>
                    <a:cubicBezTo>
                      <a:pt x="0" y="3874"/>
                      <a:pt x="1117" y="4991"/>
                      <a:pt x="2496" y="4991"/>
                    </a:cubicBezTo>
                    <a:cubicBezTo>
                      <a:pt x="3874" y="4991"/>
                      <a:pt x="4991" y="3874"/>
                      <a:pt x="4991" y="2496"/>
                    </a:cubicBezTo>
                    <a:cubicBezTo>
                      <a:pt x="4991" y="1117"/>
                      <a:pt x="3874" y="0"/>
                      <a:pt x="2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3522873" y="424837"/>
                <a:ext cx="153317" cy="153286"/>
              </a:xfrm>
              <a:custGeom>
                <a:avLst/>
                <a:gdLst/>
                <a:ahLst/>
                <a:cxnLst/>
                <a:rect l="l" t="t" r="r" b="b"/>
                <a:pathLst>
                  <a:path w="4992" h="4991" extrusionOk="0">
                    <a:moveTo>
                      <a:pt x="2496" y="0"/>
                    </a:moveTo>
                    <a:cubicBezTo>
                      <a:pt x="1117" y="0"/>
                      <a:pt x="1" y="1117"/>
                      <a:pt x="1" y="2496"/>
                    </a:cubicBezTo>
                    <a:cubicBezTo>
                      <a:pt x="1" y="3874"/>
                      <a:pt x="1117" y="4991"/>
                      <a:pt x="2496" y="4991"/>
                    </a:cubicBezTo>
                    <a:cubicBezTo>
                      <a:pt x="3875" y="4991"/>
                      <a:pt x="4991" y="3874"/>
                      <a:pt x="4991" y="2496"/>
                    </a:cubicBezTo>
                    <a:cubicBezTo>
                      <a:pt x="4991" y="1117"/>
                      <a:pt x="3875" y="0"/>
                      <a:pt x="2496" y="0"/>
                    </a:cubicBezTo>
                    <a:close/>
                  </a:path>
                </a:pathLst>
              </a:custGeom>
              <a:solidFill>
                <a:srgbClr val="83DFB3">
                  <a:alpha val="47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3775144" y="424837"/>
                <a:ext cx="153286" cy="153286"/>
              </a:xfrm>
              <a:custGeom>
                <a:avLst/>
                <a:gdLst/>
                <a:ahLst/>
                <a:cxnLst/>
                <a:rect l="l" t="t" r="r" b="b"/>
                <a:pathLst>
                  <a:path w="4991" h="4991" extrusionOk="0">
                    <a:moveTo>
                      <a:pt x="2495" y="0"/>
                    </a:moveTo>
                    <a:cubicBezTo>
                      <a:pt x="1117" y="0"/>
                      <a:pt x="0" y="1117"/>
                      <a:pt x="0" y="2496"/>
                    </a:cubicBezTo>
                    <a:cubicBezTo>
                      <a:pt x="0" y="3874"/>
                      <a:pt x="1117" y="4991"/>
                      <a:pt x="2495" y="4991"/>
                    </a:cubicBezTo>
                    <a:cubicBezTo>
                      <a:pt x="3874" y="4991"/>
                      <a:pt x="4990" y="3874"/>
                      <a:pt x="4990" y="2496"/>
                    </a:cubicBezTo>
                    <a:cubicBezTo>
                      <a:pt x="4990" y="1117"/>
                      <a:pt x="3874" y="0"/>
                      <a:pt x="2495" y="0"/>
                    </a:cubicBezTo>
                    <a:close/>
                  </a:path>
                </a:pathLst>
              </a:custGeom>
              <a:solidFill>
                <a:srgbClr val="FF7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3270633" y="390531"/>
                <a:ext cx="657800" cy="31"/>
              </a:xfrm>
              <a:custGeom>
                <a:avLst/>
                <a:gdLst/>
                <a:ahLst/>
                <a:cxnLst/>
                <a:rect l="l" t="t" r="r" b="b"/>
                <a:pathLst>
                  <a:path w="21418" h="1" fill="none" extrusionOk="0">
                    <a:moveTo>
                      <a:pt x="0" y="1"/>
                    </a:moveTo>
                    <a:lnTo>
                      <a:pt x="21417" y="1"/>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3125732" y="693782"/>
                <a:ext cx="661947" cy="194748"/>
              </a:xfrm>
              <a:custGeom>
                <a:avLst/>
                <a:gdLst/>
                <a:ahLst/>
                <a:cxnLst/>
                <a:rect l="l" t="t" r="r" b="b"/>
                <a:pathLst>
                  <a:path w="21553" h="6341" extrusionOk="0">
                    <a:moveTo>
                      <a:pt x="3165" y="1"/>
                    </a:moveTo>
                    <a:cubicBezTo>
                      <a:pt x="1418" y="1"/>
                      <a:pt x="0" y="1428"/>
                      <a:pt x="0" y="3175"/>
                    </a:cubicBezTo>
                    <a:cubicBezTo>
                      <a:pt x="0" y="4923"/>
                      <a:pt x="1418" y="6340"/>
                      <a:pt x="3165" y="6340"/>
                    </a:cubicBezTo>
                    <a:lnTo>
                      <a:pt x="21553" y="6340"/>
                    </a:lnTo>
                    <a:lnTo>
                      <a:pt x="215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3775144" y="679163"/>
                <a:ext cx="300583" cy="224263"/>
              </a:xfrm>
              <a:custGeom>
                <a:avLst/>
                <a:gdLst/>
                <a:ahLst/>
                <a:cxnLst/>
                <a:rect l="l" t="t" r="r" b="b"/>
                <a:pathLst>
                  <a:path w="9787" h="7302" fill="none" extrusionOk="0">
                    <a:moveTo>
                      <a:pt x="4418" y="7127"/>
                    </a:moveTo>
                    <a:cubicBezTo>
                      <a:pt x="7718" y="6952"/>
                      <a:pt x="9786" y="3651"/>
                      <a:pt x="9786" y="3651"/>
                    </a:cubicBezTo>
                    <a:cubicBezTo>
                      <a:pt x="9786" y="3651"/>
                      <a:pt x="7718" y="350"/>
                      <a:pt x="4418" y="176"/>
                    </a:cubicBezTo>
                    <a:cubicBezTo>
                      <a:pt x="1117" y="1"/>
                      <a:pt x="0" y="3651"/>
                      <a:pt x="0" y="3651"/>
                    </a:cubicBezTo>
                    <a:cubicBezTo>
                      <a:pt x="0" y="3651"/>
                      <a:pt x="1117" y="7302"/>
                      <a:pt x="4418" y="7127"/>
                    </a:cubicBezTo>
                    <a:close/>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3727724" y="665465"/>
                <a:ext cx="94564" cy="251689"/>
              </a:xfrm>
              <a:custGeom>
                <a:avLst/>
                <a:gdLst/>
                <a:ahLst/>
                <a:cxnLst/>
                <a:rect l="l" t="t" r="r" b="b"/>
                <a:pathLst>
                  <a:path w="3079" h="8195" extrusionOk="0">
                    <a:moveTo>
                      <a:pt x="1" y="0"/>
                    </a:moveTo>
                    <a:lnTo>
                      <a:pt x="1" y="8194"/>
                    </a:lnTo>
                    <a:lnTo>
                      <a:pt x="3078" y="8194"/>
                    </a:lnTo>
                    <a:lnTo>
                      <a:pt x="3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3251560" y="693782"/>
                <a:ext cx="31" cy="195024"/>
              </a:xfrm>
              <a:custGeom>
                <a:avLst/>
                <a:gdLst/>
                <a:ahLst/>
                <a:cxnLst/>
                <a:rect l="l" t="t" r="r" b="b"/>
                <a:pathLst>
                  <a:path w="1" h="6350" fill="none" extrusionOk="0">
                    <a:moveTo>
                      <a:pt x="0" y="1"/>
                    </a:moveTo>
                    <a:lnTo>
                      <a:pt x="0" y="635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3303433" y="693782"/>
                <a:ext cx="31" cy="195024"/>
              </a:xfrm>
              <a:custGeom>
                <a:avLst/>
                <a:gdLst/>
                <a:ahLst/>
                <a:cxnLst/>
                <a:rect l="l" t="t" r="r" b="b"/>
                <a:pathLst>
                  <a:path w="1" h="6350" fill="none" extrusionOk="0">
                    <a:moveTo>
                      <a:pt x="0" y="1"/>
                    </a:moveTo>
                    <a:lnTo>
                      <a:pt x="0" y="6350"/>
                    </a:lnTo>
                  </a:path>
                </a:pathLst>
              </a:custGeom>
              <a:noFill/>
              <a:ln w="9525" cap="flat" cmpd="sng">
                <a:solidFill>
                  <a:schemeClr val="dk1"/>
                </a:solidFill>
                <a:prstDash val="solid"/>
                <a:miter lim="9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Rounded Corners 1">
            <a:extLst>
              <a:ext uri="{FF2B5EF4-FFF2-40B4-BE49-F238E27FC236}">
                <a16:creationId xmlns:a16="http://schemas.microsoft.com/office/drawing/2014/main" id="{B07050F6-7868-944E-CA85-55A305177C17}"/>
              </a:ext>
            </a:extLst>
          </p:cNvPr>
          <p:cNvSpPr/>
          <p:nvPr/>
        </p:nvSpPr>
        <p:spPr>
          <a:xfrm>
            <a:off x="3935486" y="4228854"/>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UG"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pic>
        <p:nvPicPr>
          <p:cNvPr id="19" name="Picture 18" descr="A black background with a black square&#10;&#10;Description automatically generated with medium confidence">
            <a:extLst>
              <a:ext uri="{FF2B5EF4-FFF2-40B4-BE49-F238E27FC236}">
                <a16:creationId xmlns:a16="http://schemas.microsoft.com/office/drawing/2014/main" id="{0EB558AD-5F25-6F60-4B41-C8DDF8F0CFEA}"/>
              </a:ext>
            </a:extLst>
          </p:cNvPr>
          <p:cNvPicPr>
            <a:picLocks noChangeAspect="1"/>
          </p:cNvPicPr>
          <p:nvPr/>
        </p:nvPicPr>
        <p:blipFill>
          <a:blip r:embed="rId3"/>
          <a:stretch>
            <a:fillRect/>
          </a:stretch>
        </p:blipFill>
        <p:spPr>
          <a:xfrm>
            <a:off x="0" y="3698399"/>
            <a:ext cx="9144000" cy="1445101"/>
          </a:xfrm>
          <a:prstGeom prst="rect">
            <a:avLst/>
          </a:prstGeom>
        </p:spPr>
      </p:pic>
      <p:sp>
        <p:nvSpPr>
          <p:cNvPr id="967" name="Google Shape;967;p38"/>
          <p:cNvSpPr/>
          <p:nvPr/>
        </p:nvSpPr>
        <p:spPr>
          <a:xfrm>
            <a:off x="5113735" y="2910377"/>
            <a:ext cx="2890065" cy="183591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03</a:t>
            </a:r>
            <a:endParaRPr dirty="0"/>
          </a:p>
        </p:txBody>
      </p:sp>
      <p:sp>
        <p:nvSpPr>
          <p:cNvPr id="980" name="Google Shape;980;p38"/>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Select the number that will replace question mark?</a:t>
            </a:r>
          </a:p>
        </p:txBody>
      </p:sp>
      <p:sp>
        <p:nvSpPr>
          <p:cNvPr id="981" name="Google Shape;981;p38">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cartoon of a candy and a moon&#10;&#10;Description automatically generated">
            <a:extLst>
              <a:ext uri="{FF2B5EF4-FFF2-40B4-BE49-F238E27FC236}">
                <a16:creationId xmlns:a16="http://schemas.microsoft.com/office/drawing/2014/main" id="{6E864A3C-0D2C-509E-3349-891A01C66268}"/>
              </a:ext>
            </a:extLst>
          </p:cNvPr>
          <p:cNvPicPr>
            <a:picLocks noChangeAspect="1"/>
          </p:cNvPicPr>
          <p:nvPr/>
        </p:nvPicPr>
        <p:blipFill>
          <a:blip r:embed="rId4"/>
          <a:stretch>
            <a:fillRect/>
          </a:stretch>
        </p:blipFill>
        <p:spPr>
          <a:xfrm>
            <a:off x="5158263" y="1681914"/>
            <a:ext cx="3438732" cy="803571"/>
          </a:xfrm>
          <a:prstGeom prst="rect">
            <a:avLst/>
          </a:prstGeom>
        </p:spPr>
      </p:pic>
      <p:pic>
        <p:nvPicPr>
          <p:cNvPr id="9" name="Picture 8" descr="A cartoon of candy and ice cream&#10;&#10;Description automatically generated">
            <a:extLst>
              <a:ext uri="{FF2B5EF4-FFF2-40B4-BE49-F238E27FC236}">
                <a16:creationId xmlns:a16="http://schemas.microsoft.com/office/drawing/2014/main" id="{CFA9A421-0633-C682-6420-28D97DB86F43}"/>
              </a:ext>
            </a:extLst>
          </p:cNvPr>
          <p:cNvPicPr>
            <a:picLocks noChangeAspect="1"/>
          </p:cNvPicPr>
          <p:nvPr/>
        </p:nvPicPr>
        <p:blipFill>
          <a:blip r:embed="rId5"/>
          <a:stretch>
            <a:fillRect/>
          </a:stretch>
        </p:blipFill>
        <p:spPr>
          <a:xfrm>
            <a:off x="939772" y="1671796"/>
            <a:ext cx="3690922" cy="773415"/>
          </a:xfrm>
          <a:prstGeom prst="rect">
            <a:avLst/>
          </a:prstGeom>
        </p:spPr>
      </p:pic>
      <p:pic>
        <p:nvPicPr>
          <p:cNvPr id="11" name="Picture 10" descr="A cartoon of a cupcake&#10;&#10;Description automatically generated">
            <a:extLst>
              <a:ext uri="{FF2B5EF4-FFF2-40B4-BE49-F238E27FC236}">
                <a16:creationId xmlns:a16="http://schemas.microsoft.com/office/drawing/2014/main" id="{716D0340-5B9F-6ADE-DE5B-9400AA0677E6}"/>
              </a:ext>
            </a:extLst>
          </p:cNvPr>
          <p:cNvPicPr>
            <a:picLocks noChangeAspect="1"/>
          </p:cNvPicPr>
          <p:nvPr/>
        </p:nvPicPr>
        <p:blipFill>
          <a:blip r:embed="rId6"/>
          <a:stretch>
            <a:fillRect/>
          </a:stretch>
        </p:blipFill>
        <p:spPr>
          <a:xfrm>
            <a:off x="872331" y="3858745"/>
            <a:ext cx="3692677" cy="860517"/>
          </a:xfrm>
          <a:prstGeom prst="rect">
            <a:avLst/>
          </a:prstGeom>
        </p:spPr>
      </p:pic>
      <p:pic>
        <p:nvPicPr>
          <p:cNvPr id="13" name="Picture 12" descr="A yellow and orange circles with black text&#10;&#10;Description automatically generated with medium confidence">
            <a:extLst>
              <a:ext uri="{FF2B5EF4-FFF2-40B4-BE49-F238E27FC236}">
                <a16:creationId xmlns:a16="http://schemas.microsoft.com/office/drawing/2014/main" id="{FAB7EAB4-4D3D-0EC5-D925-98022F27E425}"/>
              </a:ext>
            </a:extLst>
          </p:cNvPr>
          <p:cNvPicPr>
            <a:picLocks noChangeAspect="1"/>
          </p:cNvPicPr>
          <p:nvPr/>
        </p:nvPicPr>
        <p:blipFill>
          <a:blip r:embed="rId7"/>
          <a:stretch>
            <a:fillRect/>
          </a:stretch>
        </p:blipFill>
        <p:spPr>
          <a:xfrm>
            <a:off x="910659" y="2815109"/>
            <a:ext cx="3654350" cy="673738"/>
          </a:xfrm>
          <a:prstGeom prst="rect">
            <a:avLst/>
          </a:prstGeom>
        </p:spPr>
      </p:pic>
      <p:sp>
        <p:nvSpPr>
          <p:cNvPr id="14" name="Oval 13">
            <a:extLst>
              <a:ext uri="{FF2B5EF4-FFF2-40B4-BE49-F238E27FC236}">
                <a16:creationId xmlns:a16="http://schemas.microsoft.com/office/drawing/2014/main" id="{BF7E9615-C9B8-6207-1456-22E6624F4155}"/>
              </a:ext>
            </a:extLst>
          </p:cNvPr>
          <p:cNvSpPr/>
          <p:nvPr/>
        </p:nvSpPr>
        <p:spPr>
          <a:xfrm>
            <a:off x="6053972" y="3210160"/>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5" name="Oval 14">
            <a:extLst>
              <a:ext uri="{FF2B5EF4-FFF2-40B4-BE49-F238E27FC236}">
                <a16:creationId xmlns:a16="http://schemas.microsoft.com/office/drawing/2014/main" id="{C35C5418-E4B4-A5A6-4297-8B0301D69FC8}"/>
              </a:ext>
            </a:extLst>
          </p:cNvPr>
          <p:cNvSpPr/>
          <p:nvPr/>
        </p:nvSpPr>
        <p:spPr>
          <a:xfrm>
            <a:off x="6053972" y="3617907"/>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6" name="Google Shape;1018;p38">
            <a:extLst>
              <a:ext uri="{FF2B5EF4-FFF2-40B4-BE49-F238E27FC236}">
                <a16:creationId xmlns:a16="http://schemas.microsoft.com/office/drawing/2014/main" id="{9AA72D77-2560-311B-A5ED-4F78E1EC6FCF}"/>
              </a:ext>
            </a:extLst>
          </p:cNvPr>
          <p:cNvSpPr txBox="1"/>
          <p:nvPr/>
        </p:nvSpPr>
        <p:spPr>
          <a:xfrm>
            <a:off x="6316366" y="3034967"/>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13</a:t>
            </a:r>
            <a:endParaRPr dirty="0">
              <a:latin typeface="Do Hyeon"/>
              <a:ea typeface="Do Hyeon"/>
              <a:cs typeface="Do Hyeon"/>
              <a:sym typeface="Do Hyeon"/>
            </a:endParaRPr>
          </a:p>
        </p:txBody>
      </p:sp>
      <p:sp>
        <p:nvSpPr>
          <p:cNvPr id="17" name="Google Shape;1044;p38">
            <a:extLst>
              <a:ext uri="{FF2B5EF4-FFF2-40B4-BE49-F238E27FC236}">
                <a16:creationId xmlns:a16="http://schemas.microsoft.com/office/drawing/2014/main" id="{6E3DD046-F0E4-5F91-A943-5277FC2C8768}"/>
              </a:ext>
            </a:extLst>
          </p:cNvPr>
          <p:cNvSpPr txBox="1"/>
          <p:nvPr/>
        </p:nvSpPr>
        <p:spPr>
          <a:xfrm>
            <a:off x="6316366" y="3481177"/>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14</a:t>
            </a:r>
            <a:endParaRPr dirty="0">
              <a:latin typeface="Do Hyeon"/>
              <a:ea typeface="Do Hyeon"/>
              <a:cs typeface="Do Hyeon"/>
              <a:sym typeface="Do Hyeon"/>
            </a:endParaRPr>
          </a:p>
        </p:txBody>
      </p:sp>
      <p:sp>
        <p:nvSpPr>
          <p:cNvPr id="18" name="Rectangle: Rounded Corners 17">
            <a:extLst>
              <a:ext uri="{FF2B5EF4-FFF2-40B4-BE49-F238E27FC236}">
                <a16:creationId xmlns:a16="http://schemas.microsoft.com/office/drawing/2014/main" id="{21FC0DC0-E065-D644-2C93-B64D06855C72}"/>
              </a:ext>
            </a:extLst>
          </p:cNvPr>
          <p:cNvSpPr/>
          <p:nvPr/>
        </p:nvSpPr>
        <p:spPr>
          <a:xfrm>
            <a:off x="6053972" y="4289003"/>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44484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127B32B1-967D-8967-D433-BA39789D43BE}"/>
              </a:ext>
            </a:extLst>
          </p:cNvPr>
          <p:cNvPicPr>
            <a:picLocks noChangeAspect="1"/>
          </p:cNvPicPr>
          <p:nvPr/>
        </p:nvPicPr>
        <p:blipFill>
          <a:blip r:embed="rId3"/>
          <a:stretch>
            <a:fillRect/>
          </a:stretch>
        </p:blipFill>
        <p:spPr>
          <a:xfrm>
            <a:off x="0" y="3698399"/>
            <a:ext cx="9144000" cy="1445101"/>
          </a:xfrm>
          <a:prstGeom prst="rect">
            <a:avLst/>
          </a:prstGeom>
        </p:spPr>
      </p:pic>
      <p:sp>
        <p:nvSpPr>
          <p:cNvPr id="967" name="Google Shape;967;p38"/>
          <p:cNvSpPr/>
          <p:nvPr/>
        </p:nvSpPr>
        <p:spPr>
          <a:xfrm>
            <a:off x="5343277" y="2883346"/>
            <a:ext cx="2707420" cy="183591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03</a:t>
            </a:r>
            <a:endParaRPr dirty="0"/>
          </a:p>
        </p:txBody>
      </p:sp>
      <p:sp>
        <p:nvSpPr>
          <p:cNvPr id="980" name="Google Shape;980;p38"/>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Select the number that will replace question mark?</a:t>
            </a:r>
          </a:p>
        </p:txBody>
      </p:sp>
      <p:sp>
        <p:nvSpPr>
          <p:cNvPr id="981" name="Google Shape;981;p38">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cartoon of a candy and a moon&#10;&#10;Description automatically generated">
            <a:extLst>
              <a:ext uri="{FF2B5EF4-FFF2-40B4-BE49-F238E27FC236}">
                <a16:creationId xmlns:a16="http://schemas.microsoft.com/office/drawing/2014/main" id="{6E864A3C-0D2C-509E-3349-891A01C66268}"/>
              </a:ext>
            </a:extLst>
          </p:cNvPr>
          <p:cNvPicPr>
            <a:picLocks noChangeAspect="1"/>
          </p:cNvPicPr>
          <p:nvPr/>
        </p:nvPicPr>
        <p:blipFill>
          <a:blip r:embed="rId4"/>
          <a:stretch>
            <a:fillRect/>
          </a:stretch>
        </p:blipFill>
        <p:spPr>
          <a:xfrm>
            <a:off x="5158263" y="1681914"/>
            <a:ext cx="3438732" cy="803571"/>
          </a:xfrm>
          <a:prstGeom prst="rect">
            <a:avLst/>
          </a:prstGeom>
        </p:spPr>
      </p:pic>
      <p:pic>
        <p:nvPicPr>
          <p:cNvPr id="9" name="Picture 8" descr="A cartoon of candy and ice cream&#10;&#10;Description automatically generated">
            <a:extLst>
              <a:ext uri="{FF2B5EF4-FFF2-40B4-BE49-F238E27FC236}">
                <a16:creationId xmlns:a16="http://schemas.microsoft.com/office/drawing/2014/main" id="{CFA9A421-0633-C682-6420-28D97DB86F43}"/>
              </a:ext>
            </a:extLst>
          </p:cNvPr>
          <p:cNvPicPr>
            <a:picLocks noChangeAspect="1"/>
          </p:cNvPicPr>
          <p:nvPr/>
        </p:nvPicPr>
        <p:blipFill>
          <a:blip r:embed="rId5"/>
          <a:stretch>
            <a:fillRect/>
          </a:stretch>
        </p:blipFill>
        <p:spPr>
          <a:xfrm>
            <a:off x="939772" y="1671796"/>
            <a:ext cx="3690922" cy="773415"/>
          </a:xfrm>
          <a:prstGeom prst="rect">
            <a:avLst/>
          </a:prstGeom>
        </p:spPr>
      </p:pic>
      <p:pic>
        <p:nvPicPr>
          <p:cNvPr id="11" name="Picture 10" descr="A cartoon of a cupcake&#10;&#10;Description automatically generated">
            <a:extLst>
              <a:ext uri="{FF2B5EF4-FFF2-40B4-BE49-F238E27FC236}">
                <a16:creationId xmlns:a16="http://schemas.microsoft.com/office/drawing/2014/main" id="{716D0340-5B9F-6ADE-DE5B-9400AA0677E6}"/>
              </a:ext>
            </a:extLst>
          </p:cNvPr>
          <p:cNvPicPr>
            <a:picLocks noChangeAspect="1"/>
          </p:cNvPicPr>
          <p:nvPr/>
        </p:nvPicPr>
        <p:blipFill>
          <a:blip r:embed="rId6"/>
          <a:stretch>
            <a:fillRect/>
          </a:stretch>
        </p:blipFill>
        <p:spPr>
          <a:xfrm>
            <a:off x="872331" y="3858745"/>
            <a:ext cx="3692677" cy="860517"/>
          </a:xfrm>
          <a:prstGeom prst="rect">
            <a:avLst/>
          </a:prstGeom>
        </p:spPr>
      </p:pic>
      <p:pic>
        <p:nvPicPr>
          <p:cNvPr id="13" name="Picture 12" descr="A yellow and orange circles with black text&#10;&#10;Description automatically generated with medium confidence">
            <a:extLst>
              <a:ext uri="{FF2B5EF4-FFF2-40B4-BE49-F238E27FC236}">
                <a16:creationId xmlns:a16="http://schemas.microsoft.com/office/drawing/2014/main" id="{FAB7EAB4-4D3D-0EC5-D925-98022F27E425}"/>
              </a:ext>
            </a:extLst>
          </p:cNvPr>
          <p:cNvPicPr>
            <a:picLocks noChangeAspect="1"/>
          </p:cNvPicPr>
          <p:nvPr/>
        </p:nvPicPr>
        <p:blipFill>
          <a:blip r:embed="rId7"/>
          <a:stretch>
            <a:fillRect/>
          </a:stretch>
        </p:blipFill>
        <p:spPr>
          <a:xfrm>
            <a:off x="910659" y="2815109"/>
            <a:ext cx="3654350" cy="673738"/>
          </a:xfrm>
          <a:prstGeom prst="rect">
            <a:avLst/>
          </a:prstGeom>
        </p:spPr>
      </p:pic>
      <p:sp>
        <p:nvSpPr>
          <p:cNvPr id="14" name="Oval 13">
            <a:extLst>
              <a:ext uri="{FF2B5EF4-FFF2-40B4-BE49-F238E27FC236}">
                <a16:creationId xmlns:a16="http://schemas.microsoft.com/office/drawing/2014/main" id="{BF7E9615-C9B8-6207-1456-22E6624F4155}"/>
              </a:ext>
            </a:extLst>
          </p:cNvPr>
          <p:cNvSpPr/>
          <p:nvPr/>
        </p:nvSpPr>
        <p:spPr>
          <a:xfrm>
            <a:off x="6256618" y="3186017"/>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5" name="Oval 14">
            <a:extLst>
              <a:ext uri="{FF2B5EF4-FFF2-40B4-BE49-F238E27FC236}">
                <a16:creationId xmlns:a16="http://schemas.microsoft.com/office/drawing/2014/main" id="{C35C5418-E4B4-A5A6-4297-8B0301D69FC8}"/>
              </a:ext>
            </a:extLst>
          </p:cNvPr>
          <p:cNvSpPr/>
          <p:nvPr/>
        </p:nvSpPr>
        <p:spPr>
          <a:xfrm>
            <a:off x="6256618" y="3593764"/>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6" name="Google Shape;1018;p38">
            <a:extLst>
              <a:ext uri="{FF2B5EF4-FFF2-40B4-BE49-F238E27FC236}">
                <a16:creationId xmlns:a16="http://schemas.microsoft.com/office/drawing/2014/main" id="{9AA72D77-2560-311B-A5ED-4F78E1EC6FCF}"/>
              </a:ext>
            </a:extLst>
          </p:cNvPr>
          <p:cNvSpPr txBox="1"/>
          <p:nvPr/>
        </p:nvSpPr>
        <p:spPr>
          <a:xfrm>
            <a:off x="6519012" y="3010824"/>
            <a:ext cx="567600" cy="461700"/>
          </a:xfrm>
          <a:prstGeom prst="rect">
            <a:avLst/>
          </a:prstGeom>
          <a:solidFill>
            <a:schemeClr val="tx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13</a:t>
            </a:r>
            <a:endParaRPr dirty="0">
              <a:latin typeface="Do Hyeon"/>
              <a:ea typeface="Do Hyeon"/>
              <a:cs typeface="Do Hyeon"/>
              <a:sym typeface="Do Hyeon"/>
            </a:endParaRPr>
          </a:p>
        </p:txBody>
      </p:sp>
      <p:sp>
        <p:nvSpPr>
          <p:cNvPr id="17" name="Google Shape;1044;p38">
            <a:extLst>
              <a:ext uri="{FF2B5EF4-FFF2-40B4-BE49-F238E27FC236}">
                <a16:creationId xmlns:a16="http://schemas.microsoft.com/office/drawing/2014/main" id="{6E3DD046-F0E4-5F91-A943-5277FC2C8768}"/>
              </a:ext>
            </a:extLst>
          </p:cNvPr>
          <p:cNvSpPr txBox="1"/>
          <p:nvPr/>
        </p:nvSpPr>
        <p:spPr>
          <a:xfrm>
            <a:off x="6519012" y="3457034"/>
            <a:ext cx="567600" cy="461700"/>
          </a:xfrm>
          <a:prstGeom prst="rect">
            <a:avLst/>
          </a:prstGeom>
          <a:solidFill>
            <a:schemeClr val="accen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14</a:t>
            </a:r>
            <a:endParaRPr dirty="0">
              <a:latin typeface="Do Hyeon"/>
              <a:ea typeface="Do Hyeon"/>
              <a:cs typeface="Do Hyeon"/>
              <a:sym typeface="Do Hyeon"/>
            </a:endParaRPr>
          </a:p>
        </p:txBody>
      </p:sp>
      <p:sp>
        <p:nvSpPr>
          <p:cNvPr id="18" name="Rectangle: Rounded Corners 17">
            <a:extLst>
              <a:ext uri="{FF2B5EF4-FFF2-40B4-BE49-F238E27FC236}">
                <a16:creationId xmlns:a16="http://schemas.microsoft.com/office/drawing/2014/main" id="{21FC0DC0-E065-D644-2C93-B64D06855C72}"/>
              </a:ext>
            </a:extLst>
          </p:cNvPr>
          <p:cNvSpPr/>
          <p:nvPr/>
        </p:nvSpPr>
        <p:spPr>
          <a:xfrm>
            <a:off x="6256618" y="4264860"/>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397790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4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0" name="Picture 39">
            <a:extLst>
              <a:ext uri="{FF2B5EF4-FFF2-40B4-BE49-F238E27FC236}">
                <a16:creationId xmlns:a16="http://schemas.microsoft.com/office/drawing/2014/main" id="{575E0222-2FAB-6B3F-EA6C-5602A9D523CF}"/>
              </a:ext>
            </a:extLst>
          </p:cNvPr>
          <p:cNvPicPr>
            <a:picLocks noChangeAspect="1"/>
          </p:cNvPicPr>
          <p:nvPr/>
        </p:nvPicPr>
        <p:blipFill>
          <a:blip r:embed="rId5">
            <a:duotone>
              <a:prstClr val="black"/>
              <a:schemeClr val="accent2">
                <a:tint val="45000"/>
                <a:satMod val="400000"/>
              </a:schemeClr>
            </a:duotone>
          </a:blip>
          <a:stretch>
            <a:fillRect/>
          </a:stretch>
        </p:blipFill>
        <p:spPr>
          <a:xfrm>
            <a:off x="7573914" y="1394412"/>
            <a:ext cx="1156732" cy="1436003"/>
          </a:xfrm>
          <a:prstGeom prst="rect">
            <a:avLst/>
          </a:prstGeom>
        </p:spPr>
      </p:pic>
      <p:pic>
        <p:nvPicPr>
          <p:cNvPr id="42" name="Picture 41">
            <a:extLst>
              <a:ext uri="{FF2B5EF4-FFF2-40B4-BE49-F238E27FC236}">
                <a16:creationId xmlns:a16="http://schemas.microsoft.com/office/drawing/2014/main" id="{E899896A-6B15-B688-D78D-0D0CB892759B}"/>
              </a:ext>
            </a:extLst>
          </p:cNvPr>
          <p:cNvPicPr>
            <a:picLocks noChangeAspect="1"/>
          </p:cNvPicPr>
          <p:nvPr/>
        </p:nvPicPr>
        <p:blipFill>
          <a:blip r:embed="rId6">
            <a:duotone>
              <a:prstClr val="black"/>
              <a:schemeClr val="accent2">
                <a:tint val="45000"/>
                <a:satMod val="400000"/>
              </a:schemeClr>
            </a:duotone>
          </a:blip>
          <a:stretch>
            <a:fillRect/>
          </a:stretch>
        </p:blipFill>
        <p:spPr>
          <a:xfrm>
            <a:off x="424358" y="3262472"/>
            <a:ext cx="1156732" cy="1436003"/>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7">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8">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9">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10">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11">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12">
            <a:duotone>
              <a:prstClr val="black"/>
              <a:schemeClr val="accent1">
                <a:tint val="45000"/>
                <a:satMod val="400000"/>
              </a:schemeClr>
            </a:duotone>
          </a:blip>
          <a:stretch>
            <a:fillRect/>
          </a:stretch>
        </p:blipFill>
        <p:spPr>
          <a:xfrm>
            <a:off x="5786525" y="1365993"/>
            <a:ext cx="1156733" cy="1437728"/>
          </a:xfrm>
          <a:prstGeom prst="rect">
            <a:avLst/>
          </a:prstGeom>
        </p:spPr>
      </p:pic>
    </p:spTree>
    <p:extLst>
      <p:ext uri="{BB962C8B-B14F-4D97-AF65-F5344CB8AC3E}">
        <p14:creationId xmlns:p14="http://schemas.microsoft.com/office/powerpoint/2010/main" val="350389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04</a:t>
            </a:r>
            <a:endParaRPr dirty="0"/>
          </a:p>
        </p:txBody>
      </p:sp>
      <p:sp>
        <p:nvSpPr>
          <p:cNvPr id="1366" name="Google Shape;1366;p40"/>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What number will replace question mark?</a:t>
            </a:r>
            <a:endParaRPr dirty="0">
              <a:solidFill>
                <a:schemeClr val="dk1"/>
              </a:solidFill>
              <a:latin typeface="Lato"/>
              <a:ea typeface="Lato"/>
              <a:cs typeface="Lato"/>
              <a:sym typeface="Lato"/>
            </a:endParaRPr>
          </a:p>
        </p:txBody>
      </p:sp>
      <p:sp>
        <p:nvSpPr>
          <p:cNvPr id="1367" name="Google Shape;1367;p40">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1018025" y="2276713"/>
            <a:ext cx="1877700" cy="16239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3633150" y="2276713"/>
            <a:ext cx="1877700" cy="1623900"/>
          </a:xfrm>
          <a:prstGeom prst="triangle">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6248275" y="2276713"/>
            <a:ext cx="1877700" cy="1623900"/>
          </a:xfrm>
          <a:prstGeom prst="triangle">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txBox="1"/>
          <p:nvPr/>
        </p:nvSpPr>
        <p:spPr>
          <a:xfrm>
            <a:off x="167306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5</a:t>
            </a:r>
            <a:endParaRPr>
              <a:latin typeface="Do Hyeon"/>
              <a:ea typeface="Do Hyeon"/>
              <a:cs typeface="Do Hyeon"/>
              <a:sym typeface="Do Hyeon"/>
            </a:endParaRPr>
          </a:p>
        </p:txBody>
      </p:sp>
      <p:sp>
        <p:nvSpPr>
          <p:cNvPr id="1375" name="Google Shape;1375;p40"/>
          <p:cNvSpPr txBox="1"/>
          <p:nvPr/>
        </p:nvSpPr>
        <p:spPr>
          <a:xfrm>
            <a:off x="4288188"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376" name="Google Shape;1376;p40"/>
          <p:cNvSpPr txBox="1"/>
          <p:nvPr/>
        </p:nvSpPr>
        <p:spPr>
          <a:xfrm>
            <a:off x="690331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8</a:t>
            </a:r>
            <a:endParaRPr>
              <a:latin typeface="Do Hyeon"/>
              <a:ea typeface="Do Hyeon"/>
              <a:cs typeface="Do Hyeon"/>
              <a:sym typeface="Do Hyeon"/>
            </a:endParaRPr>
          </a:p>
        </p:txBody>
      </p:sp>
      <p:sp>
        <p:nvSpPr>
          <p:cNvPr id="1377" name="Google Shape;1377;p40"/>
          <p:cNvSpPr txBox="1"/>
          <p:nvPr/>
        </p:nvSpPr>
        <p:spPr>
          <a:xfrm>
            <a:off x="1673063"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40</a:t>
            </a:r>
            <a:endParaRPr>
              <a:latin typeface="Do Hyeon"/>
              <a:ea typeface="Do Hyeon"/>
              <a:cs typeface="Do Hyeon"/>
              <a:sym typeface="Do Hyeon"/>
            </a:endParaRPr>
          </a:p>
        </p:txBody>
      </p:sp>
      <p:sp>
        <p:nvSpPr>
          <p:cNvPr id="1378" name="Google Shape;1378;p40"/>
          <p:cNvSpPr txBox="1"/>
          <p:nvPr/>
        </p:nvSpPr>
        <p:spPr>
          <a:xfrm>
            <a:off x="4288188"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33</a:t>
            </a:r>
            <a:endParaRPr>
              <a:latin typeface="Do Hyeon"/>
              <a:ea typeface="Do Hyeon"/>
              <a:cs typeface="Do Hyeon"/>
              <a:sym typeface="Do Hyeon"/>
            </a:endParaRPr>
          </a:p>
        </p:txBody>
      </p:sp>
      <p:sp>
        <p:nvSpPr>
          <p:cNvPr id="1379" name="Google Shape;1379;p40"/>
          <p:cNvSpPr txBox="1"/>
          <p:nvPr/>
        </p:nvSpPr>
        <p:spPr>
          <a:xfrm>
            <a:off x="6903313" y="3021938"/>
            <a:ext cx="567600" cy="461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a:t>
            </a:r>
            <a:endParaRPr>
              <a:latin typeface="Do Hyeon"/>
              <a:ea typeface="Do Hyeon"/>
              <a:cs typeface="Do Hyeon"/>
              <a:sym typeface="Do Hyeon"/>
            </a:endParaRPr>
          </a:p>
        </p:txBody>
      </p:sp>
      <p:sp>
        <p:nvSpPr>
          <p:cNvPr id="1380" name="Google Shape;1380;p40"/>
          <p:cNvSpPr txBox="1"/>
          <p:nvPr/>
        </p:nvSpPr>
        <p:spPr>
          <a:xfrm>
            <a:off x="7199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1</a:t>
            </a:r>
            <a:endParaRPr>
              <a:latin typeface="Do Hyeon"/>
              <a:ea typeface="Do Hyeon"/>
              <a:cs typeface="Do Hyeon"/>
              <a:sym typeface="Do Hyeon"/>
            </a:endParaRPr>
          </a:p>
        </p:txBody>
      </p:sp>
      <p:sp>
        <p:nvSpPr>
          <p:cNvPr id="1381" name="Google Shape;1381;p40"/>
          <p:cNvSpPr txBox="1"/>
          <p:nvPr/>
        </p:nvSpPr>
        <p:spPr>
          <a:xfrm>
            <a:off x="262381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7</a:t>
            </a:r>
            <a:endParaRPr>
              <a:latin typeface="Do Hyeon"/>
              <a:ea typeface="Do Hyeon"/>
              <a:cs typeface="Do Hyeon"/>
              <a:sym typeface="Do Hyeon"/>
            </a:endParaRPr>
          </a:p>
        </p:txBody>
      </p:sp>
      <p:sp>
        <p:nvSpPr>
          <p:cNvPr id="1382" name="Google Shape;1382;p40"/>
          <p:cNvSpPr txBox="1"/>
          <p:nvPr/>
        </p:nvSpPr>
        <p:spPr>
          <a:xfrm>
            <a:off x="335973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9</a:t>
            </a:r>
            <a:endParaRPr>
              <a:latin typeface="Do Hyeon"/>
              <a:ea typeface="Do Hyeon"/>
              <a:cs typeface="Do Hyeon"/>
              <a:sym typeface="Do Hyeon"/>
            </a:endParaRPr>
          </a:p>
        </p:txBody>
      </p:sp>
      <p:sp>
        <p:nvSpPr>
          <p:cNvPr id="1383" name="Google Shape;1383;p40"/>
          <p:cNvSpPr txBox="1"/>
          <p:nvPr/>
        </p:nvSpPr>
        <p:spPr>
          <a:xfrm>
            <a:off x="52414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2</a:t>
            </a:r>
            <a:endParaRPr>
              <a:latin typeface="Do Hyeon"/>
              <a:ea typeface="Do Hyeon"/>
              <a:cs typeface="Do Hyeon"/>
              <a:sym typeface="Do Hyeon"/>
            </a:endParaRPr>
          </a:p>
        </p:txBody>
      </p:sp>
      <p:sp>
        <p:nvSpPr>
          <p:cNvPr id="1384" name="Google Shape;1384;p40"/>
          <p:cNvSpPr txBox="1"/>
          <p:nvPr/>
        </p:nvSpPr>
        <p:spPr>
          <a:xfrm>
            <a:off x="59525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385" name="Google Shape;1385;p40"/>
          <p:cNvSpPr txBox="1"/>
          <p:nvPr/>
        </p:nvSpPr>
        <p:spPr>
          <a:xfrm>
            <a:off x="78591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6</a:t>
            </a:r>
            <a:endParaRPr>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B4F20DF1-BCF7-E12E-A439-52102B23941C}"/>
              </a:ext>
            </a:extLst>
          </p:cNvPr>
          <p:cNvSpPr/>
          <p:nvPr/>
        </p:nvSpPr>
        <p:spPr>
          <a:xfrm>
            <a:off x="1020847" y="4528172"/>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71DAD76A-1183-264C-58BC-118612C15945}"/>
              </a:ext>
            </a:extLst>
          </p:cNvPr>
          <p:cNvSpPr/>
          <p:nvPr/>
        </p:nvSpPr>
        <p:spPr>
          <a:xfrm>
            <a:off x="6907262" y="4580249"/>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BE4BC195-7364-35EF-AD62-AB51CADF9401}"/>
              </a:ext>
            </a:extLst>
          </p:cNvPr>
          <p:cNvPicPr>
            <a:picLocks noChangeAspect="1"/>
          </p:cNvPicPr>
          <p:nvPr/>
        </p:nvPicPr>
        <p:blipFill>
          <a:blip r:embed="rId3"/>
          <a:stretch>
            <a:fillRect/>
          </a:stretch>
        </p:blipFill>
        <p:spPr>
          <a:xfrm>
            <a:off x="0" y="3698399"/>
            <a:ext cx="9144000" cy="1445101"/>
          </a:xfrm>
          <a:prstGeom prst="rect">
            <a:avLst/>
          </a:prstGeom>
        </p:spPr>
      </p:pic>
      <p:sp>
        <p:nvSpPr>
          <p:cNvPr id="1390" name="Google Shape;139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04</a:t>
            </a:r>
            <a:endParaRPr dirty="0"/>
          </a:p>
        </p:txBody>
      </p:sp>
      <p:sp>
        <p:nvSpPr>
          <p:cNvPr id="1391" name="Google Shape;1391;p41"/>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What number will replace question mark? </a:t>
            </a:r>
            <a:endParaRPr dirty="0">
              <a:solidFill>
                <a:schemeClr val="dk1"/>
              </a:solidFill>
              <a:latin typeface="Lato"/>
              <a:ea typeface="Lato"/>
              <a:cs typeface="Lato"/>
              <a:sym typeface="Lato"/>
            </a:endParaRPr>
          </a:p>
        </p:txBody>
      </p:sp>
      <p:sp>
        <p:nvSpPr>
          <p:cNvPr id="1392" name="Google Shape;1392;p41">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1018025" y="2276713"/>
            <a:ext cx="1877700" cy="16239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3633150" y="2276713"/>
            <a:ext cx="1877700" cy="1623900"/>
          </a:xfrm>
          <a:prstGeom prst="triangle">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6248275" y="2276713"/>
            <a:ext cx="1877700" cy="1623900"/>
          </a:xfrm>
          <a:prstGeom prst="triangle">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txBox="1"/>
          <p:nvPr/>
        </p:nvSpPr>
        <p:spPr>
          <a:xfrm>
            <a:off x="167306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5</a:t>
            </a:r>
            <a:endParaRPr>
              <a:latin typeface="Do Hyeon"/>
              <a:ea typeface="Do Hyeon"/>
              <a:cs typeface="Do Hyeon"/>
              <a:sym typeface="Do Hyeon"/>
            </a:endParaRPr>
          </a:p>
        </p:txBody>
      </p:sp>
      <p:sp>
        <p:nvSpPr>
          <p:cNvPr id="1400" name="Google Shape;1400;p41"/>
          <p:cNvSpPr txBox="1"/>
          <p:nvPr/>
        </p:nvSpPr>
        <p:spPr>
          <a:xfrm>
            <a:off x="4288188"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401" name="Google Shape;1401;p41"/>
          <p:cNvSpPr txBox="1"/>
          <p:nvPr/>
        </p:nvSpPr>
        <p:spPr>
          <a:xfrm>
            <a:off x="690331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8</a:t>
            </a:r>
            <a:endParaRPr>
              <a:latin typeface="Do Hyeon"/>
              <a:ea typeface="Do Hyeon"/>
              <a:cs typeface="Do Hyeon"/>
              <a:sym typeface="Do Hyeon"/>
            </a:endParaRPr>
          </a:p>
        </p:txBody>
      </p:sp>
      <p:sp>
        <p:nvSpPr>
          <p:cNvPr id="1402" name="Google Shape;1402;p41"/>
          <p:cNvSpPr txBox="1"/>
          <p:nvPr/>
        </p:nvSpPr>
        <p:spPr>
          <a:xfrm>
            <a:off x="1673063"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40</a:t>
            </a:r>
            <a:endParaRPr>
              <a:latin typeface="Do Hyeon"/>
              <a:ea typeface="Do Hyeon"/>
              <a:cs typeface="Do Hyeon"/>
              <a:sym typeface="Do Hyeon"/>
            </a:endParaRPr>
          </a:p>
        </p:txBody>
      </p:sp>
      <p:sp>
        <p:nvSpPr>
          <p:cNvPr id="1403" name="Google Shape;1403;p41"/>
          <p:cNvSpPr txBox="1"/>
          <p:nvPr/>
        </p:nvSpPr>
        <p:spPr>
          <a:xfrm>
            <a:off x="4288188"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33</a:t>
            </a:r>
            <a:endParaRPr>
              <a:latin typeface="Do Hyeon"/>
              <a:ea typeface="Do Hyeon"/>
              <a:cs typeface="Do Hyeon"/>
              <a:sym typeface="Do Hyeon"/>
            </a:endParaRPr>
          </a:p>
        </p:txBody>
      </p:sp>
      <p:sp>
        <p:nvSpPr>
          <p:cNvPr id="1404" name="Google Shape;1404;p41"/>
          <p:cNvSpPr txBox="1"/>
          <p:nvPr/>
        </p:nvSpPr>
        <p:spPr>
          <a:xfrm>
            <a:off x="6903313" y="3021938"/>
            <a:ext cx="567600" cy="461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72</a:t>
            </a:r>
            <a:endParaRPr>
              <a:latin typeface="Do Hyeon"/>
              <a:ea typeface="Do Hyeon"/>
              <a:cs typeface="Do Hyeon"/>
              <a:sym typeface="Do Hyeon"/>
            </a:endParaRPr>
          </a:p>
        </p:txBody>
      </p:sp>
      <p:sp>
        <p:nvSpPr>
          <p:cNvPr id="1405" name="Google Shape;1405;p41"/>
          <p:cNvSpPr txBox="1"/>
          <p:nvPr/>
        </p:nvSpPr>
        <p:spPr>
          <a:xfrm>
            <a:off x="7199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1</a:t>
            </a:r>
            <a:endParaRPr>
              <a:latin typeface="Do Hyeon"/>
              <a:ea typeface="Do Hyeon"/>
              <a:cs typeface="Do Hyeon"/>
              <a:sym typeface="Do Hyeon"/>
            </a:endParaRPr>
          </a:p>
        </p:txBody>
      </p:sp>
      <p:sp>
        <p:nvSpPr>
          <p:cNvPr id="1406" name="Google Shape;1406;p41"/>
          <p:cNvSpPr txBox="1"/>
          <p:nvPr/>
        </p:nvSpPr>
        <p:spPr>
          <a:xfrm>
            <a:off x="262381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7</a:t>
            </a:r>
            <a:endParaRPr>
              <a:latin typeface="Do Hyeon"/>
              <a:ea typeface="Do Hyeon"/>
              <a:cs typeface="Do Hyeon"/>
              <a:sym typeface="Do Hyeon"/>
            </a:endParaRPr>
          </a:p>
        </p:txBody>
      </p:sp>
      <p:sp>
        <p:nvSpPr>
          <p:cNvPr id="1407" name="Google Shape;1407;p41"/>
          <p:cNvSpPr txBox="1"/>
          <p:nvPr/>
        </p:nvSpPr>
        <p:spPr>
          <a:xfrm>
            <a:off x="335973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9</a:t>
            </a:r>
            <a:endParaRPr>
              <a:latin typeface="Do Hyeon"/>
              <a:ea typeface="Do Hyeon"/>
              <a:cs typeface="Do Hyeon"/>
              <a:sym typeface="Do Hyeon"/>
            </a:endParaRPr>
          </a:p>
        </p:txBody>
      </p:sp>
      <p:sp>
        <p:nvSpPr>
          <p:cNvPr id="1408" name="Google Shape;1408;p41"/>
          <p:cNvSpPr txBox="1"/>
          <p:nvPr/>
        </p:nvSpPr>
        <p:spPr>
          <a:xfrm>
            <a:off x="52414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2</a:t>
            </a:r>
            <a:endParaRPr>
              <a:latin typeface="Do Hyeon"/>
              <a:ea typeface="Do Hyeon"/>
              <a:cs typeface="Do Hyeon"/>
              <a:sym typeface="Do Hyeon"/>
            </a:endParaRPr>
          </a:p>
        </p:txBody>
      </p:sp>
      <p:sp>
        <p:nvSpPr>
          <p:cNvPr id="1409" name="Google Shape;1409;p41"/>
          <p:cNvSpPr txBox="1"/>
          <p:nvPr/>
        </p:nvSpPr>
        <p:spPr>
          <a:xfrm>
            <a:off x="59525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410" name="Google Shape;1410;p41"/>
          <p:cNvSpPr txBox="1"/>
          <p:nvPr/>
        </p:nvSpPr>
        <p:spPr>
          <a:xfrm>
            <a:off x="78591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6</a:t>
            </a:r>
            <a:endParaRPr>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8BB283BF-DE40-43A2-D333-0F73D7EA8578}"/>
              </a:ext>
            </a:extLst>
          </p:cNvPr>
          <p:cNvSpPr/>
          <p:nvPr/>
        </p:nvSpPr>
        <p:spPr>
          <a:xfrm>
            <a:off x="1020847" y="4528172"/>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FA8BB13E-14D6-99AF-284C-66517DC0F9D3}"/>
              </a:ext>
            </a:extLst>
          </p:cNvPr>
          <p:cNvSpPr/>
          <p:nvPr/>
        </p:nvSpPr>
        <p:spPr>
          <a:xfrm>
            <a:off x="6907262" y="4580249"/>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2AC9EBDD-74C1-496D-B6CF-4C29D7E61C5D}"/>
              </a:ext>
            </a:extLst>
          </p:cNvPr>
          <p:cNvPicPr>
            <a:picLocks noChangeAspect="1"/>
          </p:cNvPicPr>
          <p:nvPr/>
        </p:nvPicPr>
        <p:blipFill>
          <a:blip r:embed="rId3"/>
          <a:stretch>
            <a:fillRect/>
          </a:stretch>
        </p:blipFill>
        <p:spPr>
          <a:xfrm>
            <a:off x="0" y="3698399"/>
            <a:ext cx="9144000" cy="1445101"/>
          </a:xfrm>
          <a:prstGeom prst="rect">
            <a:avLst/>
          </a:prstGeom>
        </p:spPr>
      </p:pic>
      <p:sp>
        <p:nvSpPr>
          <p:cNvPr id="1390" name="Google Shape;139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04</a:t>
            </a:r>
            <a:endParaRPr dirty="0"/>
          </a:p>
        </p:txBody>
      </p:sp>
      <p:sp>
        <p:nvSpPr>
          <p:cNvPr id="1391" name="Google Shape;1391;p41"/>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What number will replace question mark? </a:t>
            </a:r>
            <a:endParaRPr dirty="0">
              <a:solidFill>
                <a:schemeClr val="dk1"/>
              </a:solidFill>
              <a:latin typeface="Lato"/>
              <a:ea typeface="Lato"/>
              <a:cs typeface="Lato"/>
              <a:sym typeface="Lato"/>
            </a:endParaRPr>
          </a:p>
        </p:txBody>
      </p:sp>
      <p:sp>
        <p:nvSpPr>
          <p:cNvPr id="1392" name="Google Shape;1392;p41">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1018025" y="2276713"/>
            <a:ext cx="1877700" cy="16239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3633150" y="2276713"/>
            <a:ext cx="1877700" cy="1623900"/>
          </a:xfrm>
          <a:prstGeom prst="triangle">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6248275" y="2276713"/>
            <a:ext cx="1877700" cy="1623900"/>
          </a:xfrm>
          <a:prstGeom prst="triangle">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txBox="1"/>
          <p:nvPr/>
        </p:nvSpPr>
        <p:spPr>
          <a:xfrm>
            <a:off x="167306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5</a:t>
            </a:r>
            <a:endParaRPr>
              <a:latin typeface="Do Hyeon"/>
              <a:ea typeface="Do Hyeon"/>
              <a:cs typeface="Do Hyeon"/>
              <a:sym typeface="Do Hyeon"/>
            </a:endParaRPr>
          </a:p>
        </p:txBody>
      </p:sp>
      <p:sp>
        <p:nvSpPr>
          <p:cNvPr id="1400" name="Google Shape;1400;p41"/>
          <p:cNvSpPr txBox="1"/>
          <p:nvPr/>
        </p:nvSpPr>
        <p:spPr>
          <a:xfrm>
            <a:off x="4288188"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401" name="Google Shape;1401;p41"/>
          <p:cNvSpPr txBox="1"/>
          <p:nvPr/>
        </p:nvSpPr>
        <p:spPr>
          <a:xfrm>
            <a:off x="6903313" y="17273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8</a:t>
            </a:r>
            <a:endParaRPr>
              <a:latin typeface="Do Hyeon"/>
              <a:ea typeface="Do Hyeon"/>
              <a:cs typeface="Do Hyeon"/>
              <a:sym typeface="Do Hyeon"/>
            </a:endParaRPr>
          </a:p>
        </p:txBody>
      </p:sp>
      <p:sp>
        <p:nvSpPr>
          <p:cNvPr id="1402" name="Google Shape;1402;p41"/>
          <p:cNvSpPr txBox="1"/>
          <p:nvPr/>
        </p:nvSpPr>
        <p:spPr>
          <a:xfrm>
            <a:off x="1673063"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40</a:t>
            </a:r>
            <a:endParaRPr>
              <a:latin typeface="Do Hyeon"/>
              <a:ea typeface="Do Hyeon"/>
              <a:cs typeface="Do Hyeon"/>
              <a:sym typeface="Do Hyeon"/>
            </a:endParaRPr>
          </a:p>
        </p:txBody>
      </p:sp>
      <p:sp>
        <p:nvSpPr>
          <p:cNvPr id="1403" name="Google Shape;1403;p41"/>
          <p:cNvSpPr txBox="1"/>
          <p:nvPr/>
        </p:nvSpPr>
        <p:spPr>
          <a:xfrm>
            <a:off x="4288188" y="3021938"/>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33</a:t>
            </a:r>
            <a:endParaRPr>
              <a:latin typeface="Do Hyeon"/>
              <a:ea typeface="Do Hyeon"/>
              <a:cs typeface="Do Hyeon"/>
              <a:sym typeface="Do Hyeon"/>
            </a:endParaRPr>
          </a:p>
        </p:txBody>
      </p:sp>
      <p:sp>
        <p:nvSpPr>
          <p:cNvPr id="1404" name="Google Shape;1404;p41"/>
          <p:cNvSpPr txBox="1"/>
          <p:nvPr/>
        </p:nvSpPr>
        <p:spPr>
          <a:xfrm>
            <a:off x="6903313" y="3021938"/>
            <a:ext cx="567600" cy="461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a:t>
            </a:r>
            <a:endParaRPr dirty="0">
              <a:latin typeface="Do Hyeon"/>
              <a:ea typeface="Do Hyeon"/>
              <a:cs typeface="Do Hyeon"/>
              <a:sym typeface="Do Hyeon"/>
            </a:endParaRPr>
          </a:p>
        </p:txBody>
      </p:sp>
      <p:sp>
        <p:nvSpPr>
          <p:cNvPr id="1405" name="Google Shape;1405;p41"/>
          <p:cNvSpPr txBox="1"/>
          <p:nvPr/>
        </p:nvSpPr>
        <p:spPr>
          <a:xfrm>
            <a:off x="7199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1</a:t>
            </a:r>
            <a:endParaRPr>
              <a:latin typeface="Do Hyeon"/>
              <a:ea typeface="Do Hyeon"/>
              <a:cs typeface="Do Hyeon"/>
              <a:sym typeface="Do Hyeon"/>
            </a:endParaRPr>
          </a:p>
        </p:txBody>
      </p:sp>
      <p:sp>
        <p:nvSpPr>
          <p:cNvPr id="1406" name="Google Shape;1406;p41"/>
          <p:cNvSpPr txBox="1"/>
          <p:nvPr/>
        </p:nvSpPr>
        <p:spPr>
          <a:xfrm>
            <a:off x="262381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7</a:t>
            </a:r>
            <a:endParaRPr>
              <a:latin typeface="Do Hyeon"/>
              <a:ea typeface="Do Hyeon"/>
              <a:cs typeface="Do Hyeon"/>
              <a:sym typeface="Do Hyeon"/>
            </a:endParaRPr>
          </a:p>
        </p:txBody>
      </p:sp>
      <p:sp>
        <p:nvSpPr>
          <p:cNvPr id="1407" name="Google Shape;1407;p41"/>
          <p:cNvSpPr txBox="1"/>
          <p:nvPr/>
        </p:nvSpPr>
        <p:spPr>
          <a:xfrm>
            <a:off x="335973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9</a:t>
            </a:r>
            <a:endParaRPr>
              <a:latin typeface="Do Hyeon"/>
              <a:ea typeface="Do Hyeon"/>
              <a:cs typeface="Do Hyeon"/>
              <a:sym typeface="Do Hyeon"/>
            </a:endParaRPr>
          </a:p>
        </p:txBody>
      </p:sp>
      <p:sp>
        <p:nvSpPr>
          <p:cNvPr id="1408" name="Google Shape;1408;p41"/>
          <p:cNvSpPr txBox="1"/>
          <p:nvPr/>
        </p:nvSpPr>
        <p:spPr>
          <a:xfrm>
            <a:off x="5241488"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2</a:t>
            </a:r>
            <a:endParaRPr>
              <a:latin typeface="Do Hyeon"/>
              <a:ea typeface="Do Hyeon"/>
              <a:cs typeface="Do Hyeon"/>
              <a:sym typeface="Do Hyeon"/>
            </a:endParaRPr>
          </a:p>
        </p:txBody>
      </p:sp>
      <p:sp>
        <p:nvSpPr>
          <p:cNvPr id="1409" name="Google Shape;1409;p41"/>
          <p:cNvSpPr txBox="1"/>
          <p:nvPr/>
        </p:nvSpPr>
        <p:spPr>
          <a:xfrm>
            <a:off x="59525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3</a:t>
            </a:r>
            <a:endParaRPr>
              <a:latin typeface="Do Hyeon"/>
              <a:ea typeface="Do Hyeon"/>
              <a:cs typeface="Do Hyeon"/>
              <a:sym typeface="Do Hyeon"/>
            </a:endParaRPr>
          </a:p>
        </p:txBody>
      </p:sp>
      <p:sp>
        <p:nvSpPr>
          <p:cNvPr id="1410" name="Google Shape;1410;p41"/>
          <p:cNvSpPr txBox="1"/>
          <p:nvPr/>
        </p:nvSpPr>
        <p:spPr>
          <a:xfrm>
            <a:off x="7859163" y="3976813"/>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6</a:t>
            </a:r>
            <a:endParaRPr>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8BB283BF-DE40-43A2-D333-0F73D7EA8578}"/>
              </a:ext>
            </a:extLst>
          </p:cNvPr>
          <p:cNvSpPr/>
          <p:nvPr/>
        </p:nvSpPr>
        <p:spPr>
          <a:xfrm>
            <a:off x="1020847" y="4528172"/>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FA8BB13E-14D6-99AF-284C-66517DC0F9D3}"/>
              </a:ext>
            </a:extLst>
          </p:cNvPr>
          <p:cNvSpPr/>
          <p:nvPr/>
        </p:nvSpPr>
        <p:spPr>
          <a:xfrm>
            <a:off x="6907262" y="4580249"/>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246341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5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2" name="Picture 41">
            <a:extLst>
              <a:ext uri="{FF2B5EF4-FFF2-40B4-BE49-F238E27FC236}">
                <a16:creationId xmlns:a16="http://schemas.microsoft.com/office/drawing/2014/main" id="{E899896A-6B15-B688-D78D-0D0CB892759B}"/>
              </a:ext>
            </a:extLst>
          </p:cNvPr>
          <p:cNvPicPr>
            <a:picLocks noChangeAspect="1"/>
          </p:cNvPicPr>
          <p:nvPr/>
        </p:nvPicPr>
        <p:blipFill>
          <a:blip r:embed="rId5">
            <a:duotone>
              <a:prstClr val="black"/>
              <a:schemeClr val="accent2">
                <a:tint val="45000"/>
                <a:satMod val="400000"/>
              </a:schemeClr>
            </a:duotone>
          </a:blip>
          <a:stretch>
            <a:fillRect/>
          </a:stretch>
        </p:blipFill>
        <p:spPr>
          <a:xfrm>
            <a:off x="424358" y="3262472"/>
            <a:ext cx="1156732" cy="1436003"/>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6">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7">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8">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9">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10">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11">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12">
            <a:duotone>
              <a:prstClr val="black"/>
              <a:schemeClr val="accent1">
                <a:tint val="45000"/>
                <a:satMod val="400000"/>
              </a:schemeClr>
            </a:duotone>
          </a:blip>
          <a:stretch>
            <a:fillRect/>
          </a:stretch>
        </p:blipFill>
        <p:spPr>
          <a:xfrm>
            <a:off x="7573914" y="1365993"/>
            <a:ext cx="1156733" cy="1437728"/>
          </a:xfrm>
          <a:prstGeom prst="rect">
            <a:avLst/>
          </a:prstGeom>
        </p:spPr>
      </p:pic>
    </p:spTree>
    <p:extLst>
      <p:ext uri="{BB962C8B-B14F-4D97-AF65-F5344CB8AC3E}">
        <p14:creationId xmlns:p14="http://schemas.microsoft.com/office/powerpoint/2010/main" val="8075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8" name="Picture 7" descr="A black background with a black square&#10;&#10;Description automatically generated with medium confidence">
            <a:extLst>
              <a:ext uri="{FF2B5EF4-FFF2-40B4-BE49-F238E27FC236}">
                <a16:creationId xmlns:a16="http://schemas.microsoft.com/office/drawing/2014/main" id="{396E34DF-3D28-C878-23DD-2D4E7629DE33}"/>
              </a:ext>
            </a:extLst>
          </p:cNvPr>
          <p:cNvPicPr>
            <a:picLocks noChangeAspect="1"/>
          </p:cNvPicPr>
          <p:nvPr/>
        </p:nvPicPr>
        <p:blipFill>
          <a:blip r:embed="rId3"/>
          <a:stretch>
            <a:fillRect/>
          </a:stretch>
        </p:blipFill>
        <p:spPr>
          <a:xfrm>
            <a:off x="0" y="3698399"/>
            <a:ext cx="9144000" cy="1445101"/>
          </a:xfrm>
          <a:prstGeom prst="rect">
            <a:avLst/>
          </a:prstGeom>
        </p:spPr>
      </p:pic>
      <p:sp>
        <p:nvSpPr>
          <p:cNvPr id="1415" name="Google Shape;141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05</a:t>
            </a:r>
            <a:endParaRPr dirty="0"/>
          </a:p>
        </p:txBody>
      </p:sp>
      <p:sp>
        <p:nvSpPr>
          <p:cNvPr id="1416" name="Google Shape;1416;p42"/>
          <p:cNvSpPr txBox="1"/>
          <p:nvPr/>
        </p:nvSpPr>
        <p:spPr>
          <a:xfrm>
            <a:off x="1024800" y="1104550"/>
            <a:ext cx="7094400" cy="11193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t>Three boxes are placed on a table. </a:t>
            </a:r>
            <a:r>
              <a:rPr lang="en-US" b="1" dirty="0"/>
              <a:t>Box A</a:t>
            </a:r>
            <a:r>
              <a:rPr lang="en-US" dirty="0"/>
              <a:t> contains 1 red ball, 1 blue ball, and 1 green ball. </a:t>
            </a:r>
            <a:r>
              <a:rPr lang="en-US" b="1" dirty="0"/>
              <a:t>Box B </a:t>
            </a:r>
            <a:r>
              <a:rPr lang="en-US" dirty="0"/>
              <a:t>contains 2 red balls and 1 blue ball, while </a:t>
            </a:r>
            <a:r>
              <a:rPr lang="en-US" b="1" dirty="0"/>
              <a:t>Box C </a:t>
            </a:r>
            <a:r>
              <a:rPr lang="en-US" dirty="0"/>
              <a:t>contains 1 green ball and 2 blue balls. If you randomly choose one ball from </a:t>
            </a:r>
            <a:r>
              <a:rPr lang="en-US" b="1" dirty="0"/>
              <a:t>Box A</a:t>
            </a:r>
            <a:r>
              <a:rPr lang="en-US" dirty="0"/>
              <a:t>, what is the probability of drawing a blue ball?</a:t>
            </a:r>
            <a:endParaRPr lang="en-US" dirty="0">
              <a:solidFill>
                <a:schemeClr val="dk1"/>
              </a:solidFill>
              <a:latin typeface="Lato"/>
              <a:ea typeface="Lato"/>
              <a:cs typeface="Lato"/>
              <a:sym typeface="Lato"/>
            </a:endParaRPr>
          </a:p>
        </p:txBody>
      </p:sp>
      <p:sp>
        <p:nvSpPr>
          <p:cNvPr id="1417" name="Google Shape;1417;p42">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2">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2">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35;p43">
            <a:extLst>
              <a:ext uri="{FF2B5EF4-FFF2-40B4-BE49-F238E27FC236}">
                <a16:creationId xmlns:a16="http://schemas.microsoft.com/office/drawing/2014/main" id="{6122BD54-D723-0602-0808-CAA045B7736D}"/>
              </a:ext>
            </a:extLst>
          </p:cNvPr>
          <p:cNvSpPr txBox="1"/>
          <p:nvPr/>
        </p:nvSpPr>
        <p:spPr>
          <a:xfrm>
            <a:off x="1780227" y="2383850"/>
            <a:ext cx="1791900" cy="1201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A</a:t>
            </a:r>
            <a:endParaRPr sz="1800" b="1" dirty="0">
              <a:solidFill>
                <a:schemeClr val="dk1"/>
              </a:solidFill>
              <a:latin typeface="Do Hyeon"/>
              <a:ea typeface="Do Hyeon"/>
              <a:cs typeface="Do Hyeon"/>
              <a:sym typeface="Do Hyeon"/>
            </a:endParaRPr>
          </a:p>
        </p:txBody>
      </p:sp>
      <p:sp>
        <p:nvSpPr>
          <p:cNvPr id="3" name="Google Shape;1436;p43">
            <a:extLst>
              <a:ext uri="{FF2B5EF4-FFF2-40B4-BE49-F238E27FC236}">
                <a16:creationId xmlns:a16="http://schemas.microsoft.com/office/drawing/2014/main" id="{27F4EC12-F02D-002B-CB2C-EDA99163D883}"/>
              </a:ext>
            </a:extLst>
          </p:cNvPr>
          <p:cNvSpPr txBox="1"/>
          <p:nvPr/>
        </p:nvSpPr>
        <p:spPr>
          <a:xfrm>
            <a:off x="3676052" y="2383850"/>
            <a:ext cx="1791900" cy="120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B</a:t>
            </a:r>
            <a:endParaRPr sz="1800" b="1" dirty="0">
              <a:solidFill>
                <a:schemeClr val="dk1"/>
              </a:solidFill>
              <a:latin typeface="Do Hyeon"/>
              <a:ea typeface="Do Hyeon"/>
              <a:cs typeface="Do Hyeon"/>
              <a:sym typeface="Do Hyeon"/>
            </a:endParaRPr>
          </a:p>
        </p:txBody>
      </p:sp>
      <p:sp>
        <p:nvSpPr>
          <p:cNvPr id="4" name="Google Shape;1437;p43">
            <a:extLst>
              <a:ext uri="{FF2B5EF4-FFF2-40B4-BE49-F238E27FC236}">
                <a16:creationId xmlns:a16="http://schemas.microsoft.com/office/drawing/2014/main" id="{C7F011E3-B21A-4E81-19E4-21EC12D20C2B}"/>
              </a:ext>
            </a:extLst>
          </p:cNvPr>
          <p:cNvSpPr txBox="1"/>
          <p:nvPr/>
        </p:nvSpPr>
        <p:spPr>
          <a:xfrm>
            <a:off x="5571877" y="2383850"/>
            <a:ext cx="1791900" cy="1201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C</a:t>
            </a:r>
            <a:endParaRPr sz="1800" b="1" dirty="0">
              <a:solidFill>
                <a:schemeClr val="dk1"/>
              </a:solidFill>
              <a:latin typeface="Do Hyeon"/>
              <a:ea typeface="Do Hyeon"/>
              <a:cs typeface="Do Hyeon"/>
              <a:sym typeface="Do Hyeon"/>
            </a:endParaRPr>
          </a:p>
        </p:txBody>
      </p:sp>
      <p:graphicFrame>
        <p:nvGraphicFramePr>
          <p:cNvPr id="5" name="Google Shape;916;p34">
            <a:extLst>
              <a:ext uri="{FF2B5EF4-FFF2-40B4-BE49-F238E27FC236}">
                <a16:creationId xmlns:a16="http://schemas.microsoft.com/office/drawing/2014/main" id="{BCCEED52-C61F-22DA-F02E-1E3235F4F870}"/>
              </a:ext>
            </a:extLst>
          </p:cNvPr>
          <p:cNvGraphicFramePr/>
          <p:nvPr>
            <p:extLst>
              <p:ext uri="{D42A27DB-BD31-4B8C-83A1-F6EECF244321}">
                <p14:modId xmlns:p14="http://schemas.microsoft.com/office/powerpoint/2010/main" val="1564765258"/>
              </p:ext>
            </p:extLst>
          </p:nvPr>
        </p:nvGraphicFramePr>
        <p:xfrm>
          <a:off x="1301388"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1/3</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Google Shape;916;p34">
            <a:extLst>
              <a:ext uri="{FF2B5EF4-FFF2-40B4-BE49-F238E27FC236}">
                <a16:creationId xmlns:a16="http://schemas.microsoft.com/office/drawing/2014/main" id="{7E3F04E1-66DA-1F6F-46E5-0829D2FDF746}"/>
              </a:ext>
            </a:extLst>
          </p:cNvPr>
          <p:cNvGraphicFramePr/>
          <p:nvPr>
            <p:extLst>
              <p:ext uri="{D42A27DB-BD31-4B8C-83A1-F6EECF244321}">
                <p14:modId xmlns:p14="http://schemas.microsoft.com/office/powerpoint/2010/main" val="3493282491"/>
              </p:ext>
            </p:extLst>
          </p:nvPr>
        </p:nvGraphicFramePr>
        <p:xfrm>
          <a:off x="3533377"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2/3</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 name="Google Shape;916;p34">
            <a:extLst>
              <a:ext uri="{FF2B5EF4-FFF2-40B4-BE49-F238E27FC236}">
                <a16:creationId xmlns:a16="http://schemas.microsoft.com/office/drawing/2014/main" id="{450BF7A0-6EFC-1525-1031-5FD0C25FC8E0}"/>
              </a:ext>
            </a:extLst>
          </p:cNvPr>
          <p:cNvGraphicFramePr/>
          <p:nvPr>
            <p:extLst>
              <p:ext uri="{D42A27DB-BD31-4B8C-83A1-F6EECF244321}">
                <p14:modId xmlns:p14="http://schemas.microsoft.com/office/powerpoint/2010/main" val="1156057507"/>
              </p:ext>
            </p:extLst>
          </p:nvPr>
        </p:nvGraphicFramePr>
        <p:xfrm>
          <a:off x="5757192"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2/4</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05</a:t>
            </a:r>
            <a:endParaRPr dirty="0"/>
          </a:p>
        </p:txBody>
      </p:sp>
      <p:sp>
        <p:nvSpPr>
          <p:cNvPr id="1430" name="Google Shape;1430;p43"/>
          <p:cNvSpPr txBox="1"/>
          <p:nvPr/>
        </p:nvSpPr>
        <p:spPr>
          <a:xfrm>
            <a:off x="1024800" y="1104550"/>
            <a:ext cx="7094400" cy="11193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t>Three boxes are placed on a table. </a:t>
            </a:r>
            <a:r>
              <a:rPr lang="en-US" b="1" dirty="0"/>
              <a:t>Box A</a:t>
            </a:r>
            <a:r>
              <a:rPr lang="en-US" dirty="0"/>
              <a:t> contains 1 red ball, 1 blue ball, and 1 green ball. </a:t>
            </a:r>
            <a:r>
              <a:rPr lang="en-US" b="1" dirty="0"/>
              <a:t>Box B </a:t>
            </a:r>
            <a:r>
              <a:rPr lang="en-US" dirty="0"/>
              <a:t>contains 2 red balls and 1 blue ball, while </a:t>
            </a:r>
            <a:r>
              <a:rPr lang="en-US" b="1" dirty="0"/>
              <a:t>Box C </a:t>
            </a:r>
            <a:r>
              <a:rPr lang="en-US" dirty="0"/>
              <a:t>contains 1 green ball and 2 blue balls. If you randomly choose one ball from </a:t>
            </a:r>
            <a:r>
              <a:rPr lang="en-US" b="1" dirty="0"/>
              <a:t>Box A</a:t>
            </a:r>
            <a:r>
              <a:rPr lang="en-US" dirty="0"/>
              <a:t>, what is the probability of drawing a blue ball?</a:t>
            </a:r>
            <a:endParaRPr dirty="0">
              <a:solidFill>
                <a:schemeClr val="dk1"/>
              </a:solidFill>
              <a:latin typeface="Lato"/>
              <a:ea typeface="Lato"/>
              <a:cs typeface="Lato"/>
              <a:sym typeface="Lato"/>
            </a:endParaRPr>
          </a:p>
        </p:txBody>
      </p:sp>
      <p:sp>
        <p:nvSpPr>
          <p:cNvPr id="1431" name="Google Shape;1431;p43">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txBox="1"/>
          <p:nvPr/>
        </p:nvSpPr>
        <p:spPr>
          <a:xfrm>
            <a:off x="1780227" y="2383850"/>
            <a:ext cx="1791900" cy="1201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A</a:t>
            </a:r>
            <a:endParaRPr sz="1800" b="1" dirty="0">
              <a:solidFill>
                <a:schemeClr val="dk1"/>
              </a:solidFill>
              <a:latin typeface="Do Hyeon"/>
              <a:ea typeface="Do Hyeon"/>
              <a:cs typeface="Do Hyeon"/>
              <a:sym typeface="Do Hyeon"/>
            </a:endParaRPr>
          </a:p>
        </p:txBody>
      </p:sp>
      <p:sp>
        <p:nvSpPr>
          <p:cNvPr id="1436" name="Google Shape;1436;p43"/>
          <p:cNvSpPr txBox="1"/>
          <p:nvPr/>
        </p:nvSpPr>
        <p:spPr>
          <a:xfrm>
            <a:off x="3676052" y="2383850"/>
            <a:ext cx="1791900" cy="120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B</a:t>
            </a:r>
            <a:endParaRPr sz="1800" b="1" dirty="0">
              <a:solidFill>
                <a:schemeClr val="dk1"/>
              </a:solidFill>
              <a:latin typeface="Do Hyeon"/>
              <a:ea typeface="Do Hyeon"/>
              <a:cs typeface="Do Hyeon"/>
              <a:sym typeface="Do Hyeon"/>
            </a:endParaRPr>
          </a:p>
        </p:txBody>
      </p:sp>
      <p:sp>
        <p:nvSpPr>
          <p:cNvPr id="1437" name="Google Shape;1437;p43"/>
          <p:cNvSpPr txBox="1"/>
          <p:nvPr/>
        </p:nvSpPr>
        <p:spPr>
          <a:xfrm>
            <a:off x="5571877" y="2383850"/>
            <a:ext cx="1791900" cy="1201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Do Hyeon"/>
                <a:ea typeface="Do Hyeon"/>
                <a:cs typeface="Do Hyeon"/>
                <a:sym typeface="Do Hyeon"/>
              </a:rPr>
              <a:t>Box C</a:t>
            </a:r>
            <a:endParaRPr sz="1800" b="1" dirty="0">
              <a:solidFill>
                <a:schemeClr val="dk1"/>
              </a:solidFill>
              <a:latin typeface="Do Hyeon"/>
              <a:ea typeface="Do Hyeon"/>
              <a:cs typeface="Do Hyeon"/>
              <a:sym typeface="Do Hyeon"/>
            </a:endParaRPr>
          </a:p>
        </p:txBody>
      </p:sp>
      <p:graphicFrame>
        <p:nvGraphicFramePr>
          <p:cNvPr id="2" name="Google Shape;916;p34">
            <a:extLst>
              <a:ext uri="{FF2B5EF4-FFF2-40B4-BE49-F238E27FC236}">
                <a16:creationId xmlns:a16="http://schemas.microsoft.com/office/drawing/2014/main" id="{42C189F9-CEF2-366E-DCCF-FD04F12B33EA}"/>
              </a:ext>
            </a:extLst>
          </p:cNvPr>
          <p:cNvGraphicFramePr/>
          <p:nvPr>
            <p:extLst>
              <p:ext uri="{D42A27DB-BD31-4B8C-83A1-F6EECF244321}">
                <p14:modId xmlns:p14="http://schemas.microsoft.com/office/powerpoint/2010/main" val="2745029151"/>
              </p:ext>
            </p:extLst>
          </p:nvPr>
        </p:nvGraphicFramePr>
        <p:xfrm>
          <a:off x="1301388"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1/3</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bl>
          </a:graphicData>
        </a:graphic>
      </p:graphicFrame>
      <p:graphicFrame>
        <p:nvGraphicFramePr>
          <p:cNvPr id="3" name="Google Shape;916;p34">
            <a:extLst>
              <a:ext uri="{FF2B5EF4-FFF2-40B4-BE49-F238E27FC236}">
                <a16:creationId xmlns:a16="http://schemas.microsoft.com/office/drawing/2014/main" id="{DA5C46AF-5EFB-98A7-945A-DF59FB147B1D}"/>
              </a:ext>
            </a:extLst>
          </p:cNvPr>
          <p:cNvGraphicFramePr/>
          <p:nvPr>
            <p:extLst>
              <p:ext uri="{D42A27DB-BD31-4B8C-83A1-F6EECF244321}">
                <p14:modId xmlns:p14="http://schemas.microsoft.com/office/powerpoint/2010/main" val="1406094828"/>
              </p:ext>
            </p:extLst>
          </p:nvPr>
        </p:nvGraphicFramePr>
        <p:xfrm>
          <a:off x="3533377"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2/3</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4" name="Google Shape;916;p34">
            <a:extLst>
              <a:ext uri="{FF2B5EF4-FFF2-40B4-BE49-F238E27FC236}">
                <a16:creationId xmlns:a16="http://schemas.microsoft.com/office/drawing/2014/main" id="{B0277225-B1C5-63BA-0333-F570C707F1F6}"/>
              </a:ext>
            </a:extLst>
          </p:cNvPr>
          <p:cNvGraphicFramePr/>
          <p:nvPr>
            <p:extLst>
              <p:ext uri="{D42A27DB-BD31-4B8C-83A1-F6EECF244321}">
                <p14:modId xmlns:p14="http://schemas.microsoft.com/office/powerpoint/2010/main" val="327469852"/>
              </p:ext>
            </p:extLst>
          </p:nvPr>
        </p:nvGraphicFramePr>
        <p:xfrm>
          <a:off x="5757192"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2/4</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6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5">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6">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7">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8">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9">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10">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11">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12">
            <a:duotone>
              <a:prstClr val="black"/>
              <a:schemeClr val="accent1">
                <a:tint val="45000"/>
                <a:satMod val="400000"/>
              </a:schemeClr>
            </a:duotone>
          </a:blip>
          <a:stretch>
            <a:fillRect/>
          </a:stretch>
        </p:blipFill>
        <p:spPr>
          <a:xfrm>
            <a:off x="401930" y="3262471"/>
            <a:ext cx="1156733" cy="1437728"/>
          </a:xfrm>
          <a:prstGeom prst="rect">
            <a:avLst/>
          </a:prstGeom>
        </p:spPr>
      </p:pic>
    </p:spTree>
    <p:extLst>
      <p:ext uri="{BB962C8B-B14F-4D97-AF65-F5344CB8AC3E}">
        <p14:creationId xmlns:p14="http://schemas.microsoft.com/office/powerpoint/2010/main" val="363651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1 to Begin</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34" name="Picture 33">
            <a:extLst>
              <a:ext uri="{FF2B5EF4-FFF2-40B4-BE49-F238E27FC236}">
                <a16:creationId xmlns:a16="http://schemas.microsoft.com/office/drawing/2014/main" id="{69DCF3BC-5BEA-4C43-417E-10A6498530D2}"/>
              </a:ext>
            </a:extLst>
          </p:cNvPr>
          <p:cNvPicPr>
            <a:picLocks noChangeAspect="1"/>
          </p:cNvPicPr>
          <p:nvPr/>
        </p:nvPicPr>
        <p:blipFill>
          <a:blip r:embed="rId5">
            <a:duotone>
              <a:prstClr val="black"/>
              <a:schemeClr val="accent2">
                <a:tint val="45000"/>
                <a:satMod val="400000"/>
              </a:schemeClr>
            </a:duotone>
          </a:blip>
          <a:stretch>
            <a:fillRect/>
          </a:stretch>
        </p:blipFill>
        <p:spPr>
          <a:xfrm>
            <a:off x="2211747" y="1396136"/>
            <a:ext cx="1156732" cy="1436003"/>
          </a:xfrm>
          <a:prstGeom prst="rect">
            <a:avLst/>
          </a:prstGeom>
        </p:spPr>
      </p:pic>
      <p:pic>
        <p:nvPicPr>
          <p:cNvPr id="36" name="Picture 35">
            <a:extLst>
              <a:ext uri="{FF2B5EF4-FFF2-40B4-BE49-F238E27FC236}">
                <a16:creationId xmlns:a16="http://schemas.microsoft.com/office/drawing/2014/main" id="{B3484392-D644-490C-E770-3442831D27EF}"/>
              </a:ext>
            </a:extLst>
          </p:cNvPr>
          <p:cNvPicPr>
            <a:picLocks noChangeAspect="1"/>
          </p:cNvPicPr>
          <p:nvPr/>
        </p:nvPicPr>
        <p:blipFill>
          <a:blip r:embed="rId6">
            <a:duotone>
              <a:prstClr val="black"/>
              <a:schemeClr val="accent2">
                <a:tint val="45000"/>
                <a:satMod val="400000"/>
              </a:schemeClr>
            </a:duotone>
          </a:blip>
          <a:stretch>
            <a:fillRect/>
          </a:stretch>
        </p:blipFill>
        <p:spPr>
          <a:xfrm>
            <a:off x="3999136" y="1396136"/>
            <a:ext cx="1156732" cy="1436003"/>
          </a:xfrm>
          <a:prstGeom prst="rect">
            <a:avLst/>
          </a:prstGeom>
        </p:spPr>
      </p:pic>
      <p:pic>
        <p:nvPicPr>
          <p:cNvPr id="38" name="Picture 37">
            <a:extLst>
              <a:ext uri="{FF2B5EF4-FFF2-40B4-BE49-F238E27FC236}">
                <a16:creationId xmlns:a16="http://schemas.microsoft.com/office/drawing/2014/main" id="{A1989CEA-73DD-E392-710F-5CC80CCA5B7D}"/>
              </a:ext>
            </a:extLst>
          </p:cNvPr>
          <p:cNvPicPr>
            <a:picLocks noChangeAspect="1"/>
          </p:cNvPicPr>
          <p:nvPr/>
        </p:nvPicPr>
        <p:blipFill>
          <a:blip r:embed="rId7">
            <a:duotone>
              <a:prstClr val="black"/>
              <a:schemeClr val="accent2">
                <a:tint val="45000"/>
                <a:satMod val="400000"/>
              </a:schemeClr>
            </a:duotone>
          </a:blip>
          <a:stretch>
            <a:fillRect/>
          </a:stretch>
        </p:blipFill>
        <p:spPr>
          <a:xfrm>
            <a:off x="5786525" y="1394412"/>
            <a:ext cx="1156732" cy="1436003"/>
          </a:xfrm>
          <a:prstGeom prst="rect">
            <a:avLst/>
          </a:prstGeom>
        </p:spPr>
      </p:pic>
      <p:pic>
        <p:nvPicPr>
          <p:cNvPr id="40" name="Picture 39">
            <a:extLst>
              <a:ext uri="{FF2B5EF4-FFF2-40B4-BE49-F238E27FC236}">
                <a16:creationId xmlns:a16="http://schemas.microsoft.com/office/drawing/2014/main" id="{575E0222-2FAB-6B3F-EA6C-5602A9D523CF}"/>
              </a:ext>
            </a:extLst>
          </p:cNvPr>
          <p:cNvPicPr>
            <a:picLocks noChangeAspect="1"/>
          </p:cNvPicPr>
          <p:nvPr/>
        </p:nvPicPr>
        <p:blipFill>
          <a:blip r:embed="rId8">
            <a:duotone>
              <a:prstClr val="black"/>
              <a:schemeClr val="accent2">
                <a:tint val="45000"/>
                <a:satMod val="400000"/>
              </a:schemeClr>
            </a:duotone>
          </a:blip>
          <a:stretch>
            <a:fillRect/>
          </a:stretch>
        </p:blipFill>
        <p:spPr>
          <a:xfrm>
            <a:off x="7573914" y="1394412"/>
            <a:ext cx="1156732" cy="1436003"/>
          </a:xfrm>
          <a:prstGeom prst="rect">
            <a:avLst/>
          </a:prstGeom>
        </p:spPr>
      </p:pic>
      <p:pic>
        <p:nvPicPr>
          <p:cNvPr id="42" name="Picture 41">
            <a:extLst>
              <a:ext uri="{FF2B5EF4-FFF2-40B4-BE49-F238E27FC236}">
                <a16:creationId xmlns:a16="http://schemas.microsoft.com/office/drawing/2014/main" id="{E899896A-6B15-B688-D78D-0D0CB892759B}"/>
              </a:ext>
            </a:extLst>
          </p:cNvPr>
          <p:cNvPicPr>
            <a:picLocks noChangeAspect="1"/>
          </p:cNvPicPr>
          <p:nvPr/>
        </p:nvPicPr>
        <p:blipFill>
          <a:blip r:embed="rId9">
            <a:duotone>
              <a:prstClr val="black"/>
              <a:schemeClr val="accent2">
                <a:tint val="45000"/>
                <a:satMod val="400000"/>
              </a:schemeClr>
            </a:duotone>
          </a:blip>
          <a:stretch>
            <a:fillRect/>
          </a:stretch>
        </p:blipFill>
        <p:spPr>
          <a:xfrm>
            <a:off x="424358" y="3262472"/>
            <a:ext cx="1156732" cy="1436003"/>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10">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11">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12">
            <a:duotone>
              <a:prstClr val="black"/>
              <a:schemeClr val="accent2">
                <a:tint val="45000"/>
                <a:satMod val="400000"/>
              </a:schemeClr>
            </a:duotone>
          </a:blip>
          <a:stretch>
            <a:fillRect/>
          </a:stretch>
        </p:blipFill>
        <p:spPr>
          <a:xfrm>
            <a:off x="5786525" y="3262471"/>
            <a:ext cx="1156732" cy="1436003"/>
          </a:xfrm>
          <a:prstGeom prst="rect">
            <a:avLst/>
          </a:prstGeom>
        </p:spPr>
      </p:pic>
    </p:spTree>
    <p:extLst>
      <p:ext uri="{BB962C8B-B14F-4D97-AF65-F5344CB8AC3E}">
        <p14:creationId xmlns:p14="http://schemas.microsoft.com/office/powerpoint/2010/main" val="114277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pic>
        <p:nvPicPr>
          <p:cNvPr id="9" name="Picture 8" descr="A black background with a black square&#10;&#10;Description automatically generated with medium confidence">
            <a:extLst>
              <a:ext uri="{FF2B5EF4-FFF2-40B4-BE49-F238E27FC236}">
                <a16:creationId xmlns:a16="http://schemas.microsoft.com/office/drawing/2014/main" id="{D03865C8-0D38-25AE-7D72-197D9E96C1FE}"/>
              </a:ext>
            </a:extLst>
          </p:cNvPr>
          <p:cNvPicPr>
            <a:picLocks noChangeAspect="1"/>
          </p:cNvPicPr>
          <p:nvPr/>
        </p:nvPicPr>
        <p:blipFill>
          <a:blip r:embed="rId3"/>
          <a:stretch>
            <a:fillRect/>
          </a:stretch>
        </p:blipFill>
        <p:spPr>
          <a:xfrm>
            <a:off x="0" y="3698399"/>
            <a:ext cx="9144000" cy="1445101"/>
          </a:xfrm>
          <a:prstGeom prst="rect">
            <a:avLst/>
          </a:prstGeom>
        </p:spPr>
      </p:pic>
      <p:sp>
        <p:nvSpPr>
          <p:cNvPr id="1627" name="Google Shape;1627;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06</a:t>
            </a:r>
            <a:endParaRPr dirty="0"/>
          </a:p>
        </p:txBody>
      </p:sp>
      <p:sp>
        <p:nvSpPr>
          <p:cNvPr id="1628" name="Google Shape;1628;p50"/>
          <p:cNvSpPr txBox="1"/>
          <p:nvPr/>
        </p:nvSpPr>
        <p:spPr>
          <a:xfrm>
            <a:off x="1472750" y="1104550"/>
            <a:ext cx="6198600" cy="5727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The water level in a reservoir is low, but doubles every day. It takes 60 days to fill the reservoir. How long does it take for the reservoir to become half full?</a:t>
            </a:r>
            <a:endParaRPr>
              <a:solidFill>
                <a:schemeClr val="dk1"/>
              </a:solidFill>
              <a:latin typeface="Lato"/>
              <a:ea typeface="Lato"/>
              <a:cs typeface="Lato"/>
              <a:sym typeface="Lato"/>
            </a:endParaRPr>
          </a:p>
        </p:txBody>
      </p:sp>
      <p:sp>
        <p:nvSpPr>
          <p:cNvPr id="1629" name="Google Shape;1629;p50"/>
          <p:cNvSpPr/>
          <p:nvPr/>
        </p:nvSpPr>
        <p:spPr>
          <a:xfrm>
            <a:off x="1170650" y="1943100"/>
            <a:ext cx="1561500" cy="266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a:off x="1170650" y="3762521"/>
            <a:ext cx="1561500" cy="841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2996708" y="1943100"/>
            <a:ext cx="1561500" cy="266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2996708" y="2921226"/>
            <a:ext cx="1561500" cy="1682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txBox="1"/>
          <p:nvPr/>
        </p:nvSpPr>
        <p:spPr>
          <a:xfrm>
            <a:off x="4897850" y="1943300"/>
            <a:ext cx="3075600" cy="266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Do Hyeon"/>
              <a:ea typeface="Do Hyeon"/>
              <a:cs typeface="Do Hyeon"/>
              <a:sym typeface="Do Hyeon"/>
            </a:endParaRPr>
          </a:p>
        </p:txBody>
      </p:sp>
      <p:sp>
        <p:nvSpPr>
          <p:cNvPr id="1634" name="Google Shape;1634;p50">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4DA3E016-BFE4-F56C-F429-C161F8E0659B}"/>
              </a:ext>
            </a:extLst>
          </p:cNvPr>
          <p:cNvSpPr/>
          <p:nvPr/>
        </p:nvSpPr>
        <p:spPr>
          <a:xfrm>
            <a:off x="5893914" y="2417932"/>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3" name="Oval 2">
            <a:extLst>
              <a:ext uri="{FF2B5EF4-FFF2-40B4-BE49-F238E27FC236}">
                <a16:creationId xmlns:a16="http://schemas.microsoft.com/office/drawing/2014/main" id="{2D6E0344-4A80-C0E3-AA6E-6181E2F9D88C}"/>
              </a:ext>
            </a:extLst>
          </p:cNvPr>
          <p:cNvSpPr/>
          <p:nvPr/>
        </p:nvSpPr>
        <p:spPr>
          <a:xfrm>
            <a:off x="5893914" y="2825679"/>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 name="Google Shape;1018;p38">
            <a:extLst>
              <a:ext uri="{FF2B5EF4-FFF2-40B4-BE49-F238E27FC236}">
                <a16:creationId xmlns:a16="http://schemas.microsoft.com/office/drawing/2014/main" id="{AA930F55-6FEB-01C4-060E-8103A53E3D3C}"/>
              </a:ext>
            </a:extLst>
          </p:cNvPr>
          <p:cNvSpPr txBox="1"/>
          <p:nvPr/>
        </p:nvSpPr>
        <p:spPr>
          <a:xfrm>
            <a:off x="6156308" y="2242739"/>
            <a:ext cx="5676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30</a:t>
            </a:r>
            <a:endParaRPr dirty="0">
              <a:latin typeface="Do Hyeon"/>
              <a:ea typeface="Do Hyeon"/>
              <a:cs typeface="Do Hyeon"/>
              <a:sym typeface="Do Hyeon"/>
            </a:endParaRPr>
          </a:p>
        </p:txBody>
      </p:sp>
      <p:sp>
        <p:nvSpPr>
          <p:cNvPr id="5" name="Google Shape;1044;p38">
            <a:extLst>
              <a:ext uri="{FF2B5EF4-FFF2-40B4-BE49-F238E27FC236}">
                <a16:creationId xmlns:a16="http://schemas.microsoft.com/office/drawing/2014/main" id="{77406EE0-C666-26A2-BD77-AE160EAA34C9}"/>
              </a:ext>
            </a:extLst>
          </p:cNvPr>
          <p:cNvSpPr txBox="1"/>
          <p:nvPr/>
        </p:nvSpPr>
        <p:spPr>
          <a:xfrm>
            <a:off x="6156308" y="2688949"/>
            <a:ext cx="5676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45</a:t>
            </a:r>
            <a:endParaRPr dirty="0">
              <a:latin typeface="Do Hyeon"/>
              <a:ea typeface="Do Hyeon"/>
              <a:cs typeface="Do Hyeon"/>
              <a:sym typeface="Do Hyeon"/>
            </a:endParaRPr>
          </a:p>
        </p:txBody>
      </p:sp>
      <p:sp>
        <p:nvSpPr>
          <p:cNvPr id="6" name="Rectangle: Rounded Corners 5">
            <a:extLst>
              <a:ext uri="{FF2B5EF4-FFF2-40B4-BE49-F238E27FC236}">
                <a16:creationId xmlns:a16="http://schemas.microsoft.com/office/drawing/2014/main" id="{F59E5627-22F7-3275-439A-7F9706CD89B3}"/>
              </a:ext>
            </a:extLst>
          </p:cNvPr>
          <p:cNvSpPr/>
          <p:nvPr/>
        </p:nvSpPr>
        <p:spPr>
          <a:xfrm>
            <a:off x="5893914" y="4154321"/>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
        <p:nvSpPr>
          <p:cNvPr id="7" name="Oval 6">
            <a:extLst>
              <a:ext uri="{FF2B5EF4-FFF2-40B4-BE49-F238E27FC236}">
                <a16:creationId xmlns:a16="http://schemas.microsoft.com/office/drawing/2014/main" id="{36CD5F44-46A4-5CBB-B4CD-5687149A6F17}"/>
              </a:ext>
            </a:extLst>
          </p:cNvPr>
          <p:cNvSpPr/>
          <p:nvPr/>
        </p:nvSpPr>
        <p:spPr>
          <a:xfrm>
            <a:off x="5893914" y="3298460"/>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8" name="Google Shape;1044;p38">
            <a:extLst>
              <a:ext uri="{FF2B5EF4-FFF2-40B4-BE49-F238E27FC236}">
                <a16:creationId xmlns:a16="http://schemas.microsoft.com/office/drawing/2014/main" id="{63B4F4E1-0CE6-3F57-DB26-63123E702E54}"/>
              </a:ext>
            </a:extLst>
          </p:cNvPr>
          <p:cNvSpPr txBox="1"/>
          <p:nvPr/>
        </p:nvSpPr>
        <p:spPr>
          <a:xfrm>
            <a:off x="6156308" y="3161730"/>
            <a:ext cx="567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59</a:t>
            </a:r>
            <a:endParaRPr dirty="0">
              <a:latin typeface="Do Hyeon"/>
              <a:ea typeface="Do Hyeon"/>
              <a:cs typeface="Do Hyeon"/>
              <a:sym typeface="Do Hyeo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pic>
        <p:nvPicPr>
          <p:cNvPr id="9" name="Picture 8" descr="A black background with a black square&#10;&#10;Description automatically generated with medium confidence">
            <a:extLst>
              <a:ext uri="{FF2B5EF4-FFF2-40B4-BE49-F238E27FC236}">
                <a16:creationId xmlns:a16="http://schemas.microsoft.com/office/drawing/2014/main" id="{C9D92316-9328-ABCC-AE1E-32F96812AA23}"/>
              </a:ext>
            </a:extLst>
          </p:cNvPr>
          <p:cNvPicPr>
            <a:picLocks noChangeAspect="1"/>
          </p:cNvPicPr>
          <p:nvPr/>
        </p:nvPicPr>
        <p:blipFill>
          <a:blip r:embed="rId3"/>
          <a:stretch>
            <a:fillRect/>
          </a:stretch>
        </p:blipFill>
        <p:spPr>
          <a:xfrm>
            <a:off x="0" y="3698399"/>
            <a:ext cx="9144000" cy="1445101"/>
          </a:xfrm>
          <a:prstGeom prst="rect">
            <a:avLst/>
          </a:prstGeom>
        </p:spPr>
      </p:pic>
      <p:sp>
        <p:nvSpPr>
          <p:cNvPr id="1642" name="Google Shape;16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06</a:t>
            </a:r>
            <a:endParaRPr dirty="0"/>
          </a:p>
        </p:txBody>
      </p:sp>
      <p:sp>
        <p:nvSpPr>
          <p:cNvPr id="1643" name="Google Shape;1643;p51"/>
          <p:cNvSpPr txBox="1"/>
          <p:nvPr/>
        </p:nvSpPr>
        <p:spPr>
          <a:xfrm>
            <a:off x="1472750" y="1104550"/>
            <a:ext cx="6198600" cy="5727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The water level in a reservoir is low, but doubles every day. It takes 60 days to fill the reservoir. How long does it take for the reservoir to become half full?</a:t>
            </a:r>
            <a:endParaRPr>
              <a:solidFill>
                <a:schemeClr val="dk1"/>
              </a:solidFill>
              <a:latin typeface="Lato"/>
              <a:ea typeface="Lato"/>
              <a:cs typeface="Lato"/>
              <a:sym typeface="Lato"/>
            </a:endParaRPr>
          </a:p>
        </p:txBody>
      </p:sp>
      <p:sp>
        <p:nvSpPr>
          <p:cNvPr id="1644" name="Google Shape;1644;p51"/>
          <p:cNvSpPr/>
          <p:nvPr/>
        </p:nvSpPr>
        <p:spPr>
          <a:xfrm>
            <a:off x="1170625" y="1943100"/>
            <a:ext cx="1561500" cy="266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a:off x="1170625" y="3762476"/>
            <a:ext cx="1561500" cy="841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2996683" y="1943100"/>
            <a:ext cx="1561500" cy="266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a:off x="2996683" y="2921202"/>
            <a:ext cx="1561500" cy="1682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txBox="1"/>
          <p:nvPr/>
        </p:nvSpPr>
        <p:spPr>
          <a:xfrm>
            <a:off x="4917975" y="1943314"/>
            <a:ext cx="3055500" cy="2660700"/>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Lato"/>
              <a:ea typeface="Lato"/>
              <a:cs typeface="Lato"/>
              <a:sym typeface="Lato"/>
            </a:endParaRPr>
          </a:p>
        </p:txBody>
      </p:sp>
      <p:sp>
        <p:nvSpPr>
          <p:cNvPr id="1649" name="Google Shape;1649;p51">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2BA166E4-2750-7C95-669F-409471AF93A7}"/>
              </a:ext>
            </a:extLst>
          </p:cNvPr>
          <p:cNvSpPr/>
          <p:nvPr/>
        </p:nvSpPr>
        <p:spPr>
          <a:xfrm>
            <a:off x="5893914" y="2417932"/>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3" name="Oval 2">
            <a:extLst>
              <a:ext uri="{FF2B5EF4-FFF2-40B4-BE49-F238E27FC236}">
                <a16:creationId xmlns:a16="http://schemas.microsoft.com/office/drawing/2014/main" id="{9F26CFAE-B6A7-3647-FB53-A293512B79C0}"/>
              </a:ext>
            </a:extLst>
          </p:cNvPr>
          <p:cNvSpPr/>
          <p:nvPr/>
        </p:nvSpPr>
        <p:spPr>
          <a:xfrm>
            <a:off x="5893914" y="2825679"/>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 name="Google Shape;1018;p38">
            <a:extLst>
              <a:ext uri="{FF2B5EF4-FFF2-40B4-BE49-F238E27FC236}">
                <a16:creationId xmlns:a16="http://schemas.microsoft.com/office/drawing/2014/main" id="{57A0FBC3-1B56-232F-8A01-745F490216C1}"/>
              </a:ext>
            </a:extLst>
          </p:cNvPr>
          <p:cNvSpPr txBox="1"/>
          <p:nvPr/>
        </p:nvSpPr>
        <p:spPr>
          <a:xfrm>
            <a:off x="6156308" y="2242739"/>
            <a:ext cx="5676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30</a:t>
            </a:r>
            <a:endParaRPr dirty="0">
              <a:latin typeface="Do Hyeon"/>
              <a:ea typeface="Do Hyeon"/>
              <a:cs typeface="Do Hyeon"/>
              <a:sym typeface="Do Hyeon"/>
            </a:endParaRPr>
          </a:p>
        </p:txBody>
      </p:sp>
      <p:sp>
        <p:nvSpPr>
          <p:cNvPr id="5" name="Google Shape;1044;p38">
            <a:extLst>
              <a:ext uri="{FF2B5EF4-FFF2-40B4-BE49-F238E27FC236}">
                <a16:creationId xmlns:a16="http://schemas.microsoft.com/office/drawing/2014/main" id="{EDBCFD64-901D-3CF6-4415-D280487E0287}"/>
              </a:ext>
            </a:extLst>
          </p:cNvPr>
          <p:cNvSpPr txBox="1"/>
          <p:nvPr/>
        </p:nvSpPr>
        <p:spPr>
          <a:xfrm>
            <a:off x="6156308" y="2688949"/>
            <a:ext cx="5676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45</a:t>
            </a:r>
            <a:endParaRPr dirty="0">
              <a:latin typeface="Do Hyeon"/>
              <a:ea typeface="Do Hyeon"/>
              <a:cs typeface="Do Hyeon"/>
              <a:sym typeface="Do Hyeon"/>
            </a:endParaRPr>
          </a:p>
        </p:txBody>
      </p:sp>
      <p:sp>
        <p:nvSpPr>
          <p:cNvPr id="6" name="Rectangle: Rounded Corners 5">
            <a:extLst>
              <a:ext uri="{FF2B5EF4-FFF2-40B4-BE49-F238E27FC236}">
                <a16:creationId xmlns:a16="http://schemas.microsoft.com/office/drawing/2014/main" id="{5A75E095-E3AB-5A0C-BB90-CC3076D015D2}"/>
              </a:ext>
            </a:extLst>
          </p:cNvPr>
          <p:cNvSpPr/>
          <p:nvPr/>
        </p:nvSpPr>
        <p:spPr>
          <a:xfrm>
            <a:off x="5893914" y="4154321"/>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
        <p:nvSpPr>
          <p:cNvPr id="7" name="Oval 6">
            <a:extLst>
              <a:ext uri="{FF2B5EF4-FFF2-40B4-BE49-F238E27FC236}">
                <a16:creationId xmlns:a16="http://schemas.microsoft.com/office/drawing/2014/main" id="{F96A9F82-5354-4302-664D-B39B1DA14FDB}"/>
              </a:ext>
            </a:extLst>
          </p:cNvPr>
          <p:cNvSpPr/>
          <p:nvPr/>
        </p:nvSpPr>
        <p:spPr>
          <a:xfrm>
            <a:off x="5893914" y="3298460"/>
            <a:ext cx="186856" cy="1868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8" name="Google Shape;1044;p38">
            <a:extLst>
              <a:ext uri="{FF2B5EF4-FFF2-40B4-BE49-F238E27FC236}">
                <a16:creationId xmlns:a16="http://schemas.microsoft.com/office/drawing/2014/main" id="{896B6A70-DD09-09DA-39EB-AD4DFC339089}"/>
              </a:ext>
            </a:extLst>
          </p:cNvPr>
          <p:cNvSpPr txBox="1"/>
          <p:nvPr/>
        </p:nvSpPr>
        <p:spPr>
          <a:xfrm>
            <a:off x="6156308" y="3161730"/>
            <a:ext cx="567600" cy="461700"/>
          </a:xfrm>
          <a:prstGeom prst="rect">
            <a:avLst/>
          </a:prstGeom>
          <a:solidFill>
            <a:schemeClr val="tx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59</a:t>
            </a:r>
            <a:endParaRPr dirty="0">
              <a:latin typeface="Do Hyeon"/>
              <a:ea typeface="Do Hyeon"/>
              <a:cs typeface="Do Hyeon"/>
              <a:sym typeface="Do Hyeo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7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5">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6">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7">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8">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9">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10">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11">
            <a:duotone>
              <a:prstClr val="black"/>
              <a:schemeClr val="accent1">
                <a:tint val="45000"/>
                <a:satMod val="400000"/>
              </a:schemeClr>
            </a:duotone>
          </a:blip>
          <a:stretch>
            <a:fillRect/>
          </a:stretch>
        </p:blipFill>
        <p:spPr>
          <a:xfrm>
            <a:off x="401930" y="3262471"/>
            <a:ext cx="1156733" cy="1437728"/>
          </a:xfrm>
          <a:prstGeom prst="rect">
            <a:avLst/>
          </a:prstGeom>
        </p:spPr>
      </p:pic>
      <p:pic>
        <p:nvPicPr>
          <p:cNvPr id="9" name="Picture 8" descr="A yellow lock with a black background&#10;&#10;Description automatically generated">
            <a:extLst>
              <a:ext uri="{FF2B5EF4-FFF2-40B4-BE49-F238E27FC236}">
                <a16:creationId xmlns:a16="http://schemas.microsoft.com/office/drawing/2014/main" id="{D62755C8-104E-56CB-2E64-BA91C1D79366}"/>
              </a:ext>
            </a:extLst>
          </p:cNvPr>
          <p:cNvPicPr>
            <a:picLocks noChangeAspect="1"/>
          </p:cNvPicPr>
          <p:nvPr/>
        </p:nvPicPr>
        <p:blipFill>
          <a:blip r:embed="rId12">
            <a:duotone>
              <a:prstClr val="black"/>
              <a:schemeClr val="accent1">
                <a:tint val="45000"/>
                <a:satMod val="400000"/>
              </a:schemeClr>
            </a:duotone>
          </a:blip>
          <a:stretch>
            <a:fillRect/>
          </a:stretch>
        </p:blipFill>
        <p:spPr>
          <a:xfrm>
            <a:off x="2208996" y="3275491"/>
            <a:ext cx="1156733" cy="1437728"/>
          </a:xfrm>
          <a:prstGeom prst="rect">
            <a:avLst/>
          </a:prstGeom>
        </p:spPr>
      </p:pic>
    </p:spTree>
    <p:extLst>
      <p:ext uri="{BB962C8B-B14F-4D97-AF65-F5344CB8AC3E}">
        <p14:creationId xmlns:p14="http://schemas.microsoft.com/office/powerpoint/2010/main" val="45605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pic>
        <p:nvPicPr>
          <p:cNvPr id="12" name="Picture 11" descr="A black background with a black square&#10;&#10;Description automatically generated with medium confidence">
            <a:extLst>
              <a:ext uri="{FF2B5EF4-FFF2-40B4-BE49-F238E27FC236}">
                <a16:creationId xmlns:a16="http://schemas.microsoft.com/office/drawing/2014/main" id="{FD9465C8-B179-3DEE-84AB-1B3F2029718B}"/>
              </a:ext>
            </a:extLst>
          </p:cNvPr>
          <p:cNvPicPr>
            <a:picLocks noChangeAspect="1"/>
          </p:cNvPicPr>
          <p:nvPr/>
        </p:nvPicPr>
        <p:blipFill>
          <a:blip r:embed="rId3"/>
          <a:stretch>
            <a:fillRect/>
          </a:stretch>
        </p:blipFill>
        <p:spPr>
          <a:xfrm>
            <a:off x="0" y="3698399"/>
            <a:ext cx="9144000" cy="1445101"/>
          </a:xfrm>
          <a:prstGeom prst="rect">
            <a:avLst/>
          </a:prstGeom>
        </p:spPr>
      </p:pic>
      <p:sp>
        <p:nvSpPr>
          <p:cNvPr id="1483" name="Google Shape;148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07</a:t>
            </a:r>
            <a:endParaRPr dirty="0"/>
          </a:p>
        </p:txBody>
      </p:sp>
      <p:sp>
        <p:nvSpPr>
          <p:cNvPr id="1484" name="Google Shape;1484;p46"/>
          <p:cNvSpPr txBox="1"/>
          <p:nvPr/>
        </p:nvSpPr>
        <p:spPr>
          <a:xfrm>
            <a:off x="1472750" y="1104550"/>
            <a:ext cx="6198600" cy="10791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dirty="0">
                <a:solidFill>
                  <a:schemeClr val="dk1"/>
                </a:solidFill>
                <a:latin typeface="Lato"/>
                <a:ea typeface="Lato"/>
                <a:cs typeface="Lato"/>
                <a:sym typeface="Lato"/>
              </a:rPr>
              <a:t>You are in a room that has three switches and a closed door. The switches control three light bulbs on the other side of the door. Once you open the door, you may never touch the switches again.  Drag and drop the correct sequence which definitively tell which switch is connected to each of the light bulbs?</a:t>
            </a:r>
            <a:endParaRPr dirty="0">
              <a:solidFill>
                <a:schemeClr val="dk1"/>
              </a:solidFill>
              <a:latin typeface="Lato"/>
              <a:ea typeface="Lato"/>
              <a:cs typeface="Lato"/>
              <a:sym typeface="Lato"/>
            </a:endParaRPr>
          </a:p>
        </p:txBody>
      </p:sp>
      <p:sp>
        <p:nvSpPr>
          <p:cNvPr id="1485" name="Google Shape;1485;p46">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46"/>
          <p:cNvGrpSpPr/>
          <p:nvPr/>
        </p:nvGrpSpPr>
        <p:grpSpPr>
          <a:xfrm>
            <a:off x="1027450" y="2378493"/>
            <a:ext cx="1303848" cy="2213031"/>
            <a:chOff x="735925" y="1943800"/>
            <a:chExt cx="1560000" cy="2647800"/>
          </a:xfrm>
        </p:grpSpPr>
        <p:sp>
          <p:nvSpPr>
            <p:cNvPr id="1491" name="Google Shape;1491;p46"/>
            <p:cNvSpPr/>
            <p:nvPr/>
          </p:nvSpPr>
          <p:spPr>
            <a:xfrm>
              <a:off x="735925" y="1943800"/>
              <a:ext cx="1560000" cy="2647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1999825" y="3172300"/>
              <a:ext cx="190800" cy="1908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46"/>
          <p:cNvGrpSpPr/>
          <p:nvPr/>
        </p:nvGrpSpPr>
        <p:grpSpPr>
          <a:xfrm>
            <a:off x="2483706" y="2495711"/>
            <a:ext cx="583508" cy="765890"/>
            <a:chOff x="4485911" y="3919451"/>
            <a:chExt cx="717722" cy="942055"/>
          </a:xfrm>
        </p:grpSpPr>
        <p:sp>
          <p:nvSpPr>
            <p:cNvPr id="1494" name="Google Shape;1494;p46"/>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6"/>
          <p:cNvGrpSpPr/>
          <p:nvPr/>
        </p:nvGrpSpPr>
        <p:grpSpPr>
          <a:xfrm>
            <a:off x="3219631" y="3102074"/>
            <a:ext cx="583508" cy="765890"/>
            <a:chOff x="4485911" y="3919451"/>
            <a:chExt cx="717722" cy="942055"/>
          </a:xfrm>
        </p:grpSpPr>
        <p:sp>
          <p:nvSpPr>
            <p:cNvPr id="1500" name="Google Shape;1500;p46"/>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46"/>
          <p:cNvGrpSpPr/>
          <p:nvPr/>
        </p:nvGrpSpPr>
        <p:grpSpPr>
          <a:xfrm>
            <a:off x="2483706" y="3615611"/>
            <a:ext cx="583508" cy="765890"/>
            <a:chOff x="4485911" y="3919451"/>
            <a:chExt cx="717722" cy="942055"/>
          </a:xfrm>
        </p:grpSpPr>
        <p:sp>
          <p:nvSpPr>
            <p:cNvPr id="1506" name="Google Shape;1506;p46"/>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6"/>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0BA2ABB3-9411-0EB6-01EA-76C3AB46E328}"/>
              </a:ext>
            </a:extLst>
          </p:cNvPr>
          <p:cNvSpPr/>
          <p:nvPr/>
        </p:nvSpPr>
        <p:spPr>
          <a:xfrm>
            <a:off x="4012908" y="2228381"/>
            <a:ext cx="1118184" cy="1079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panose="020F0502020204030203" pitchFamily="34" charset="0"/>
                <a:ea typeface="Lato"/>
                <a:cs typeface="Lato"/>
                <a:sym typeface="Lato"/>
              </a:rPr>
              <a:t>Turn on the first two switches.</a:t>
            </a:r>
            <a:endParaRPr lang="en-UG" sz="1200" dirty="0">
              <a:latin typeface="Lato" panose="020F0502020204030203" pitchFamily="34" charset="0"/>
            </a:endParaRPr>
          </a:p>
        </p:txBody>
      </p:sp>
      <p:sp>
        <p:nvSpPr>
          <p:cNvPr id="5" name="Rectangle 4">
            <a:extLst>
              <a:ext uri="{FF2B5EF4-FFF2-40B4-BE49-F238E27FC236}">
                <a16:creationId xmlns:a16="http://schemas.microsoft.com/office/drawing/2014/main" id="{89C07B07-42F0-2127-25EF-E1BA6E8B3173}"/>
              </a:ext>
            </a:extLst>
          </p:cNvPr>
          <p:cNvSpPr/>
          <p:nvPr/>
        </p:nvSpPr>
        <p:spPr>
          <a:xfrm>
            <a:off x="5336378" y="3499400"/>
            <a:ext cx="1118185" cy="1079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panose="020F0502020204030203" pitchFamily="34" charset="0"/>
                <a:ea typeface="Lato"/>
                <a:cs typeface="Lato"/>
                <a:sym typeface="Lato"/>
              </a:rPr>
              <a:t>Turn off the second switch only after some time. </a:t>
            </a:r>
            <a:endParaRPr lang="en-UG" sz="1200" dirty="0">
              <a:latin typeface="Lato" panose="020F0502020204030203" pitchFamily="34" charset="0"/>
            </a:endParaRPr>
          </a:p>
        </p:txBody>
      </p:sp>
      <p:sp>
        <p:nvSpPr>
          <p:cNvPr id="6" name="Rectangle 5">
            <a:extLst>
              <a:ext uri="{FF2B5EF4-FFF2-40B4-BE49-F238E27FC236}">
                <a16:creationId xmlns:a16="http://schemas.microsoft.com/office/drawing/2014/main" id="{F9865659-2D1B-3CED-02D3-E81F1439FDB4}"/>
              </a:ext>
            </a:extLst>
          </p:cNvPr>
          <p:cNvSpPr/>
          <p:nvPr/>
        </p:nvSpPr>
        <p:spPr>
          <a:xfrm>
            <a:off x="5340860" y="2228381"/>
            <a:ext cx="1118186" cy="1079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ato" panose="020F0502020204030203" pitchFamily="34" charset="0"/>
              </a:rPr>
              <a:t>Go through the door. The lit light is linked to the first switch.</a:t>
            </a:r>
            <a:endParaRPr lang="en-UG" sz="1200" dirty="0">
              <a:solidFill>
                <a:schemeClr val="tx1"/>
              </a:solidFill>
              <a:latin typeface="Lato" panose="020F0502020204030203" pitchFamily="34" charset="0"/>
            </a:endParaRPr>
          </a:p>
        </p:txBody>
      </p:sp>
      <p:sp>
        <p:nvSpPr>
          <p:cNvPr id="7" name="Rectangle 6">
            <a:extLst>
              <a:ext uri="{FF2B5EF4-FFF2-40B4-BE49-F238E27FC236}">
                <a16:creationId xmlns:a16="http://schemas.microsoft.com/office/drawing/2014/main" id="{90C8DEC2-4398-B983-6976-6AB262A81943}"/>
              </a:ext>
            </a:extLst>
          </p:cNvPr>
          <p:cNvSpPr/>
          <p:nvPr/>
        </p:nvSpPr>
        <p:spPr>
          <a:xfrm>
            <a:off x="6668814" y="2250062"/>
            <a:ext cx="1102403" cy="1469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a:ea typeface="Lato"/>
                <a:cs typeface="Lato"/>
                <a:sym typeface="Lato"/>
              </a:rPr>
              <a:t>The bulb which is warm to the touch is connected to the second switch.. </a:t>
            </a:r>
            <a:endParaRPr lang="en-UG" sz="1200" dirty="0"/>
          </a:p>
        </p:txBody>
      </p:sp>
      <p:sp>
        <p:nvSpPr>
          <p:cNvPr id="10" name="Rectangle 9">
            <a:extLst>
              <a:ext uri="{FF2B5EF4-FFF2-40B4-BE49-F238E27FC236}">
                <a16:creationId xmlns:a16="http://schemas.microsoft.com/office/drawing/2014/main" id="{899571FA-378B-E5F1-99EF-D0EC98C3A93B}"/>
              </a:ext>
            </a:extLst>
          </p:cNvPr>
          <p:cNvSpPr/>
          <p:nvPr/>
        </p:nvSpPr>
        <p:spPr>
          <a:xfrm>
            <a:off x="4011523" y="3485008"/>
            <a:ext cx="1118184" cy="14617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a:ea typeface="Lato"/>
                <a:cs typeface="Lato"/>
                <a:sym typeface="Lato"/>
              </a:rPr>
              <a:t>The bulb which is cold, is connected to the switch that was never turned on.</a:t>
            </a:r>
            <a:endParaRPr lang="en-UG" sz="1200" dirty="0"/>
          </a:p>
        </p:txBody>
      </p:sp>
      <p:sp>
        <p:nvSpPr>
          <p:cNvPr id="11" name="Rectangle: Rounded Corners 10">
            <a:extLst>
              <a:ext uri="{FF2B5EF4-FFF2-40B4-BE49-F238E27FC236}">
                <a16:creationId xmlns:a16="http://schemas.microsoft.com/office/drawing/2014/main" id="{09A7D142-199A-1223-B898-7E5DDCCEC0D6}"/>
              </a:ext>
            </a:extLst>
          </p:cNvPr>
          <p:cNvSpPr/>
          <p:nvPr/>
        </p:nvSpPr>
        <p:spPr>
          <a:xfrm>
            <a:off x="6761628" y="4698475"/>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pic>
        <p:nvPicPr>
          <p:cNvPr id="8" name="Picture 7" descr="A black background with a black square&#10;&#10;Description automatically generated with medium confidence">
            <a:extLst>
              <a:ext uri="{FF2B5EF4-FFF2-40B4-BE49-F238E27FC236}">
                <a16:creationId xmlns:a16="http://schemas.microsoft.com/office/drawing/2014/main" id="{95DBCB0E-3CCB-AB9C-14C1-2124E53D6E94}"/>
              </a:ext>
            </a:extLst>
          </p:cNvPr>
          <p:cNvPicPr>
            <a:picLocks noChangeAspect="1"/>
          </p:cNvPicPr>
          <p:nvPr/>
        </p:nvPicPr>
        <p:blipFill>
          <a:blip r:embed="rId3"/>
          <a:stretch>
            <a:fillRect/>
          </a:stretch>
        </p:blipFill>
        <p:spPr>
          <a:xfrm>
            <a:off x="0" y="3698399"/>
            <a:ext cx="9144000" cy="1445101"/>
          </a:xfrm>
          <a:prstGeom prst="rect">
            <a:avLst/>
          </a:prstGeom>
        </p:spPr>
      </p:pic>
      <p:sp>
        <p:nvSpPr>
          <p:cNvPr id="1515" name="Google Shape;1515;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07</a:t>
            </a:r>
            <a:endParaRPr dirty="0"/>
          </a:p>
        </p:txBody>
      </p:sp>
      <p:sp>
        <p:nvSpPr>
          <p:cNvPr id="1516" name="Google Shape;1516;p47"/>
          <p:cNvSpPr txBox="1"/>
          <p:nvPr/>
        </p:nvSpPr>
        <p:spPr>
          <a:xfrm>
            <a:off x="1472750" y="1104550"/>
            <a:ext cx="6198600" cy="10791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You are in a room that has three switches and a closed door. The switches control three light bulbs on the other side of the door. Once you open the door, you may never touch the switches again. How can you definitively tell which switch is connected to each of the light bulbs?</a:t>
            </a:r>
            <a:endParaRPr>
              <a:solidFill>
                <a:schemeClr val="dk1"/>
              </a:solidFill>
              <a:latin typeface="Lato"/>
              <a:ea typeface="Lato"/>
              <a:cs typeface="Lato"/>
              <a:sym typeface="Lato"/>
            </a:endParaRPr>
          </a:p>
        </p:txBody>
      </p:sp>
      <p:sp>
        <p:nvSpPr>
          <p:cNvPr id="1517" name="Google Shape;1517;p47">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7"/>
          <p:cNvGrpSpPr/>
          <p:nvPr/>
        </p:nvGrpSpPr>
        <p:grpSpPr>
          <a:xfrm>
            <a:off x="1027450" y="2378493"/>
            <a:ext cx="1303848" cy="2213031"/>
            <a:chOff x="735925" y="1943800"/>
            <a:chExt cx="1560000" cy="2647800"/>
          </a:xfrm>
        </p:grpSpPr>
        <p:sp>
          <p:nvSpPr>
            <p:cNvPr id="1523" name="Google Shape;1523;p47"/>
            <p:cNvSpPr/>
            <p:nvPr/>
          </p:nvSpPr>
          <p:spPr>
            <a:xfrm>
              <a:off x="735925" y="1943800"/>
              <a:ext cx="1560000" cy="2647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7"/>
            <p:cNvSpPr/>
            <p:nvPr/>
          </p:nvSpPr>
          <p:spPr>
            <a:xfrm>
              <a:off x="1999825" y="3172300"/>
              <a:ext cx="190800" cy="1908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7"/>
          <p:cNvGrpSpPr/>
          <p:nvPr/>
        </p:nvGrpSpPr>
        <p:grpSpPr>
          <a:xfrm>
            <a:off x="2483706" y="2495711"/>
            <a:ext cx="583508" cy="765890"/>
            <a:chOff x="4485911" y="3919451"/>
            <a:chExt cx="717722" cy="942055"/>
          </a:xfrm>
        </p:grpSpPr>
        <p:sp>
          <p:nvSpPr>
            <p:cNvPr id="1526" name="Google Shape;1526;p47"/>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7"/>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47"/>
          <p:cNvGrpSpPr/>
          <p:nvPr/>
        </p:nvGrpSpPr>
        <p:grpSpPr>
          <a:xfrm>
            <a:off x="3219631" y="3102074"/>
            <a:ext cx="583508" cy="765890"/>
            <a:chOff x="4485911" y="3919451"/>
            <a:chExt cx="717722" cy="942055"/>
          </a:xfrm>
        </p:grpSpPr>
        <p:sp>
          <p:nvSpPr>
            <p:cNvPr id="1532" name="Google Shape;1532;p47"/>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47"/>
          <p:cNvGrpSpPr/>
          <p:nvPr/>
        </p:nvGrpSpPr>
        <p:grpSpPr>
          <a:xfrm>
            <a:off x="2483706" y="3615611"/>
            <a:ext cx="583508" cy="765890"/>
            <a:chOff x="4485911" y="3919451"/>
            <a:chExt cx="717722" cy="942055"/>
          </a:xfrm>
        </p:grpSpPr>
        <p:sp>
          <p:nvSpPr>
            <p:cNvPr id="1538" name="Google Shape;1538;p47"/>
            <p:cNvSpPr/>
            <p:nvPr/>
          </p:nvSpPr>
          <p:spPr>
            <a:xfrm>
              <a:off x="4485911" y="3919451"/>
              <a:ext cx="717722" cy="808627"/>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4769671" y="4754738"/>
              <a:ext cx="172536"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4659365" y="4114130"/>
              <a:ext cx="370819" cy="444763"/>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FCBD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4725012" y="4557553"/>
              <a:ext cx="261733"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4725012" y="4660904"/>
              <a:ext cx="261733"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60ABCD09-3273-641F-FFAF-F3338623767A}"/>
              </a:ext>
            </a:extLst>
          </p:cNvPr>
          <p:cNvSpPr/>
          <p:nvPr/>
        </p:nvSpPr>
        <p:spPr>
          <a:xfrm>
            <a:off x="4012908" y="2228381"/>
            <a:ext cx="1118184" cy="10791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panose="020F0502020204030203" pitchFamily="34" charset="0"/>
                <a:ea typeface="Lato"/>
                <a:cs typeface="Lato"/>
                <a:sym typeface="Lato"/>
              </a:rPr>
              <a:t>Turn on the first two switches.</a:t>
            </a:r>
            <a:endParaRPr lang="en-UG" sz="1200" dirty="0">
              <a:latin typeface="Lato" panose="020F0502020204030203" pitchFamily="34" charset="0"/>
            </a:endParaRPr>
          </a:p>
        </p:txBody>
      </p:sp>
      <p:sp>
        <p:nvSpPr>
          <p:cNvPr id="3" name="Rectangle 2">
            <a:extLst>
              <a:ext uri="{FF2B5EF4-FFF2-40B4-BE49-F238E27FC236}">
                <a16:creationId xmlns:a16="http://schemas.microsoft.com/office/drawing/2014/main" id="{063BFAF4-B0AE-CAAB-6BD4-8856AB27C8BC}"/>
              </a:ext>
            </a:extLst>
          </p:cNvPr>
          <p:cNvSpPr/>
          <p:nvPr/>
        </p:nvSpPr>
        <p:spPr>
          <a:xfrm>
            <a:off x="5340861" y="2222614"/>
            <a:ext cx="1118185" cy="10791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panose="020F0502020204030203" pitchFamily="34" charset="0"/>
                <a:ea typeface="Lato"/>
                <a:cs typeface="Lato"/>
                <a:sym typeface="Lato"/>
              </a:rPr>
              <a:t>Turn off the second switch only after some time. </a:t>
            </a:r>
            <a:endParaRPr lang="en-UG" sz="1200" dirty="0">
              <a:latin typeface="Lato" panose="020F0502020204030203" pitchFamily="34" charset="0"/>
            </a:endParaRPr>
          </a:p>
        </p:txBody>
      </p:sp>
      <p:sp>
        <p:nvSpPr>
          <p:cNvPr id="4" name="Rectangle 3">
            <a:extLst>
              <a:ext uri="{FF2B5EF4-FFF2-40B4-BE49-F238E27FC236}">
                <a16:creationId xmlns:a16="http://schemas.microsoft.com/office/drawing/2014/main" id="{13DB604D-C9FF-1683-D0C3-06FA51E6DA5A}"/>
              </a:ext>
            </a:extLst>
          </p:cNvPr>
          <p:cNvSpPr/>
          <p:nvPr/>
        </p:nvSpPr>
        <p:spPr>
          <a:xfrm>
            <a:off x="6685052" y="2222614"/>
            <a:ext cx="1118186" cy="10791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ato" panose="020F0502020204030203" pitchFamily="34" charset="0"/>
              </a:rPr>
              <a:t>Go through the door. The lit light is linked to the first switch.</a:t>
            </a:r>
            <a:endParaRPr lang="en-UG" sz="1200" dirty="0">
              <a:solidFill>
                <a:schemeClr val="tx1"/>
              </a:solidFill>
              <a:latin typeface="Lato" panose="020F0502020204030203" pitchFamily="34" charset="0"/>
            </a:endParaRPr>
          </a:p>
        </p:txBody>
      </p:sp>
      <p:sp>
        <p:nvSpPr>
          <p:cNvPr id="5" name="Rectangle 4">
            <a:extLst>
              <a:ext uri="{FF2B5EF4-FFF2-40B4-BE49-F238E27FC236}">
                <a16:creationId xmlns:a16="http://schemas.microsoft.com/office/drawing/2014/main" id="{3E41B9E6-1B12-1333-A773-5392F32E8F12}"/>
              </a:ext>
            </a:extLst>
          </p:cNvPr>
          <p:cNvSpPr/>
          <p:nvPr/>
        </p:nvSpPr>
        <p:spPr>
          <a:xfrm>
            <a:off x="4028689" y="3441814"/>
            <a:ext cx="1102403" cy="146955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a:ea typeface="Lato"/>
                <a:cs typeface="Lato"/>
                <a:sym typeface="Lato"/>
              </a:rPr>
              <a:t>The bulb which is warm to the touch is connected to the second switch.. </a:t>
            </a:r>
            <a:endParaRPr lang="en-UG" sz="1200" dirty="0"/>
          </a:p>
        </p:txBody>
      </p:sp>
      <p:sp>
        <p:nvSpPr>
          <p:cNvPr id="6" name="Rectangle 5">
            <a:extLst>
              <a:ext uri="{FF2B5EF4-FFF2-40B4-BE49-F238E27FC236}">
                <a16:creationId xmlns:a16="http://schemas.microsoft.com/office/drawing/2014/main" id="{053F8986-8A43-F77D-C67D-EBCE63204619}"/>
              </a:ext>
            </a:extLst>
          </p:cNvPr>
          <p:cNvSpPr/>
          <p:nvPr/>
        </p:nvSpPr>
        <p:spPr>
          <a:xfrm>
            <a:off x="5340862" y="3449633"/>
            <a:ext cx="1118184" cy="14617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Lato"/>
                <a:ea typeface="Lato"/>
                <a:cs typeface="Lato"/>
                <a:sym typeface="Lato"/>
              </a:rPr>
              <a:t>The bulb which is cold, is connected to the switch that was never turned on.</a:t>
            </a:r>
            <a:endParaRPr lang="en-UG" sz="1200" dirty="0"/>
          </a:p>
        </p:txBody>
      </p:sp>
      <p:sp>
        <p:nvSpPr>
          <p:cNvPr id="7" name="Rectangle: Rounded Corners 6">
            <a:extLst>
              <a:ext uri="{FF2B5EF4-FFF2-40B4-BE49-F238E27FC236}">
                <a16:creationId xmlns:a16="http://schemas.microsoft.com/office/drawing/2014/main" id="{94B7A4D8-0185-99A1-E6E2-97D8C98ACA8F}"/>
              </a:ext>
            </a:extLst>
          </p:cNvPr>
          <p:cNvSpPr/>
          <p:nvPr/>
        </p:nvSpPr>
        <p:spPr>
          <a:xfrm>
            <a:off x="6761628" y="4698475"/>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8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5">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6">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7">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8">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9">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10">
            <a:duotone>
              <a:prstClr val="black"/>
              <a:schemeClr val="accent1">
                <a:tint val="45000"/>
                <a:satMod val="400000"/>
              </a:schemeClr>
            </a:duotone>
          </a:blip>
          <a:stretch>
            <a:fillRect/>
          </a:stretch>
        </p:blipFill>
        <p:spPr>
          <a:xfrm>
            <a:off x="401930" y="3262471"/>
            <a:ext cx="1156733" cy="1437728"/>
          </a:xfrm>
          <a:prstGeom prst="rect">
            <a:avLst/>
          </a:prstGeom>
        </p:spPr>
      </p:pic>
      <p:pic>
        <p:nvPicPr>
          <p:cNvPr id="9" name="Picture 8" descr="A yellow lock with a black background&#10;&#10;Description automatically generated">
            <a:extLst>
              <a:ext uri="{FF2B5EF4-FFF2-40B4-BE49-F238E27FC236}">
                <a16:creationId xmlns:a16="http://schemas.microsoft.com/office/drawing/2014/main" id="{C5219E68-47F9-BB06-EFB7-B9D48DCE4C98}"/>
              </a:ext>
            </a:extLst>
          </p:cNvPr>
          <p:cNvPicPr>
            <a:picLocks noChangeAspect="1"/>
          </p:cNvPicPr>
          <p:nvPr/>
        </p:nvPicPr>
        <p:blipFill>
          <a:blip r:embed="rId11">
            <a:duotone>
              <a:prstClr val="black"/>
              <a:schemeClr val="accent1">
                <a:tint val="45000"/>
                <a:satMod val="400000"/>
              </a:schemeClr>
            </a:duotone>
          </a:blip>
          <a:stretch>
            <a:fillRect/>
          </a:stretch>
        </p:blipFill>
        <p:spPr>
          <a:xfrm>
            <a:off x="2208996" y="3263958"/>
            <a:ext cx="1156733" cy="1437728"/>
          </a:xfrm>
          <a:prstGeom prst="rect">
            <a:avLst/>
          </a:prstGeom>
        </p:spPr>
      </p:pic>
      <p:pic>
        <p:nvPicPr>
          <p:cNvPr id="11" name="Picture 10" descr="A yellow lock with black text&#10;&#10;Description automatically generated">
            <a:extLst>
              <a:ext uri="{FF2B5EF4-FFF2-40B4-BE49-F238E27FC236}">
                <a16:creationId xmlns:a16="http://schemas.microsoft.com/office/drawing/2014/main" id="{69CAC340-46AF-AACE-7A41-CF3CA436665B}"/>
              </a:ext>
            </a:extLst>
          </p:cNvPr>
          <p:cNvPicPr>
            <a:picLocks noChangeAspect="1"/>
          </p:cNvPicPr>
          <p:nvPr/>
        </p:nvPicPr>
        <p:blipFill>
          <a:blip r:embed="rId12">
            <a:duotone>
              <a:prstClr val="black"/>
              <a:schemeClr val="accent1">
                <a:tint val="45000"/>
                <a:satMod val="400000"/>
              </a:schemeClr>
            </a:duotone>
          </a:blip>
          <a:stretch>
            <a:fillRect/>
          </a:stretch>
        </p:blipFill>
        <p:spPr>
          <a:xfrm>
            <a:off x="4017072" y="3262471"/>
            <a:ext cx="1156733" cy="1437728"/>
          </a:xfrm>
          <a:prstGeom prst="rect">
            <a:avLst/>
          </a:prstGeom>
        </p:spPr>
      </p:pic>
    </p:spTree>
    <p:extLst>
      <p:ext uri="{BB962C8B-B14F-4D97-AF65-F5344CB8AC3E}">
        <p14:creationId xmlns:p14="http://schemas.microsoft.com/office/powerpoint/2010/main" val="2724198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94E57990-5FEB-D7E5-5A32-0304FCA45120}"/>
              </a:ext>
            </a:extLst>
          </p:cNvPr>
          <p:cNvPicPr>
            <a:picLocks noChangeAspect="1"/>
          </p:cNvPicPr>
          <p:nvPr/>
        </p:nvPicPr>
        <p:blipFill>
          <a:blip r:embed="rId3"/>
          <a:stretch>
            <a:fillRect/>
          </a:stretch>
        </p:blipFill>
        <p:spPr>
          <a:xfrm>
            <a:off x="0" y="3698399"/>
            <a:ext cx="9144000" cy="1445101"/>
          </a:xfrm>
          <a:prstGeom prst="rect">
            <a:avLst/>
          </a:prstGeom>
        </p:spPr>
      </p:pic>
      <p:sp>
        <p:nvSpPr>
          <p:cNvPr id="1443" name="Google Shape;144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08</a:t>
            </a:r>
            <a:endParaRPr dirty="0"/>
          </a:p>
        </p:txBody>
      </p:sp>
      <p:sp>
        <p:nvSpPr>
          <p:cNvPr id="1444" name="Google Shape;1444;p44"/>
          <p:cNvSpPr txBox="1"/>
          <p:nvPr/>
        </p:nvSpPr>
        <p:spPr>
          <a:xfrm>
            <a:off x="1024800" y="1104550"/>
            <a:ext cx="7094400" cy="4392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What number will replace question mark?</a:t>
            </a:r>
            <a:endParaRPr dirty="0">
              <a:solidFill>
                <a:schemeClr val="dk1"/>
              </a:solidFill>
              <a:latin typeface="Lato"/>
              <a:ea typeface="Lato"/>
              <a:cs typeface="Lato"/>
              <a:sym typeface="Lato"/>
            </a:endParaRPr>
          </a:p>
        </p:txBody>
      </p:sp>
      <p:sp>
        <p:nvSpPr>
          <p:cNvPr id="1445" name="Google Shape;1445;p44">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4">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4">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4">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4"/>
          <p:cNvSpPr txBox="1"/>
          <p:nvPr/>
        </p:nvSpPr>
        <p:spPr>
          <a:xfrm>
            <a:off x="12924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7</a:t>
            </a:r>
            <a:endParaRPr dirty="0">
              <a:latin typeface="Do Hyeon"/>
              <a:ea typeface="Do Hyeon"/>
              <a:cs typeface="Do Hyeon"/>
              <a:sym typeface="Do Hyeon"/>
            </a:endParaRPr>
          </a:p>
        </p:txBody>
      </p:sp>
      <p:sp>
        <p:nvSpPr>
          <p:cNvPr id="1451" name="Google Shape;1451;p44"/>
          <p:cNvSpPr txBox="1"/>
          <p:nvPr/>
        </p:nvSpPr>
        <p:spPr>
          <a:xfrm>
            <a:off x="20363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10</a:t>
            </a:r>
            <a:endParaRPr dirty="0">
              <a:latin typeface="Do Hyeon"/>
              <a:ea typeface="Do Hyeon"/>
              <a:cs typeface="Do Hyeon"/>
              <a:sym typeface="Do Hyeon"/>
            </a:endParaRPr>
          </a:p>
        </p:txBody>
      </p:sp>
      <p:sp>
        <p:nvSpPr>
          <p:cNvPr id="1452" name="Google Shape;1452;p44"/>
          <p:cNvSpPr txBox="1"/>
          <p:nvPr/>
        </p:nvSpPr>
        <p:spPr>
          <a:xfrm>
            <a:off x="27802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8</a:t>
            </a:r>
            <a:endParaRPr dirty="0">
              <a:latin typeface="Do Hyeon"/>
              <a:ea typeface="Do Hyeon"/>
              <a:cs typeface="Do Hyeon"/>
              <a:sym typeface="Do Hyeon"/>
            </a:endParaRPr>
          </a:p>
        </p:txBody>
      </p:sp>
      <p:sp>
        <p:nvSpPr>
          <p:cNvPr id="1453" name="Google Shape;1453;p44"/>
          <p:cNvSpPr txBox="1"/>
          <p:nvPr/>
        </p:nvSpPr>
        <p:spPr>
          <a:xfrm>
            <a:off x="35241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11</a:t>
            </a:r>
            <a:endParaRPr dirty="0">
              <a:latin typeface="Do Hyeon"/>
              <a:ea typeface="Do Hyeon"/>
              <a:cs typeface="Do Hyeon"/>
              <a:sym typeface="Do Hyeon"/>
            </a:endParaRPr>
          </a:p>
        </p:txBody>
      </p:sp>
      <p:sp>
        <p:nvSpPr>
          <p:cNvPr id="1454" name="Google Shape;1454;p44"/>
          <p:cNvSpPr txBox="1"/>
          <p:nvPr/>
        </p:nvSpPr>
        <p:spPr>
          <a:xfrm>
            <a:off x="42681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9</a:t>
            </a:r>
            <a:endParaRPr dirty="0">
              <a:latin typeface="Do Hyeon"/>
              <a:ea typeface="Do Hyeon"/>
              <a:cs typeface="Do Hyeon"/>
              <a:sym typeface="Do Hyeon"/>
            </a:endParaRPr>
          </a:p>
        </p:txBody>
      </p:sp>
      <p:sp>
        <p:nvSpPr>
          <p:cNvPr id="1455" name="Google Shape;1455;p44"/>
          <p:cNvSpPr txBox="1"/>
          <p:nvPr/>
        </p:nvSpPr>
        <p:spPr>
          <a:xfrm>
            <a:off x="50120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12</a:t>
            </a:r>
            <a:endParaRPr dirty="0">
              <a:latin typeface="Do Hyeon"/>
              <a:ea typeface="Do Hyeon"/>
              <a:cs typeface="Do Hyeon"/>
              <a:sym typeface="Do Hyeon"/>
            </a:endParaRPr>
          </a:p>
        </p:txBody>
      </p:sp>
      <p:sp>
        <p:nvSpPr>
          <p:cNvPr id="1456" name="Google Shape;1456;p44"/>
          <p:cNvSpPr txBox="1"/>
          <p:nvPr/>
        </p:nvSpPr>
        <p:spPr>
          <a:xfrm>
            <a:off x="57559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10</a:t>
            </a:r>
            <a:endParaRPr dirty="0">
              <a:latin typeface="Do Hyeon"/>
              <a:ea typeface="Do Hyeon"/>
              <a:cs typeface="Do Hyeon"/>
              <a:sym typeface="Do Hyeon"/>
            </a:endParaRPr>
          </a:p>
        </p:txBody>
      </p:sp>
      <p:sp>
        <p:nvSpPr>
          <p:cNvPr id="1457" name="Google Shape;1457;p44"/>
          <p:cNvSpPr txBox="1"/>
          <p:nvPr/>
        </p:nvSpPr>
        <p:spPr>
          <a:xfrm>
            <a:off x="64998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13</a:t>
            </a:r>
            <a:endParaRPr dirty="0">
              <a:latin typeface="Do Hyeon"/>
              <a:ea typeface="Do Hyeon"/>
              <a:cs typeface="Do Hyeon"/>
              <a:sym typeface="Do Hyeon"/>
            </a:endParaRPr>
          </a:p>
        </p:txBody>
      </p:sp>
      <p:sp>
        <p:nvSpPr>
          <p:cNvPr id="1458" name="Google Shape;1458;p44"/>
          <p:cNvSpPr txBox="1"/>
          <p:nvPr/>
        </p:nvSpPr>
        <p:spPr>
          <a:xfrm>
            <a:off x="72438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a:t>
            </a:r>
            <a:endParaRPr dirty="0">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2A4A43F0-5A33-0F19-4620-295E670CFD37}"/>
              </a:ext>
            </a:extLst>
          </p:cNvPr>
          <p:cNvSpPr/>
          <p:nvPr/>
        </p:nvSpPr>
        <p:spPr>
          <a:xfrm>
            <a:off x="1133969" y="3414801"/>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A4A38C61-B794-F1AA-8ADE-0DDF70963E45}"/>
              </a:ext>
            </a:extLst>
          </p:cNvPr>
          <p:cNvSpPr/>
          <p:nvPr/>
        </p:nvSpPr>
        <p:spPr>
          <a:xfrm>
            <a:off x="7020384" y="3466878"/>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21E1B9FD-DAE4-AB6D-D64B-13D661F8A54D}"/>
              </a:ext>
            </a:extLst>
          </p:cNvPr>
          <p:cNvPicPr>
            <a:picLocks noChangeAspect="1"/>
          </p:cNvPicPr>
          <p:nvPr/>
        </p:nvPicPr>
        <p:blipFill>
          <a:blip r:embed="rId3"/>
          <a:stretch>
            <a:fillRect/>
          </a:stretch>
        </p:blipFill>
        <p:spPr>
          <a:xfrm>
            <a:off x="0" y="3698399"/>
            <a:ext cx="9144000" cy="1445101"/>
          </a:xfrm>
          <a:prstGeom prst="rect">
            <a:avLst/>
          </a:prstGeom>
        </p:spPr>
      </p:pic>
      <p:sp>
        <p:nvSpPr>
          <p:cNvPr id="1463" name="Google Shape;14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08</a:t>
            </a:r>
            <a:endParaRPr dirty="0"/>
          </a:p>
        </p:txBody>
      </p:sp>
      <p:sp>
        <p:nvSpPr>
          <p:cNvPr id="1464" name="Google Shape;1464;p45"/>
          <p:cNvSpPr txBox="1"/>
          <p:nvPr/>
        </p:nvSpPr>
        <p:spPr>
          <a:xfrm>
            <a:off x="1024800" y="1104550"/>
            <a:ext cx="7094400" cy="4392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What number will replace question mark?</a:t>
            </a:r>
          </a:p>
        </p:txBody>
      </p:sp>
      <p:sp>
        <p:nvSpPr>
          <p:cNvPr id="1465" name="Google Shape;1465;p45">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5">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txBox="1"/>
          <p:nvPr/>
        </p:nvSpPr>
        <p:spPr>
          <a:xfrm>
            <a:off x="12924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7</a:t>
            </a:r>
            <a:endParaRPr dirty="0">
              <a:latin typeface="Do Hyeon"/>
              <a:ea typeface="Do Hyeon"/>
              <a:cs typeface="Do Hyeon"/>
              <a:sym typeface="Do Hyeon"/>
            </a:endParaRPr>
          </a:p>
        </p:txBody>
      </p:sp>
      <p:sp>
        <p:nvSpPr>
          <p:cNvPr id="1471" name="Google Shape;1471;p45"/>
          <p:cNvSpPr txBox="1"/>
          <p:nvPr/>
        </p:nvSpPr>
        <p:spPr>
          <a:xfrm>
            <a:off x="20363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10</a:t>
            </a:r>
            <a:endParaRPr dirty="0">
              <a:latin typeface="Do Hyeon"/>
              <a:ea typeface="Do Hyeon"/>
              <a:cs typeface="Do Hyeon"/>
              <a:sym typeface="Do Hyeon"/>
            </a:endParaRPr>
          </a:p>
        </p:txBody>
      </p:sp>
      <p:sp>
        <p:nvSpPr>
          <p:cNvPr id="1472" name="Google Shape;1472;p45"/>
          <p:cNvSpPr txBox="1"/>
          <p:nvPr/>
        </p:nvSpPr>
        <p:spPr>
          <a:xfrm>
            <a:off x="27802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Do Hyeon"/>
                <a:ea typeface="Do Hyeon"/>
                <a:cs typeface="Do Hyeon"/>
                <a:sym typeface="Do Hyeon"/>
              </a:rPr>
              <a:t>8</a:t>
            </a:r>
            <a:endParaRPr sz="1800" b="1" dirty="0">
              <a:latin typeface="Do Hyeon"/>
              <a:ea typeface="Do Hyeon"/>
              <a:cs typeface="Do Hyeon"/>
              <a:sym typeface="Do Hyeon"/>
            </a:endParaRPr>
          </a:p>
        </p:txBody>
      </p:sp>
      <p:sp>
        <p:nvSpPr>
          <p:cNvPr id="1473" name="Google Shape;1473;p45"/>
          <p:cNvSpPr txBox="1"/>
          <p:nvPr/>
        </p:nvSpPr>
        <p:spPr>
          <a:xfrm>
            <a:off x="35241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11</a:t>
            </a:r>
            <a:endParaRPr dirty="0">
              <a:latin typeface="Do Hyeon"/>
              <a:ea typeface="Do Hyeon"/>
              <a:cs typeface="Do Hyeon"/>
              <a:sym typeface="Do Hyeon"/>
            </a:endParaRPr>
          </a:p>
        </p:txBody>
      </p:sp>
      <p:sp>
        <p:nvSpPr>
          <p:cNvPr id="1474" name="Google Shape;1474;p45"/>
          <p:cNvSpPr txBox="1"/>
          <p:nvPr/>
        </p:nvSpPr>
        <p:spPr>
          <a:xfrm>
            <a:off x="42681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9</a:t>
            </a:r>
            <a:endParaRPr dirty="0">
              <a:latin typeface="Do Hyeon"/>
              <a:ea typeface="Do Hyeon"/>
              <a:cs typeface="Do Hyeon"/>
              <a:sym typeface="Do Hyeon"/>
            </a:endParaRPr>
          </a:p>
        </p:txBody>
      </p:sp>
      <p:sp>
        <p:nvSpPr>
          <p:cNvPr id="1475" name="Google Shape;1475;p45"/>
          <p:cNvSpPr txBox="1"/>
          <p:nvPr/>
        </p:nvSpPr>
        <p:spPr>
          <a:xfrm>
            <a:off x="50120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12</a:t>
            </a:r>
            <a:endParaRPr dirty="0">
              <a:latin typeface="Do Hyeon"/>
              <a:ea typeface="Do Hyeon"/>
              <a:cs typeface="Do Hyeon"/>
              <a:sym typeface="Do Hyeon"/>
            </a:endParaRPr>
          </a:p>
        </p:txBody>
      </p:sp>
      <p:sp>
        <p:nvSpPr>
          <p:cNvPr id="1476" name="Google Shape;1476;p45"/>
          <p:cNvSpPr txBox="1"/>
          <p:nvPr/>
        </p:nvSpPr>
        <p:spPr>
          <a:xfrm>
            <a:off x="57559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Do Hyeon"/>
                <a:ea typeface="Do Hyeon"/>
                <a:cs typeface="Do Hyeon"/>
                <a:sym typeface="Do Hyeon"/>
              </a:rPr>
              <a:t>10</a:t>
            </a:r>
            <a:endParaRPr sz="1800" b="1" dirty="0">
              <a:latin typeface="Do Hyeon"/>
              <a:ea typeface="Do Hyeon"/>
              <a:cs typeface="Do Hyeon"/>
              <a:sym typeface="Do Hyeon"/>
            </a:endParaRPr>
          </a:p>
        </p:txBody>
      </p:sp>
      <p:sp>
        <p:nvSpPr>
          <p:cNvPr id="1477" name="Google Shape;1477;p45"/>
          <p:cNvSpPr txBox="1"/>
          <p:nvPr/>
        </p:nvSpPr>
        <p:spPr>
          <a:xfrm>
            <a:off x="64998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13</a:t>
            </a:r>
            <a:endParaRPr dirty="0">
              <a:latin typeface="Do Hyeon"/>
              <a:ea typeface="Do Hyeon"/>
              <a:cs typeface="Do Hyeon"/>
              <a:sym typeface="Do Hyeon"/>
            </a:endParaRPr>
          </a:p>
        </p:txBody>
      </p:sp>
      <p:sp>
        <p:nvSpPr>
          <p:cNvPr id="1478" name="Google Shape;1478;p45"/>
          <p:cNvSpPr txBox="1"/>
          <p:nvPr/>
        </p:nvSpPr>
        <p:spPr>
          <a:xfrm>
            <a:off x="7243800" y="1857400"/>
            <a:ext cx="607800" cy="572700"/>
          </a:xfrm>
          <a:prstGeom prst="rect">
            <a:avLst/>
          </a:prstGeom>
          <a:solidFill>
            <a:schemeClr val="tx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11</a:t>
            </a:r>
            <a:endParaRPr dirty="0">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D3D3DE85-F1F6-7E5D-34CC-DDBA07F13B77}"/>
              </a:ext>
            </a:extLst>
          </p:cNvPr>
          <p:cNvSpPr/>
          <p:nvPr/>
        </p:nvSpPr>
        <p:spPr>
          <a:xfrm>
            <a:off x="1133969" y="3414801"/>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C41A7DB8-111C-3CC8-E7B1-FCC2E3B2B571}"/>
              </a:ext>
            </a:extLst>
          </p:cNvPr>
          <p:cNvSpPr/>
          <p:nvPr/>
        </p:nvSpPr>
        <p:spPr>
          <a:xfrm>
            <a:off x="7020384" y="3466878"/>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090917EC-07A5-E257-7C3E-60006BAC704D}"/>
              </a:ext>
            </a:extLst>
          </p:cNvPr>
          <p:cNvPicPr>
            <a:picLocks noChangeAspect="1"/>
          </p:cNvPicPr>
          <p:nvPr/>
        </p:nvPicPr>
        <p:blipFill>
          <a:blip r:embed="rId3"/>
          <a:stretch>
            <a:fillRect/>
          </a:stretch>
        </p:blipFill>
        <p:spPr>
          <a:xfrm>
            <a:off x="0" y="3698399"/>
            <a:ext cx="9144000" cy="1445101"/>
          </a:xfrm>
          <a:prstGeom prst="rect">
            <a:avLst/>
          </a:prstGeom>
        </p:spPr>
      </p:pic>
      <p:sp>
        <p:nvSpPr>
          <p:cNvPr id="1463" name="Google Shape;14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08</a:t>
            </a:r>
            <a:endParaRPr dirty="0"/>
          </a:p>
        </p:txBody>
      </p:sp>
      <p:sp>
        <p:nvSpPr>
          <p:cNvPr id="1464" name="Google Shape;1464;p45"/>
          <p:cNvSpPr txBox="1"/>
          <p:nvPr/>
        </p:nvSpPr>
        <p:spPr>
          <a:xfrm>
            <a:off x="1024800" y="1104550"/>
            <a:ext cx="7094400" cy="4392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What number will replace question mark?</a:t>
            </a:r>
          </a:p>
        </p:txBody>
      </p:sp>
      <p:sp>
        <p:nvSpPr>
          <p:cNvPr id="1465" name="Google Shape;1465;p45">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5">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txBox="1"/>
          <p:nvPr/>
        </p:nvSpPr>
        <p:spPr>
          <a:xfrm>
            <a:off x="12924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7</a:t>
            </a:r>
            <a:endParaRPr dirty="0">
              <a:latin typeface="Do Hyeon"/>
              <a:ea typeface="Do Hyeon"/>
              <a:cs typeface="Do Hyeon"/>
              <a:sym typeface="Do Hyeon"/>
            </a:endParaRPr>
          </a:p>
        </p:txBody>
      </p:sp>
      <p:sp>
        <p:nvSpPr>
          <p:cNvPr id="1471" name="Google Shape;1471;p45"/>
          <p:cNvSpPr txBox="1"/>
          <p:nvPr/>
        </p:nvSpPr>
        <p:spPr>
          <a:xfrm>
            <a:off x="20363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10</a:t>
            </a:r>
            <a:endParaRPr dirty="0">
              <a:latin typeface="Do Hyeon"/>
              <a:ea typeface="Do Hyeon"/>
              <a:cs typeface="Do Hyeon"/>
              <a:sym typeface="Do Hyeon"/>
            </a:endParaRPr>
          </a:p>
        </p:txBody>
      </p:sp>
      <p:sp>
        <p:nvSpPr>
          <p:cNvPr id="1472" name="Google Shape;1472;p45"/>
          <p:cNvSpPr txBox="1"/>
          <p:nvPr/>
        </p:nvSpPr>
        <p:spPr>
          <a:xfrm>
            <a:off x="27802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Do Hyeon"/>
                <a:ea typeface="Do Hyeon"/>
                <a:cs typeface="Do Hyeon"/>
                <a:sym typeface="Do Hyeon"/>
              </a:rPr>
              <a:t>8</a:t>
            </a:r>
            <a:endParaRPr sz="1800" b="1" dirty="0">
              <a:latin typeface="Do Hyeon"/>
              <a:ea typeface="Do Hyeon"/>
              <a:cs typeface="Do Hyeon"/>
              <a:sym typeface="Do Hyeon"/>
            </a:endParaRPr>
          </a:p>
        </p:txBody>
      </p:sp>
      <p:sp>
        <p:nvSpPr>
          <p:cNvPr id="1473" name="Google Shape;1473;p45"/>
          <p:cNvSpPr txBox="1"/>
          <p:nvPr/>
        </p:nvSpPr>
        <p:spPr>
          <a:xfrm>
            <a:off x="35241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11</a:t>
            </a:r>
            <a:endParaRPr dirty="0">
              <a:latin typeface="Do Hyeon"/>
              <a:ea typeface="Do Hyeon"/>
              <a:cs typeface="Do Hyeon"/>
              <a:sym typeface="Do Hyeon"/>
            </a:endParaRPr>
          </a:p>
        </p:txBody>
      </p:sp>
      <p:sp>
        <p:nvSpPr>
          <p:cNvPr id="1474" name="Google Shape;1474;p45"/>
          <p:cNvSpPr txBox="1"/>
          <p:nvPr/>
        </p:nvSpPr>
        <p:spPr>
          <a:xfrm>
            <a:off x="426810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9</a:t>
            </a:r>
            <a:endParaRPr dirty="0">
              <a:latin typeface="Do Hyeon"/>
              <a:ea typeface="Do Hyeon"/>
              <a:cs typeface="Do Hyeon"/>
              <a:sym typeface="Do Hyeon"/>
            </a:endParaRPr>
          </a:p>
        </p:txBody>
      </p:sp>
      <p:sp>
        <p:nvSpPr>
          <p:cNvPr id="1475" name="Google Shape;1475;p45"/>
          <p:cNvSpPr txBox="1"/>
          <p:nvPr/>
        </p:nvSpPr>
        <p:spPr>
          <a:xfrm>
            <a:off x="501202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12</a:t>
            </a:r>
            <a:endParaRPr dirty="0">
              <a:latin typeface="Do Hyeon"/>
              <a:ea typeface="Do Hyeon"/>
              <a:cs typeface="Do Hyeon"/>
              <a:sym typeface="Do Hyeon"/>
            </a:endParaRPr>
          </a:p>
        </p:txBody>
      </p:sp>
      <p:sp>
        <p:nvSpPr>
          <p:cNvPr id="1476" name="Google Shape;1476;p45"/>
          <p:cNvSpPr txBox="1"/>
          <p:nvPr/>
        </p:nvSpPr>
        <p:spPr>
          <a:xfrm>
            <a:off x="5755950"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Do Hyeon"/>
                <a:ea typeface="Do Hyeon"/>
                <a:cs typeface="Do Hyeon"/>
                <a:sym typeface="Do Hyeon"/>
              </a:rPr>
              <a:t>10</a:t>
            </a:r>
            <a:endParaRPr sz="1800" b="1" dirty="0">
              <a:latin typeface="Do Hyeon"/>
              <a:ea typeface="Do Hyeon"/>
              <a:cs typeface="Do Hyeon"/>
              <a:sym typeface="Do Hyeon"/>
            </a:endParaRPr>
          </a:p>
        </p:txBody>
      </p:sp>
      <p:sp>
        <p:nvSpPr>
          <p:cNvPr id="1477" name="Google Shape;1477;p45"/>
          <p:cNvSpPr txBox="1"/>
          <p:nvPr/>
        </p:nvSpPr>
        <p:spPr>
          <a:xfrm>
            <a:off x="6499875" y="1857400"/>
            <a:ext cx="6078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13</a:t>
            </a:r>
            <a:endParaRPr dirty="0">
              <a:latin typeface="Do Hyeon"/>
              <a:ea typeface="Do Hyeon"/>
              <a:cs typeface="Do Hyeon"/>
              <a:sym typeface="Do Hyeon"/>
            </a:endParaRPr>
          </a:p>
        </p:txBody>
      </p:sp>
      <p:sp>
        <p:nvSpPr>
          <p:cNvPr id="1478" name="Google Shape;1478;p45"/>
          <p:cNvSpPr txBox="1"/>
          <p:nvPr/>
        </p:nvSpPr>
        <p:spPr>
          <a:xfrm>
            <a:off x="7243800" y="1857400"/>
            <a:ext cx="607800" cy="572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Do Hyeon"/>
                <a:ea typeface="Do Hyeon"/>
                <a:cs typeface="Do Hyeon"/>
                <a:sym typeface="Do Hyeon"/>
              </a:rPr>
              <a:t>*</a:t>
            </a:r>
            <a:endParaRPr dirty="0">
              <a:latin typeface="Do Hyeon"/>
              <a:ea typeface="Do Hyeon"/>
              <a:cs typeface="Do Hyeon"/>
              <a:sym typeface="Do Hyeon"/>
            </a:endParaRPr>
          </a:p>
        </p:txBody>
      </p:sp>
      <p:sp>
        <p:nvSpPr>
          <p:cNvPr id="2" name="Google Shape;826;p30">
            <a:extLst>
              <a:ext uri="{FF2B5EF4-FFF2-40B4-BE49-F238E27FC236}">
                <a16:creationId xmlns:a16="http://schemas.microsoft.com/office/drawing/2014/main" id="{D3D3DE85-F1F6-7E5D-34CC-DDBA07F13B77}"/>
              </a:ext>
            </a:extLst>
          </p:cNvPr>
          <p:cNvSpPr/>
          <p:nvPr/>
        </p:nvSpPr>
        <p:spPr>
          <a:xfrm>
            <a:off x="1133969" y="3414801"/>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C41A7DB8-111C-3CC8-E7B1-FCC2E3B2B571}"/>
              </a:ext>
            </a:extLst>
          </p:cNvPr>
          <p:cNvSpPr/>
          <p:nvPr/>
        </p:nvSpPr>
        <p:spPr>
          <a:xfrm>
            <a:off x="7020384" y="3466878"/>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285709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9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5">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6">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7">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8">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9">
            <a:duotone>
              <a:prstClr val="black"/>
              <a:schemeClr val="accent1">
                <a:tint val="45000"/>
                <a:satMod val="400000"/>
              </a:schemeClr>
            </a:duotone>
          </a:blip>
          <a:stretch>
            <a:fillRect/>
          </a:stretch>
        </p:blipFill>
        <p:spPr>
          <a:xfrm>
            <a:off x="401930" y="3262471"/>
            <a:ext cx="1156733" cy="1437728"/>
          </a:xfrm>
          <a:prstGeom prst="rect">
            <a:avLst/>
          </a:prstGeom>
        </p:spPr>
      </p:pic>
      <p:pic>
        <p:nvPicPr>
          <p:cNvPr id="3" name="Picture 2" descr="A yellow lock with a black background&#10;&#10;Description automatically generated">
            <a:extLst>
              <a:ext uri="{FF2B5EF4-FFF2-40B4-BE49-F238E27FC236}">
                <a16:creationId xmlns:a16="http://schemas.microsoft.com/office/drawing/2014/main" id="{776D7515-BB8A-3FEA-940E-664BC33F88DB}"/>
              </a:ext>
            </a:extLst>
          </p:cNvPr>
          <p:cNvPicPr>
            <a:picLocks noChangeAspect="1"/>
          </p:cNvPicPr>
          <p:nvPr/>
        </p:nvPicPr>
        <p:blipFill>
          <a:blip r:embed="rId10">
            <a:duotone>
              <a:prstClr val="black"/>
              <a:schemeClr val="accent1">
                <a:tint val="45000"/>
                <a:satMod val="400000"/>
              </a:schemeClr>
            </a:duotone>
          </a:blip>
          <a:stretch>
            <a:fillRect/>
          </a:stretch>
        </p:blipFill>
        <p:spPr>
          <a:xfrm>
            <a:off x="2208996" y="3263958"/>
            <a:ext cx="1156733" cy="1437728"/>
          </a:xfrm>
          <a:prstGeom prst="rect">
            <a:avLst/>
          </a:prstGeom>
        </p:spPr>
      </p:pic>
      <p:pic>
        <p:nvPicPr>
          <p:cNvPr id="9" name="Picture 8" descr="A yellow lock with black text&#10;&#10;Description automatically generated">
            <a:extLst>
              <a:ext uri="{FF2B5EF4-FFF2-40B4-BE49-F238E27FC236}">
                <a16:creationId xmlns:a16="http://schemas.microsoft.com/office/drawing/2014/main" id="{A91B4EA2-ED36-D16B-1DC7-5C916CA0A12C}"/>
              </a:ext>
            </a:extLst>
          </p:cNvPr>
          <p:cNvPicPr>
            <a:picLocks noChangeAspect="1"/>
          </p:cNvPicPr>
          <p:nvPr/>
        </p:nvPicPr>
        <p:blipFill>
          <a:blip r:embed="rId11">
            <a:duotone>
              <a:prstClr val="black"/>
              <a:schemeClr val="accent1">
                <a:tint val="45000"/>
                <a:satMod val="400000"/>
              </a:schemeClr>
            </a:duotone>
          </a:blip>
          <a:stretch>
            <a:fillRect/>
          </a:stretch>
        </p:blipFill>
        <p:spPr>
          <a:xfrm>
            <a:off x="4017072" y="3262471"/>
            <a:ext cx="1156733" cy="1437728"/>
          </a:xfrm>
          <a:prstGeom prst="rect">
            <a:avLst/>
          </a:prstGeom>
        </p:spPr>
      </p:pic>
      <p:pic>
        <p:nvPicPr>
          <p:cNvPr id="11" name="Picture 10" descr="A yellow lock with a black background&#10;&#10;Description automatically generated">
            <a:extLst>
              <a:ext uri="{FF2B5EF4-FFF2-40B4-BE49-F238E27FC236}">
                <a16:creationId xmlns:a16="http://schemas.microsoft.com/office/drawing/2014/main" id="{212E7B33-0DD3-A45E-5FFD-1C84D0DDF417}"/>
              </a:ext>
            </a:extLst>
          </p:cNvPr>
          <p:cNvPicPr>
            <a:picLocks noChangeAspect="1"/>
          </p:cNvPicPr>
          <p:nvPr/>
        </p:nvPicPr>
        <p:blipFill>
          <a:blip r:embed="rId12">
            <a:duotone>
              <a:prstClr val="black"/>
              <a:schemeClr val="accent1">
                <a:tint val="45000"/>
                <a:satMod val="400000"/>
              </a:schemeClr>
            </a:duotone>
          </a:blip>
          <a:stretch>
            <a:fillRect/>
          </a:stretch>
        </p:blipFill>
        <p:spPr>
          <a:xfrm>
            <a:off x="5800563" y="3250359"/>
            <a:ext cx="1156733" cy="1437728"/>
          </a:xfrm>
          <a:prstGeom prst="rect">
            <a:avLst/>
          </a:prstGeom>
        </p:spPr>
      </p:pic>
    </p:spTree>
    <p:extLst>
      <p:ext uri="{BB962C8B-B14F-4D97-AF65-F5344CB8AC3E}">
        <p14:creationId xmlns:p14="http://schemas.microsoft.com/office/powerpoint/2010/main" val="279750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pic>
        <p:nvPicPr>
          <p:cNvPr id="6" name="Picture 5" descr="A black background with a black square&#10;&#10;Description automatically generated with medium confidence">
            <a:extLst>
              <a:ext uri="{FF2B5EF4-FFF2-40B4-BE49-F238E27FC236}">
                <a16:creationId xmlns:a16="http://schemas.microsoft.com/office/drawing/2014/main" id="{867042F4-FCBB-0BB9-26BC-F7419A23C836}"/>
              </a:ext>
            </a:extLst>
          </p:cNvPr>
          <p:cNvPicPr>
            <a:picLocks noChangeAspect="1"/>
          </p:cNvPicPr>
          <p:nvPr/>
        </p:nvPicPr>
        <p:blipFill>
          <a:blip r:embed="rId3"/>
          <a:stretch>
            <a:fillRect/>
          </a:stretch>
        </p:blipFill>
        <p:spPr>
          <a:xfrm>
            <a:off x="0" y="3698399"/>
            <a:ext cx="9144000" cy="1445101"/>
          </a:xfrm>
          <a:prstGeom prst="rect">
            <a:avLst/>
          </a:prstGeom>
        </p:spPr>
      </p:pic>
      <p:sp>
        <p:nvSpPr>
          <p:cNvPr id="811" name="Google Shape;811;p30"/>
          <p:cNvSpPr/>
          <p:nvPr/>
        </p:nvSpPr>
        <p:spPr>
          <a:xfrm>
            <a:off x="5862050" y="1561275"/>
            <a:ext cx="2245800" cy="224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2400"/>
          </a:p>
        </p:txBody>
      </p:sp>
      <p:sp>
        <p:nvSpPr>
          <p:cNvPr id="812" name="Google Shape;812;p30"/>
          <p:cNvSpPr txBox="1">
            <a:spLocks noGrp="1"/>
          </p:cNvSpPr>
          <p:nvPr>
            <p:ph type="title"/>
          </p:nvPr>
        </p:nvSpPr>
        <p:spPr>
          <a:xfrm>
            <a:off x="720000" y="4375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01</a:t>
            </a:r>
            <a:endParaRPr dirty="0"/>
          </a:p>
        </p:txBody>
      </p:sp>
      <p:sp>
        <p:nvSpPr>
          <p:cNvPr id="813" name="Google Shape;813;p30"/>
          <p:cNvSpPr/>
          <p:nvPr/>
        </p:nvSpPr>
        <p:spPr>
          <a:xfrm>
            <a:off x="1036150"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14" name="Google Shape;814;p30"/>
          <p:cNvSpPr/>
          <p:nvPr/>
        </p:nvSpPr>
        <p:spPr>
          <a:xfrm>
            <a:off x="1827385"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15" name="Google Shape;815;p30"/>
          <p:cNvSpPr/>
          <p:nvPr/>
        </p:nvSpPr>
        <p:spPr>
          <a:xfrm>
            <a:off x="2618621"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16" name="Google Shape;816;p30"/>
          <p:cNvSpPr txBox="1"/>
          <p:nvPr/>
        </p:nvSpPr>
        <p:spPr>
          <a:xfrm>
            <a:off x="720000" y="10970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Can you crack the code and unlock the secret combination?</a:t>
            </a:r>
            <a:endParaRPr dirty="0">
              <a:solidFill>
                <a:schemeClr val="dk1"/>
              </a:solidFill>
              <a:latin typeface="Lato"/>
              <a:ea typeface="Lato"/>
              <a:cs typeface="Lato"/>
              <a:sym typeface="Lato"/>
            </a:endParaRPr>
          </a:p>
        </p:txBody>
      </p:sp>
      <p:sp>
        <p:nvSpPr>
          <p:cNvPr id="817" name="Google Shape;817;p30"/>
          <p:cNvSpPr/>
          <p:nvPr/>
        </p:nvSpPr>
        <p:spPr>
          <a:xfrm>
            <a:off x="1036150"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18" name="Google Shape;818;p30"/>
          <p:cNvSpPr/>
          <p:nvPr/>
        </p:nvSpPr>
        <p:spPr>
          <a:xfrm>
            <a:off x="1827385"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19" name="Google Shape;819;p30"/>
          <p:cNvSpPr/>
          <p:nvPr/>
        </p:nvSpPr>
        <p:spPr>
          <a:xfrm>
            <a:off x="2618621"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20" name="Google Shape;820;p30"/>
          <p:cNvSpPr/>
          <p:nvPr/>
        </p:nvSpPr>
        <p:spPr>
          <a:xfrm>
            <a:off x="1036150"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2</a:t>
            </a:r>
            <a:endParaRPr sz="2400">
              <a:latin typeface="Do Hyeon"/>
              <a:ea typeface="Do Hyeon"/>
              <a:cs typeface="Do Hyeon"/>
              <a:sym typeface="Do Hyeon"/>
            </a:endParaRPr>
          </a:p>
        </p:txBody>
      </p:sp>
      <p:sp>
        <p:nvSpPr>
          <p:cNvPr id="821" name="Google Shape;821;p30"/>
          <p:cNvSpPr/>
          <p:nvPr/>
        </p:nvSpPr>
        <p:spPr>
          <a:xfrm>
            <a:off x="1827385"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22" name="Google Shape;822;p30"/>
          <p:cNvSpPr/>
          <p:nvPr/>
        </p:nvSpPr>
        <p:spPr>
          <a:xfrm>
            <a:off x="2618621"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23" name="Google Shape;823;p30"/>
          <p:cNvSpPr/>
          <p:nvPr/>
        </p:nvSpPr>
        <p:spPr>
          <a:xfrm>
            <a:off x="1036150"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4</a:t>
            </a:r>
            <a:endParaRPr sz="2400">
              <a:latin typeface="Do Hyeon"/>
              <a:ea typeface="Do Hyeon"/>
              <a:cs typeface="Do Hyeon"/>
              <a:sym typeface="Do Hyeon"/>
            </a:endParaRPr>
          </a:p>
        </p:txBody>
      </p:sp>
      <p:sp>
        <p:nvSpPr>
          <p:cNvPr id="824" name="Google Shape;824;p30"/>
          <p:cNvSpPr/>
          <p:nvPr/>
        </p:nvSpPr>
        <p:spPr>
          <a:xfrm>
            <a:off x="1827385"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25" name="Google Shape;825;p30"/>
          <p:cNvSpPr/>
          <p:nvPr/>
        </p:nvSpPr>
        <p:spPr>
          <a:xfrm>
            <a:off x="2618621"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1</a:t>
            </a:r>
            <a:endParaRPr sz="2400">
              <a:latin typeface="Do Hyeon"/>
              <a:ea typeface="Do Hyeon"/>
              <a:cs typeface="Do Hyeon"/>
              <a:sym typeface="Do Hyeon"/>
            </a:endParaRPr>
          </a:p>
        </p:txBody>
      </p:sp>
      <p:sp>
        <p:nvSpPr>
          <p:cNvPr id="826" name="Google Shape;826;p30"/>
          <p:cNvSpPr/>
          <p:nvPr/>
        </p:nvSpPr>
        <p:spPr>
          <a:xfrm>
            <a:off x="5862050"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a:t>
            </a:r>
            <a:endParaRPr sz="2400">
              <a:latin typeface="Do Hyeon"/>
              <a:ea typeface="Do Hyeon"/>
              <a:cs typeface="Do Hyeon"/>
              <a:sym typeface="Do Hyeon"/>
            </a:endParaRPr>
          </a:p>
        </p:txBody>
      </p:sp>
      <p:sp>
        <p:nvSpPr>
          <p:cNvPr id="827" name="Google Shape;827;p30"/>
          <p:cNvSpPr/>
          <p:nvPr/>
        </p:nvSpPr>
        <p:spPr>
          <a:xfrm>
            <a:off x="6636360"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a:t>
            </a:r>
            <a:endParaRPr sz="2400">
              <a:latin typeface="Do Hyeon"/>
              <a:ea typeface="Do Hyeon"/>
              <a:cs typeface="Do Hyeon"/>
              <a:sym typeface="Do Hyeon"/>
            </a:endParaRPr>
          </a:p>
        </p:txBody>
      </p:sp>
      <p:sp>
        <p:nvSpPr>
          <p:cNvPr id="828" name="Google Shape;828;p30"/>
          <p:cNvSpPr/>
          <p:nvPr/>
        </p:nvSpPr>
        <p:spPr>
          <a:xfrm>
            <a:off x="7410646"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a:t>
            </a:r>
            <a:endParaRPr sz="2400">
              <a:latin typeface="Do Hyeon"/>
              <a:ea typeface="Do Hyeon"/>
              <a:cs typeface="Do Hyeon"/>
              <a:sym typeface="Do Hyeon"/>
            </a:endParaRPr>
          </a:p>
        </p:txBody>
      </p:sp>
      <p:sp>
        <p:nvSpPr>
          <p:cNvPr id="829" name="Google Shape;829;p30"/>
          <p:cNvSpPr txBox="1"/>
          <p:nvPr/>
        </p:nvSpPr>
        <p:spPr>
          <a:xfrm>
            <a:off x="3491400" y="165377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and well placed</a:t>
            </a:r>
            <a:endParaRPr sz="1200">
              <a:solidFill>
                <a:schemeClr val="dk1"/>
              </a:solidFill>
              <a:latin typeface="Lato"/>
              <a:ea typeface="Lato"/>
              <a:cs typeface="Lato"/>
              <a:sym typeface="Lato"/>
            </a:endParaRPr>
          </a:p>
        </p:txBody>
      </p:sp>
      <p:sp>
        <p:nvSpPr>
          <p:cNvPr id="830" name="Google Shape;830;p30"/>
          <p:cNvSpPr txBox="1"/>
          <p:nvPr/>
        </p:nvSpPr>
        <p:spPr>
          <a:xfrm>
            <a:off x="3491400" y="243570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Nothing is correct</a:t>
            </a:r>
            <a:endParaRPr sz="1200">
              <a:solidFill>
                <a:schemeClr val="dk1"/>
              </a:solidFill>
              <a:latin typeface="Lato"/>
              <a:ea typeface="Lato"/>
              <a:cs typeface="Lato"/>
              <a:sym typeface="Lato"/>
            </a:endParaRPr>
          </a:p>
        </p:txBody>
      </p:sp>
      <p:sp>
        <p:nvSpPr>
          <p:cNvPr id="831" name="Google Shape;831;p30"/>
          <p:cNvSpPr txBox="1"/>
          <p:nvPr/>
        </p:nvSpPr>
        <p:spPr>
          <a:xfrm>
            <a:off x="3491400" y="321762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but wrongly placed</a:t>
            </a:r>
            <a:endParaRPr sz="1200">
              <a:solidFill>
                <a:schemeClr val="dk1"/>
              </a:solidFill>
              <a:latin typeface="Lato"/>
              <a:ea typeface="Lato"/>
              <a:cs typeface="Lato"/>
              <a:sym typeface="Lato"/>
            </a:endParaRPr>
          </a:p>
        </p:txBody>
      </p:sp>
      <p:sp>
        <p:nvSpPr>
          <p:cNvPr id="832" name="Google Shape;832;p30"/>
          <p:cNvSpPr txBox="1"/>
          <p:nvPr/>
        </p:nvSpPr>
        <p:spPr>
          <a:xfrm>
            <a:off x="3491400" y="399955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Two numbers are correct but wrongly placed</a:t>
            </a:r>
            <a:endParaRPr sz="1200">
              <a:solidFill>
                <a:schemeClr val="dk1"/>
              </a:solidFill>
              <a:latin typeface="Lato"/>
              <a:ea typeface="Lato"/>
              <a:cs typeface="Lato"/>
              <a:sym typeface="Lato"/>
            </a:endParaRPr>
          </a:p>
        </p:txBody>
      </p:sp>
      <p:grpSp>
        <p:nvGrpSpPr>
          <p:cNvPr id="833" name="Google Shape;833;p30"/>
          <p:cNvGrpSpPr/>
          <p:nvPr/>
        </p:nvGrpSpPr>
        <p:grpSpPr>
          <a:xfrm>
            <a:off x="6203450" y="1853850"/>
            <a:ext cx="1563000" cy="1673625"/>
            <a:chOff x="6203450" y="1853850"/>
            <a:chExt cx="1563000" cy="1673625"/>
          </a:xfrm>
        </p:grpSpPr>
        <p:sp>
          <p:nvSpPr>
            <p:cNvPr id="834" name="Google Shape;834;p30"/>
            <p:cNvSpPr/>
            <p:nvPr/>
          </p:nvSpPr>
          <p:spPr>
            <a:xfrm>
              <a:off x="6379225" y="1853850"/>
              <a:ext cx="1225500" cy="1225500"/>
            </a:xfrm>
            <a:prstGeom prst="donut">
              <a:avLst>
                <a:gd name="adj" fmla="val 1413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6203450" y="2448675"/>
              <a:ext cx="1563000" cy="107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30"/>
            <p:cNvGrpSpPr/>
            <p:nvPr/>
          </p:nvGrpSpPr>
          <p:grpSpPr>
            <a:xfrm>
              <a:off x="6878225" y="2792363"/>
              <a:ext cx="227400" cy="391425"/>
              <a:chOff x="6878225" y="2720400"/>
              <a:chExt cx="227400" cy="391425"/>
            </a:xfrm>
          </p:grpSpPr>
          <p:sp>
            <p:nvSpPr>
              <p:cNvPr id="837" name="Google Shape;837;p30"/>
              <p:cNvSpPr/>
              <p:nvPr/>
            </p:nvSpPr>
            <p:spPr>
              <a:xfrm>
                <a:off x="6878225" y="2720400"/>
                <a:ext cx="227400" cy="227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946775" y="2864325"/>
                <a:ext cx="90300" cy="247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0" name="Google Shape;840;p30">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1C404B1A-6368-4210-4ED6-BA021CDEFD51}"/>
              </a:ext>
            </a:extLst>
          </p:cNvPr>
          <p:cNvGrpSpPr/>
          <p:nvPr/>
        </p:nvGrpSpPr>
        <p:grpSpPr>
          <a:xfrm>
            <a:off x="263595" y="595500"/>
            <a:ext cx="8617500" cy="377400"/>
            <a:chOff x="263595" y="595500"/>
            <a:chExt cx="8617500" cy="377400"/>
          </a:xfrm>
        </p:grpSpPr>
        <p:sp>
          <p:nvSpPr>
            <p:cNvPr id="839" name="Google Shape;839;p30">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0">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26;p30">
            <a:extLst>
              <a:ext uri="{FF2B5EF4-FFF2-40B4-BE49-F238E27FC236}">
                <a16:creationId xmlns:a16="http://schemas.microsoft.com/office/drawing/2014/main" id="{09A15F38-92A5-83DB-5100-3760C69AEB7F}"/>
              </a:ext>
            </a:extLst>
          </p:cNvPr>
          <p:cNvSpPr/>
          <p:nvPr/>
        </p:nvSpPr>
        <p:spPr>
          <a:xfrm>
            <a:off x="1019436" y="4703569"/>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B8779321-088A-458E-EACD-1A4B2D0C1E13}"/>
              </a:ext>
            </a:extLst>
          </p:cNvPr>
          <p:cNvSpPr/>
          <p:nvPr/>
        </p:nvSpPr>
        <p:spPr>
          <a:xfrm>
            <a:off x="6905851" y="4755646"/>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pic>
        <p:nvPicPr>
          <p:cNvPr id="6" name="Picture 5" descr="A black background with a black square&#10;&#10;Description automatically generated with medium confidence">
            <a:extLst>
              <a:ext uri="{FF2B5EF4-FFF2-40B4-BE49-F238E27FC236}">
                <a16:creationId xmlns:a16="http://schemas.microsoft.com/office/drawing/2014/main" id="{80229156-7CA7-FE59-F9BE-07AF12D5FACF}"/>
              </a:ext>
            </a:extLst>
          </p:cNvPr>
          <p:cNvPicPr>
            <a:picLocks noChangeAspect="1"/>
          </p:cNvPicPr>
          <p:nvPr/>
        </p:nvPicPr>
        <p:blipFill>
          <a:blip r:embed="rId3"/>
          <a:stretch>
            <a:fillRect/>
          </a:stretch>
        </p:blipFill>
        <p:spPr>
          <a:xfrm>
            <a:off x="0" y="3698399"/>
            <a:ext cx="9144000" cy="1445101"/>
          </a:xfrm>
          <a:prstGeom prst="rect">
            <a:avLst/>
          </a:prstGeom>
        </p:spPr>
      </p:pic>
      <p:sp>
        <p:nvSpPr>
          <p:cNvPr id="1483" name="Google Shape;148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09</a:t>
            </a:r>
            <a:endParaRPr dirty="0"/>
          </a:p>
        </p:txBody>
      </p:sp>
      <p:sp>
        <p:nvSpPr>
          <p:cNvPr id="1484" name="Google Shape;1484;p46"/>
          <p:cNvSpPr txBox="1"/>
          <p:nvPr/>
        </p:nvSpPr>
        <p:spPr>
          <a:xfrm>
            <a:off x="1472750" y="1104550"/>
            <a:ext cx="6198600" cy="10791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US" dirty="0">
                <a:latin typeface="Lato" panose="020F0502020204030203" pitchFamily="34" charset="0"/>
              </a:rPr>
              <a:t>A person facing north turns 90 degrees clockwise, then 180 degrees counterclockwise, and then 270 degrees clockwise. In which direction is the person facing now?</a:t>
            </a:r>
            <a:endParaRPr dirty="0">
              <a:solidFill>
                <a:schemeClr val="dk1"/>
              </a:solidFill>
              <a:latin typeface="Lato" panose="020F0502020204030203" pitchFamily="34" charset="0"/>
              <a:ea typeface="Lato"/>
              <a:cs typeface="Lato"/>
              <a:sym typeface="Lato"/>
            </a:endParaRPr>
          </a:p>
        </p:txBody>
      </p:sp>
      <p:sp>
        <p:nvSpPr>
          <p:cNvPr id="1485" name="Google Shape;1485;p46">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Print">
            <a:extLst>
              <a:ext uri="{FF2B5EF4-FFF2-40B4-BE49-F238E27FC236}">
                <a16:creationId xmlns:a16="http://schemas.microsoft.com/office/drawing/2014/main" id="{B1A56D39-22C5-71D4-0703-47C2D17A8C4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67100" y1="31600" x2="65200" y2="33300"/>
                      </a14:backgroundRemoval>
                    </a14:imgEffect>
                  </a14:imgLayer>
                </a14:imgProps>
              </a:ext>
              <a:ext uri="{28A0092B-C50C-407E-A947-70E740481C1C}">
                <a14:useLocalDpi xmlns:a14="http://schemas.microsoft.com/office/drawing/2010/main" val="0"/>
              </a:ext>
            </a:extLst>
          </a:blip>
          <a:srcRect l="44965" t="19837" r="20665" b="50000"/>
          <a:stretch/>
        </p:blipFill>
        <p:spPr bwMode="auto">
          <a:xfrm>
            <a:off x="1417319" y="1910253"/>
            <a:ext cx="1767841" cy="15514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int">
            <a:extLst>
              <a:ext uri="{FF2B5EF4-FFF2-40B4-BE49-F238E27FC236}">
                <a16:creationId xmlns:a16="http://schemas.microsoft.com/office/drawing/2014/main" id="{7BC7DC8A-2E3B-4D6C-5F26-B2B26A0B157A}"/>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5100" y1="24600" x2="25400" y2="26600"/>
                        <a14:foregroundMark x1="29000" y1="24700" x2="29000" y2="24700"/>
                        <a14:foregroundMark x1="34800" y1="24600" x2="34800" y2="24600"/>
                        <a14:foregroundMark x1="38500" y1="24600" x2="38500" y2="24600"/>
                        <a14:foregroundMark x1="41900" y1="25700" x2="41900" y2="25700"/>
                        <a14:foregroundMark x1="41800" y1="30200" x2="41800" y2="30200"/>
                        <a14:foregroundMark x1="41800" y1="34800" x2="41800" y2="34800"/>
                        <a14:foregroundMark x1="38600" y1="36000" x2="38600" y2="36000"/>
                        <a14:foregroundMark x1="35100" y1="35800" x2="35100" y2="35800"/>
                        <a14:foregroundMark x1="30100" y1="36100" x2="30100" y2="36100"/>
                        <a14:foregroundMark x1="25700" y1="36100" x2="25700" y2="36100"/>
                        <a14:foregroundMark x1="25800" y1="41400" x2="25800" y2="41400"/>
                        <a14:foregroundMark x1="25700" y1="45800" x2="25700" y2="45800"/>
                        <a14:foregroundMark x1="26400" y1="48800" x2="26400" y2="48800"/>
                        <a14:foregroundMark x1="31200" y1="48900" x2="31200" y2="48900"/>
                        <a14:foregroundMark x1="35900" y1="49100" x2="35900" y2="49100"/>
                        <a14:foregroundMark x1="40900" y1="49100" x2="40900" y2="49100"/>
                        <a14:foregroundMark x1="44700" y1="48900" x2="44700" y2="48900"/>
                        <a14:foregroundMark x1="47300" y1="43800" x2="47300" y2="43800"/>
                        <a14:backgroundMark x1="63900" y1="51300" x2="64900" y2="72400"/>
                        <a14:backgroundMark x1="72000" y1="56600" x2="56000" y2="75200"/>
                        <a14:backgroundMark x1="56000" y1="75200" x2="67100" y2="74000"/>
                        <a14:backgroundMark x1="67100" y1="74000" x2="72600" y2="62300"/>
                        <a14:backgroundMark x1="72600" y1="62300" x2="61900" y2="55600"/>
                        <a14:backgroundMark x1="61900" y1="55600" x2="52500" y2="65600"/>
                        <a14:backgroundMark x1="52500" y1="65600" x2="63100" y2="76000"/>
                        <a14:backgroundMark x1="63100" y1="76000" x2="70500" y2="69700"/>
                        <a14:backgroundMark x1="70500" y1="69700" x2="71500" y2="63900"/>
                        <a14:backgroundMark x1="64600" y1="55600" x2="75900" y2="61900"/>
                        <a14:backgroundMark x1="63800" y1="53600" x2="72800" y2="54600"/>
                        <a14:backgroundMark x1="72800" y1="56300" x2="72800" y2="56300"/>
                        <a14:backgroundMark x1="73600" y1="58500" x2="79700" y2="70100"/>
                        <a14:backgroundMark x1="79700" y1="70100" x2="79700" y2="70100"/>
                        <a14:backgroundMark x1="75200" y1="57500" x2="72500" y2="74300"/>
                        <a14:backgroundMark x1="72500" y1="74300" x2="69600" y2="79600"/>
                        <a14:backgroundMark x1="56700" y1="56600" x2="63400" y2="71700"/>
                        <a14:backgroundMark x1="69600" y1="63300" x2="71600" y2="79200"/>
                      </a14:backgroundRemoval>
                    </a14:imgEffect>
                  </a14:imgLayer>
                </a14:imgProps>
              </a:ext>
              <a:ext uri="{28A0092B-C50C-407E-A947-70E740481C1C}">
                <a14:useLocalDpi xmlns:a14="http://schemas.microsoft.com/office/drawing/2010/main" val="0"/>
              </a:ext>
            </a:extLst>
          </a:blip>
          <a:srcRect l="19784" t="20580" r="43941" b="39264"/>
          <a:stretch/>
        </p:blipFill>
        <p:spPr bwMode="auto">
          <a:xfrm>
            <a:off x="792522" y="3154847"/>
            <a:ext cx="1865818" cy="20654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Google Shape;916;p34">
            <a:extLst>
              <a:ext uri="{FF2B5EF4-FFF2-40B4-BE49-F238E27FC236}">
                <a16:creationId xmlns:a16="http://schemas.microsoft.com/office/drawing/2014/main" id="{F14CA6CF-C322-88CE-0983-755CEB0A362D}"/>
              </a:ext>
            </a:extLst>
          </p:cNvPr>
          <p:cNvGraphicFramePr/>
          <p:nvPr>
            <p:extLst>
              <p:ext uri="{D42A27DB-BD31-4B8C-83A1-F6EECF244321}">
                <p14:modId xmlns:p14="http://schemas.microsoft.com/office/powerpoint/2010/main" val="3590076147"/>
              </p:ext>
            </p:extLst>
          </p:nvPr>
        </p:nvGraphicFramePr>
        <p:xfrm>
          <a:off x="3809957" y="2335025"/>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East</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 name="Google Shape;916;p34">
            <a:extLst>
              <a:ext uri="{FF2B5EF4-FFF2-40B4-BE49-F238E27FC236}">
                <a16:creationId xmlns:a16="http://schemas.microsoft.com/office/drawing/2014/main" id="{CCF00AE5-5415-209F-0E6C-DCE633DFA00B}"/>
              </a:ext>
            </a:extLst>
          </p:cNvPr>
          <p:cNvGraphicFramePr/>
          <p:nvPr>
            <p:extLst>
              <p:ext uri="{D42A27DB-BD31-4B8C-83A1-F6EECF244321}">
                <p14:modId xmlns:p14="http://schemas.microsoft.com/office/powerpoint/2010/main" val="3736921481"/>
              </p:ext>
            </p:extLst>
          </p:nvPr>
        </p:nvGraphicFramePr>
        <p:xfrm>
          <a:off x="6041946" y="2335025"/>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West</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4" name="Google Shape;916;p34">
            <a:extLst>
              <a:ext uri="{FF2B5EF4-FFF2-40B4-BE49-F238E27FC236}">
                <a16:creationId xmlns:a16="http://schemas.microsoft.com/office/drawing/2014/main" id="{8F39A464-434D-668D-C286-1C162CE19821}"/>
              </a:ext>
            </a:extLst>
          </p:cNvPr>
          <p:cNvGraphicFramePr/>
          <p:nvPr>
            <p:extLst>
              <p:ext uri="{D42A27DB-BD31-4B8C-83A1-F6EECF244321}">
                <p14:modId xmlns:p14="http://schemas.microsoft.com/office/powerpoint/2010/main" val="3460338256"/>
              </p:ext>
            </p:extLst>
          </p:nvPr>
        </p:nvGraphicFramePr>
        <p:xfrm>
          <a:off x="3809957" y="3060582"/>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North</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Google Shape;916;p34">
            <a:extLst>
              <a:ext uri="{FF2B5EF4-FFF2-40B4-BE49-F238E27FC236}">
                <a16:creationId xmlns:a16="http://schemas.microsoft.com/office/drawing/2014/main" id="{01D603C8-2D01-498E-1119-FAC5405452D6}"/>
              </a:ext>
            </a:extLst>
          </p:cNvPr>
          <p:cNvGraphicFramePr/>
          <p:nvPr>
            <p:extLst>
              <p:ext uri="{D42A27DB-BD31-4B8C-83A1-F6EECF244321}">
                <p14:modId xmlns:p14="http://schemas.microsoft.com/office/powerpoint/2010/main" val="1138618017"/>
              </p:ext>
            </p:extLst>
          </p:nvPr>
        </p:nvGraphicFramePr>
        <p:xfrm>
          <a:off x="6041946" y="3060582"/>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South</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pic>
        <p:nvPicPr>
          <p:cNvPr id="8" name="Picture 7" descr="A black background with a black square&#10;&#10;Description automatically generated with medium confidence">
            <a:extLst>
              <a:ext uri="{FF2B5EF4-FFF2-40B4-BE49-F238E27FC236}">
                <a16:creationId xmlns:a16="http://schemas.microsoft.com/office/drawing/2014/main" id="{7341B18F-28A2-AD54-A1E1-011FD0954463}"/>
              </a:ext>
            </a:extLst>
          </p:cNvPr>
          <p:cNvPicPr>
            <a:picLocks noChangeAspect="1"/>
          </p:cNvPicPr>
          <p:nvPr/>
        </p:nvPicPr>
        <p:blipFill>
          <a:blip r:embed="rId3"/>
          <a:stretch>
            <a:fillRect/>
          </a:stretch>
        </p:blipFill>
        <p:spPr>
          <a:xfrm>
            <a:off x="0" y="3698399"/>
            <a:ext cx="9144000" cy="1445101"/>
          </a:xfrm>
          <a:prstGeom prst="rect">
            <a:avLst/>
          </a:prstGeom>
        </p:spPr>
      </p:pic>
      <p:sp>
        <p:nvSpPr>
          <p:cNvPr id="1515" name="Google Shape;1515;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09</a:t>
            </a:r>
            <a:endParaRPr dirty="0"/>
          </a:p>
        </p:txBody>
      </p:sp>
      <p:sp>
        <p:nvSpPr>
          <p:cNvPr id="1516" name="Google Shape;1516;p47"/>
          <p:cNvSpPr txBox="1"/>
          <p:nvPr/>
        </p:nvSpPr>
        <p:spPr>
          <a:xfrm>
            <a:off x="1472750" y="1104550"/>
            <a:ext cx="6198600" cy="10791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US" dirty="0">
                <a:latin typeface="Lato" panose="020F0502020204030203" pitchFamily="34" charset="0"/>
              </a:rPr>
              <a:t>A person facing north turns 90 degrees clockwise, then 180 degrees counterclockwise, and then 270 degrees clockwise. In which direction is the person facing now?</a:t>
            </a:r>
            <a:endParaRPr lang="en-US" dirty="0">
              <a:solidFill>
                <a:schemeClr val="dk1"/>
              </a:solidFill>
              <a:latin typeface="Lato" panose="020F0502020204030203" pitchFamily="34" charset="0"/>
              <a:ea typeface="Lato"/>
              <a:cs typeface="Lato"/>
              <a:sym typeface="Lato"/>
            </a:endParaRPr>
          </a:p>
        </p:txBody>
      </p:sp>
      <p:sp>
        <p:nvSpPr>
          <p:cNvPr id="1517" name="Google Shape;1517;p47">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Print">
            <a:extLst>
              <a:ext uri="{FF2B5EF4-FFF2-40B4-BE49-F238E27FC236}">
                <a16:creationId xmlns:a16="http://schemas.microsoft.com/office/drawing/2014/main" id="{95C0C3E2-FF46-4B4B-ED6B-1E21757FB95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67100" y1="31600" x2="65200" y2="33300"/>
                      </a14:backgroundRemoval>
                    </a14:imgEffect>
                  </a14:imgLayer>
                </a14:imgProps>
              </a:ext>
              <a:ext uri="{28A0092B-C50C-407E-A947-70E740481C1C}">
                <a14:useLocalDpi xmlns:a14="http://schemas.microsoft.com/office/drawing/2010/main" val="0"/>
              </a:ext>
            </a:extLst>
          </a:blip>
          <a:srcRect l="44965" t="19837" r="20665" b="50000"/>
          <a:stretch/>
        </p:blipFill>
        <p:spPr bwMode="auto">
          <a:xfrm>
            <a:off x="1417319" y="1910253"/>
            <a:ext cx="1767841" cy="15514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rint">
            <a:extLst>
              <a:ext uri="{FF2B5EF4-FFF2-40B4-BE49-F238E27FC236}">
                <a16:creationId xmlns:a16="http://schemas.microsoft.com/office/drawing/2014/main" id="{9ACCFF1E-8B3A-51B8-6B56-8EC59BFF234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5100" y1="24600" x2="25400" y2="26600"/>
                        <a14:foregroundMark x1="29000" y1="24700" x2="29000" y2="24700"/>
                        <a14:foregroundMark x1="34800" y1="24600" x2="34800" y2="24600"/>
                        <a14:foregroundMark x1="38500" y1="24600" x2="38500" y2="24600"/>
                        <a14:foregroundMark x1="41900" y1="25700" x2="41900" y2="25700"/>
                        <a14:foregroundMark x1="41800" y1="30200" x2="41800" y2="30200"/>
                        <a14:foregroundMark x1="41800" y1="34800" x2="41800" y2="34800"/>
                        <a14:foregroundMark x1="38600" y1="36000" x2="38600" y2="36000"/>
                        <a14:foregroundMark x1="35100" y1="35800" x2="35100" y2="35800"/>
                        <a14:foregroundMark x1="30100" y1="36100" x2="30100" y2="36100"/>
                        <a14:foregroundMark x1="25700" y1="36100" x2="25700" y2="36100"/>
                        <a14:foregroundMark x1="25800" y1="41400" x2="25800" y2="41400"/>
                        <a14:foregroundMark x1="25700" y1="45800" x2="25700" y2="45800"/>
                        <a14:foregroundMark x1="26400" y1="48800" x2="26400" y2="48800"/>
                        <a14:foregroundMark x1="31200" y1="48900" x2="31200" y2="48900"/>
                        <a14:foregroundMark x1="35900" y1="49100" x2="35900" y2="49100"/>
                        <a14:foregroundMark x1="40900" y1="49100" x2="40900" y2="49100"/>
                        <a14:foregroundMark x1="44700" y1="48900" x2="44700" y2="48900"/>
                        <a14:foregroundMark x1="47300" y1="43800" x2="47300" y2="43800"/>
                        <a14:backgroundMark x1="63900" y1="51300" x2="64900" y2="72400"/>
                        <a14:backgroundMark x1="72000" y1="56600" x2="56000" y2="75200"/>
                        <a14:backgroundMark x1="56000" y1="75200" x2="67100" y2="74000"/>
                        <a14:backgroundMark x1="67100" y1="74000" x2="72600" y2="62300"/>
                        <a14:backgroundMark x1="72600" y1="62300" x2="61900" y2="55600"/>
                        <a14:backgroundMark x1="61900" y1="55600" x2="52500" y2="65600"/>
                        <a14:backgroundMark x1="52500" y1="65600" x2="63100" y2="76000"/>
                        <a14:backgroundMark x1="63100" y1="76000" x2="70500" y2="69700"/>
                        <a14:backgroundMark x1="70500" y1="69700" x2="71500" y2="63900"/>
                        <a14:backgroundMark x1="64600" y1="55600" x2="75900" y2="61900"/>
                        <a14:backgroundMark x1="63800" y1="53600" x2="72800" y2="54600"/>
                        <a14:backgroundMark x1="72800" y1="56300" x2="72800" y2="56300"/>
                        <a14:backgroundMark x1="73600" y1="58500" x2="79700" y2="70100"/>
                        <a14:backgroundMark x1="79700" y1="70100" x2="79700" y2="70100"/>
                        <a14:backgroundMark x1="75200" y1="57500" x2="72500" y2="74300"/>
                        <a14:backgroundMark x1="72500" y1="74300" x2="69600" y2="79600"/>
                        <a14:backgroundMark x1="56700" y1="56600" x2="63400" y2="71700"/>
                        <a14:backgroundMark x1="69600" y1="63300" x2="71600" y2="79200"/>
                      </a14:backgroundRemoval>
                    </a14:imgEffect>
                  </a14:imgLayer>
                </a14:imgProps>
              </a:ext>
              <a:ext uri="{28A0092B-C50C-407E-A947-70E740481C1C}">
                <a14:useLocalDpi xmlns:a14="http://schemas.microsoft.com/office/drawing/2010/main" val="0"/>
              </a:ext>
            </a:extLst>
          </a:blip>
          <a:srcRect l="19784" t="20580" r="43941" b="39264"/>
          <a:stretch/>
        </p:blipFill>
        <p:spPr bwMode="auto">
          <a:xfrm>
            <a:off x="792522" y="3154847"/>
            <a:ext cx="1865818" cy="20654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916;p34">
            <a:extLst>
              <a:ext uri="{FF2B5EF4-FFF2-40B4-BE49-F238E27FC236}">
                <a16:creationId xmlns:a16="http://schemas.microsoft.com/office/drawing/2014/main" id="{FDD48312-388B-53D1-F9AB-09988D0C8C71}"/>
              </a:ext>
            </a:extLst>
          </p:cNvPr>
          <p:cNvGraphicFramePr/>
          <p:nvPr>
            <p:extLst>
              <p:ext uri="{D42A27DB-BD31-4B8C-83A1-F6EECF244321}">
                <p14:modId xmlns:p14="http://schemas.microsoft.com/office/powerpoint/2010/main" val="3840782507"/>
              </p:ext>
            </p:extLst>
          </p:nvPr>
        </p:nvGraphicFramePr>
        <p:xfrm>
          <a:off x="3809957" y="2335025"/>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East</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Google Shape;916;p34">
            <a:extLst>
              <a:ext uri="{FF2B5EF4-FFF2-40B4-BE49-F238E27FC236}">
                <a16:creationId xmlns:a16="http://schemas.microsoft.com/office/drawing/2014/main" id="{E6E73F3B-6F3D-7756-5198-26C2AA108014}"/>
              </a:ext>
            </a:extLst>
          </p:cNvPr>
          <p:cNvGraphicFramePr/>
          <p:nvPr>
            <p:extLst>
              <p:ext uri="{D42A27DB-BD31-4B8C-83A1-F6EECF244321}">
                <p14:modId xmlns:p14="http://schemas.microsoft.com/office/powerpoint/2010/main" val="2114916860"/>
              </p:ext>
            </p:extLst>
          </p:nvPr>
        </p:nvGraphicFramePr>
        <p:xfrm>
          <a:off x="6041946" y="2335025"/>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West</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Google Shape;916;p34">
            <a:extLst>
              <a:ext uri="{FF2B5EF4-FFF2-40B4-BE49-F238E27FC236}">
                <a16:creationId xmlns:a16="http://schemas.microsoft.com/office/drawing/2014/main" id="{BFEB91F7-8000-7CCE-A1B3-6437BFC471B6}"/>
              </a:ext>
            </a:extLst>
          </p:cNvPr>
          <p:cNvGraphicFramePr/>
          <p:nvPr>
            <p:extLst>
              <p:ext uri="{D42A27DB-BD31-4B8C-83A1-F6EECF244321}">
                <p14:modId xmlns:p14="http://schemas.microsoft.com/office/powerpoint/2010/main" val="481313479"/>
              </p:ext>
            </p:extLst>
          </p:nvPr>
        </p:nvGraphicFramePr>
        <p:xfrm>
          <a:off x="3809957" y="3060582"/>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North</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 name="Google Shape;916;p34">
            <a:extLst>
              <a:ext uri="{FF2B5EF4-FFF2-40B4-BE49-F238E27FC236}">
                <a16:creationId xmlns:a16="http://schemas.microsoft.com/office/drawing/2014/main" id="{3C879067-CE52-81A4-BAD3-DE4D8E323B97}"/>
              </a:ext>
            </a:extLst>
          </p:cNvPr>
          <p:cNvGraphicFramePr/>
          <p:nvPr>
            <p:extLst>
              <p:ext uri="{D42A27DB-BD31-4B8C-83A1-F6EECF244321}">
                <p14:modId xmlns:p14="http://schemas.microsoft.com/office/powerpoint/2010/main" val="2616979832"/>
              </p:ext>
            </p:extLst>
          </p:nvPr>
        </p:nvGraphicFramePr>
        <p:xfrm>
          <a:off x="6041946" y="3060582"/>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South</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10 to Continue</a:t>
            </a:r>
            <a:endParaRPr lang="en-UG" dirty="0"/>
          </a:p>
        </p:txBody>
      </p:sp>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3">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4">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5">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6">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7">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8">
            <a:duotone>
              <a:prstClr val="black"/>
              <a:schemeClr val="accent1">
                <a:tint val="45000"/>
                <a:satMod val="400000"/>
              </a:schemeClr>
            </a:duotone>
          </a:blip>
          <a:stretch>
            <a:fillRect/>
          </a:stretch>
        </p:blipFill>
        <p:spPr>
          <a:xfrm>
            <a:off x="401930" y="3262471"/>
            <a:ext cx="1156733" cy="1437728"/>
          </a:xfrm>
          <a:prstGeom prst="rect">
            <a:avLst/>
          </a:prstGeom>
        </p:spPr>
      </p:pic>
      <p:pic>
        <p:nvPicPr>
          <p:cNvPr id="3" name="Picture 2" descr="A yellow lock with a black background&#10;&#10;Description automatically generated">
            <a:extLst>
              <a:ext uri="{FF2B5EF4-FFF2-40B4-BE49-F238E27FC236}">
                <a16:creationId xmlns:a16="http://schemas.microsoft.com/office/drawing/2014/main" id="{3450B73C-F056-A005-9C1B-16F24A61B234}"/>
              </a:ext>
            </a:extLst>
          </p:cNvPr>
          <p:cNvPicPr>
            <a:picLocks noChangeAspect="1"/>
          </p:cNvPicPr>
          <p:nvPr/>
        </p:nvPicPr>
        <p:blipFill>
          <a:blip r:embed="rId9">
            <a:duotone>
              <a:prstClr val="black"/>
              <a:schemeClr val="accent1">
                <a:tint val="45000"/>
                <a:satMod val="400000"/>
              </a:schemeClr>
            </a:duotone>
          </a:blip>
          <a:stretch>
            <a:fillRect/>
          </a:stretch>
        </p:blipFill>
        <p:spPr>
          <a:xfrm>
            <a:off x="2208996" y="3263958"/>
            <a:ext cx="1156733" cy="1437728"/>
          </a:xfrm>
          <a:prstGeom prst="rect">
            <a:avLst/>
          </a:prstGeom>
        </p:spPr>
      </p:pic>
      <p:pic>
        <p:nvPicPr>
          <p:cNvPr id="9" name="Picture 8" descr="A yellow lock with black text&#10;&#10;Description automatically generated">
            <a:extLst>
              <a:ext uri="{FF2B5EF4-FFF2-40B4-BE49-F238E27FC236}">
                <a16:creationId xmlns:a16="http://schemas.microsoft.com/office/drawing/2014/main" id="{E7835DB8-B4A6-5FF3-655C-17C90841A484}"/>
              </a:ext>
            </a:extLst>
          </p:cNvPr>
          <p:cNvPicPr>
            <a:picLocks noChangeAspect="1"/>
          </p:cNvPicPr>
          <p:nvPr/>
        </p:nvPicPr>
        <p:blipFill>
          <a:blip r:embed="rId10">
            <a:duotone>
              <a:prstClr val="black"/>
              <a:schemeClr val="accent1">
                <a:tint val="45000"/>
                <a:satMod val="400000"/>
              </a:schemeClr>
            </a:duotone>
          </a:blip>
          <a:stretch>
            <a:fillRect/>
          </a:stretch>
        </p:blipFill>
        <p:spPr>
          <a:xfrm>
            <a:off x="4017072" y="3262471"/>
            <a:ext cx="1156733" cy="1437728"/>
          </a:xfrm>
          <a:prstGeom prst="rect">
            <a:avLst/>
          </a:prstGeom>
        </p:spPr>
      </p:pic>
      <p:pic>
        <p:nvPicPr>
          <p:cNvPr id="10" name="Picture 9" descr="A yellow lock with a black background&#10;&#10;Description automatically generated">
            <a:extLst>
              <a:ext uri="{FF2B5EF4-FFF2-40B4-BE49-F238E27FC236}">
                <a16:creationId xmlns:a16="http://schemas.microsoft.com/office/drawing/2014/main" id="{5E25555E-893C-89F9-D5C3-0AEC762A5947}"/>
              </a:ext>
            </a:extLst>
          </p:cNvPr>
          <p:cNvPicPr>
            <a:picLocks noChangeAspect="1"/>
          </p:cNvPicPr>
          <p:nvPr/>
        </p:nvPicPr>
        <p:blipFill>
          <a:blip r:embed="rId11">
            <a:duotone>
              <a:prstClr val="black"/>
              <a:schemeClr val="accent1">
                <a:tint val="45000"/>
                <a:satMod val="400000"/>
              </a:schemeClr>
            </a:duotone>
          </a:blip>
          <a:stretch>
            <a:fillRect/>
          </a:stretch>
        </p:blipFill>
        <p:spPr>
          <a:xfrm>
            <a:off x="5800563" y="3250359"/>
            <a:ext cx="1156733" cy="1437728"/>
          </a:xfrm>
          <a:prstGeom prst="rect">
            <a:avLst/>
          </a:prstGeom>
        </p:spPr>
      </p:pic>
      <p:pic>
        <p:nvPicPr>
          <p:cNvPr id="12" name="Picture 11" descr="A yellow lock with black text&#10;&#10;Description automatically generated">
            <a:extLst>
              <a:ext uri="{FF2B5EF4-FFF2-40B4-BE49-F238E27FC236}">
                <a16:creationId xmlns:a16="http://schemas.microsoft.com/office/drawing/2014/main" id="{824BB951-FF71-FEEF-9B54-2BCA64E3148B}"/>
              </a:ext>
            </a:extLst>
          </p:cNvPr>
          <p:cNvPicPr>
            <a:picLocks noChangeAspect="1"/>
          </p:cNvPicPr>
          <p:nvPr/>
        </p:nvPicPr>
        <p:blipFill>
          <a:blip r:embed="rId12">
            <a:duotone>
              <a:prstClr val="black"/>
              <a:schemeClr val="accent1">
                <a:tint val="45000"/>
                <a:satMod val="400000"/>
              </a:schemeClr>
            </a:duotone>
          </a:blip>
          <a:stretch>
            <a:fillRect/>
          </a:stretch>
        </p:blipFill>
        <p:spPr>
          <a:xfrm>
            <a:off x="7585337" y="3250359"/>
            <a:ext cx="1156733" cy="1437728"/>
          </a:xfrm>
          <a:prstGeom prst="rect">
            <a:avLst/>
          </a:prstGeom>
        </p:spPr>
      </p:pic>
    </p:spTree>
    <p:extLst>
      <p:ext uri="{BB962C8B-B14F-4D97-AF65-F5344CB8AC3E}">
        <p14:creationId xmlns:p14="http://schemas.microsoft.com/office/powerpoint/2010/main" val="303708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E5EE01DD-9A1C-DFCC-6F0F-52E5E0417AD0}"/>
              </a:ext>
            </a:extLst>
          </p:cNvPr>
          <p:cNvPicPr>
            <a:picLocks noChangeAspect="1"/>
          </p:cNvPicPr>
          <p:nvPr/>
        </p:nvPicPr>
        <p:blipFill>
          <a:blip r:embed="rId3"/>
          <a:stretch>
            <a:fillRect/>
          </a:stretch>
        </p:blipFill>
        <p:spPr>
          <a:xfrm>
            <a:off x="0" y="3698399"/>
            <a:ext cx="9144000" cy="1445101"/>
          </a:xfrm>
          <a:prstGeom prst="rect">
            <a:avLst/>
          </a:prstGeom>
        </p:spPr>
      </p:pic>
      <p:sp>
        <p:nvSpPr>
          <p:cNvPr id="1547" name="Google Shape;154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10</a:t>
            </a:r>
            <a:endParaRPr dirty="0"/>
          </a:p>
        </p:txBody>
      </p:sp>
      <p:sp>
        <p:nvSpPr>
          <p:cNvPr id="1548" name="Google Shape;1548;p48"/>
          <p:cNvSpPr txBox="1"/>
          <p:nvPr/>
        </p:nvSpPr>
        <p:spPr>
          <a:xfrm>
            <a:off x="1472750" y="1104550"/>
            <a:ext cx="6198600" cy="4152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What five-letter word becomes shorter when you add two letters to it?</a:t>
            </a:r>
            <a:endParaRPr>
              <a:solidFill>
                <a:schemeClr val="dk1"/>
              </a:solidFill>
              <a:latin typeface="Lato"/>
              <a:ea typeface="Lato"/>
              <a:cs typeface="Lato"/>
              <a:sym typeface="Lato"/>
            </a:endParaRPr>
          </a:p>
        </p:txBody>
      </p:sp>
      <p:graphicFrame>
        <p:nvGraphicFramePr>
          <p:cNvPr id="1549" name="Google Shape;1549;p48"/>
          <p:cNvGraphicFramePr/>
          <p:nvPr>
            <p:extLst>
              <p:ext uri="{D42A27DB-BD31-4B8C-83A1-F6EECF244321}">
                <p14:modId xmlns:p14="http://schemas.microsoft.com/office/powerpoint/2010/main" val="2232761468"/>
              </p:ext>
            </p:extLst>
          </p:nvPr>
        </p:nvGraphicFramePr>
        <p:xfrm>
          <a:off x="1393975" y="1262800"/>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50" name="Google Shape;1550;p48"/>
          <p:cNvGraphicFramePr/>
          <p:nvPr>
            <p:extLst>
              <p:ext uri="{D42A27DB-BD31-4B8C-83A1-F6EECF244321}">
                <p14:modId xmlns:p14="http://schemas.microsoft.com/office/powerpoint/2010/main" val="994953951"/>
              </p:ext>
            </p:extLst>
          </p:nvPr>
        </p:nvGraphicFramePr>
        <p:xfrm>
          <a:off x="2745850" y="1262800"/>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51" name="Google Shape;1551;p48"/>
          <p:cNvGraphicFramePr/>
          <p:nvPr>
            <p:extLst>
              <p:ext uri="{D42A27DB-BD31-4B8C-83A1-F6EECF244321}">
                <p14:modId xmlns:p14="http://schemas.microsoft.com/office/powerpoint/2010/main" val="338965672"/>
              </p:ext>
            </p:extLst>
          </p:nvPr>
        </p:nvGraphicFramePr>
        <p:xfrm>
          <a:off x="4097725" y="1262800"/>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52" name="Google Shape;1552;p48"/>
          <p:cNvGraphicFramePr/>
          <p:nvPr>
            <p:extLst>
              <p:ext uri="{D42A27DB-BD31-4B8C-83A1-F6EECF244321}">
                <p14:modId xmlns:p14="http://schemas.microsoft.com/office/powerpoint/2010/main" val="1733781938"/>
              </p:ext>
            </p:extLst>
          </p:nvPr>
        </p:nvGraphicFramePr>
        <p:xfrm>
          <a:off x="5449600" y="1262800"/>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53" name="Google Shape;1553;p48"/>
          <p:cNvGraphicFramePr/>
          <p:nvPr>
            <p:extLst>
              <p:ext uri="{D42A27DB-BD31-4B8C-83A1-F6EECF244321}">
                <p14:modId xmlns:p14="http://schemas.microsoft.com/office/powerpoint/2010/main" val="3772272113"/>
              </p:ext>
            </p:extLst>
          </p:nvPr>
        </p:nvGraphicFramePr>
        <p:xfrm>
          <a:off x="6801475" y="1262800"/>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554" name="Google Shape;1554;p48"/>
          <p:cNvSpPr txBox="1"/>
          <p:nvPr/>
        </p:nvSpPr>
        <p:spPr>
          <a:xfrm>
            <a:off x="15330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A</a:t>
            </a:r>
            <a:endParaRPr>
              <a:latin typeface="Do Hyeon"/>
              <a:ea typeface="Do Hyeon"/>
              <a:cs typeface="Do Hyeon"/>
              <a:sym typeface="Do Hyeon"/>
            </a:endParaRPr>
          </a:p>
        </p:txBody>
      </p:sp>
      <p:sp>
        <p:nvSpPr>
          <p:cNvPr id="1555" name="Google Shape;1555;p48"/>
          <p:cNvSpPr txBox="1"/>
          <p:nvPr/>
        </p:nvSpPr>
        <p:spPr>
          <a:xfrm>
            <a:off x="21408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B</a:t>
            </a:r>
            <a:endParaRPr>
              <a:latin typeface="Do Hyeon"/>
              <a:ea typeface="Do Hyeon"/>
              <a:cs typeface="Do Hyeon"/>
              <a:sym typeface="Do Hyeon"/>
            </a:endParaRPr>
          </a:p>
        </p:txBody>
      </p:sp>
      <p:sp>
        <p:nvSpPr>
          <p:cNvPr id="1556" name="Google Shape;1556;p48"/>
          <p:cNvSpPr txBox="1"/>
          <p:nvPr/>
        </p:nvSpPr>
        <p:spPr>
          <a:xfrm>
            <a:off x="27486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C</a:t>
            </a:r>
            <a:endParaRPr>
              <a:latin typeface="Do Hyeon"/>
              <a:ea typeface="Do Hyeon"/>
              <a:cs typeface="Do Hyeon"/>
              <a:sym typeface="Do Hyeon"/>
            </a:endParaRPr>
          </a:p>
        </p:txBody>
      </p:sp>
      <p:sp>
        <p:nvSpPr>
          <p:cNvPr id="1557" name="Google Shape;1557;p48"/>
          <p:cNvSpPr txBox="1"/>
          <p:nvPr/>
        </p:nvSpPr>
        <p:spPr>
          <a:xfrm>
            <a:off x="33564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D</a:t>
            </a:r>
            <a:endParaRPr>
              <a:latin typeface="Do Hyeon"/>
              <a:ea typeface="Do Hyeon"/>
              <a:cs typeface="Do Hyeon"/>
              <a:sym typeface="Do Hyeon"/>
            </a:endParaRPr>
          </a:p>
        </p:txBody>
      </p:sp>
      <p:sp>
        <p:nvSpPr>
          <p:cNvPr id="1558" name="Google Shape;1558;p48"/>
          <p:cNvSpPr txBox="1"/>
          <p:nvPr/>
        </p:nvSpPr>
        <p:spPr>
          <a:xfrm>
            <a:off x="39642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E</a:t>
            </a:r>
            <a:endParaRPr>
              <a:latin typeface="Do Hyeon"/>
              <a:ea typeface="Do Hyeon"/>
              <a:cs typeface="Do Hyeon"/>
              <a:sym typeface="Do Hyeon"/>
            </a:endParaRPr>
          </a:p>
        </p:txBody>
      </p:sp>
      <p:sp>
        <p:nvSpPr>
          <p:cNvPr id="1559" name="Google Shape;1559;p48"/>
          <p:cNvSpPr txBox="1"/>
          <p:nvPr/>
        </p:nvSpPr>
        <p:spPr>
          <a:xfrm>
            <a:off x="45720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F</a:t>
            </a:r>
            <a:endParaRPr>
              <a:latin typeface="Do Hyeon"/>
              <a:ea typeface="Do Hyeon"/>
              <a:cs typeface="Do Hyeon"/>
              <a:sym typeface="Do Hyeon"/>
            </a:endParaRPr>
          </a:p>
        </p:txBody>
      </p:sp>
      <p:sp>
        <p:nvSpPr>
          <p:cNvPr id="1560" name="Google Shape;1560;p48"/>
          <p:cNvSpPr txBox="1"/>
          <p:nvPr/>
        </p:nvSpPr>
        <p:spPr>
          <a:xfrm>
            <a:off x="51798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G</a:t>
            </a:r>
            <a:endParaRPr>
              <a:latin typeface="Do Hyeon"/>
              <a:ea typeface="Do Hyeon"/>
              <a:cs typeface="Do Hyeon"/>
              <a:sym typeface="Do Hyeon"/>
            </a:endParaRPr>
          </a:p>
        </p:txBody>
      </p:sp>
      <p:sp>
        <p:nvSpPr>
          <p:cNvPr id="1561" name="Google Shape;1561;p48"/>
          <p:cNvSpPr txBox="1"/>
          <p:nvPr/>
        </p:nvSpPr>
        <p:spPr>
          <a:xfrm>
            <a:off x="57876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H</a:t>
            </a:r>
            <a:endParaRPr>
              <a:latin typeface="Do Hyeon"/>
              <a:ea typeface="Do Hyeon"/>
              <a:cs typeface="Do Hyeon"/>
              <a:sym typeface="Do Hyeon"/>
            </a:endParaRPr>
          </a:p>
        </p:txBody>
      </p:sp>
      <p:sp>
        <p:nvSpPr>
          <p:cNvPr id="1562" name="Google Shape;1562;p48"/>
          <p:cNvSpPr txBox="1"/>
          <p:nvPr/>
        </p:nvSpPr>
        <p:spPr>
          <a:xfrm>
            <a:off x="63954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I</a:t>
            </a:r>
            <a:endParaRPr>
              <a:latin typeface="Do Hyeon"/>
              <a:ea typeface="Do Hyeon"/>
              <a:cs typeface="Do Hyeon"/>
              <a:sym typeface="Do Hyeon"/>
            </a:endParaRPr>
          </a:p>
        </p:txBody>
      </p:sp>
      <p:sp>
        <p:nvSpPr>
          <p:cNvPr id="1563" name="Google Shape;1563;p48"/>
          <p:cNvSpPr txBox="1"/>
          <p:nvPr/>
        </p:nvSpPr>
        <p:spPr>
          <a:xfrm>
            <a:off x="7003250" y="23208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J</a:t>
            </a:r>
            <a:endParaRPr>
              <a:latin typeface="Do Hyeon"/>
              <a:ea typeface="Do Hyeon"/>
              <a:cs typeface="Do Hyeon"/>
              <a:sym typeface="Do Hyeon"/>
            </a:endParaRPr>
          </a:p>
        </p:txBody>
      </p:sp>
      <p:sp>
        <p:nvSpPr>
          <p:cNvPr id="1564" name="Google Shape;1564;p48"/>
          <p:cNvSpPr txBox="1"/>
          <p:nvPr/>
        </p:nvSpPr>
        <p:spPr>
          <a:xfrm>
            <a:off x="15330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K</a:t>
            </a:r>
            <a:endParaRPr>
              <a:latin typeface="Do Hyeon"/>
              <a:ea typeface="Do Hyeon"/>
              <a:cs typeface="Do Hyeon"/>
              <a:sym typeface="Do Hyeon"/>
            </a:endParaRPr>
          </a:p>
        </p:txBody>
      </p:sp>
      <p:sp>
        <p:nvSpPr>
          <p:cNvPr id="1565" name="Google Shape;1565;p48"/>
          <p:cNvSpPr txBox="1"/>
          <p:nvPr/>
        </p:nvSpPr>
        <p:spPr>
          <a:xfrm>
            <a:off x="21408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L</a:t>
            </a:r>
            <a:endParaRPr>
              <a:latin typeface="Do Hyeon"/>
              <a:ea typeface="Do Hyeon"/>
              <a:cs typeface="Do Hyeon"/>
              <a:sym typeface="Do Hyeon"/>
            </a:endParaRPr>
          </a:p>
        </p:txBody>
      </p:sp>
      <p:sp>
        <p:nvSpPr>
          <p:cNvPr id="1566" name="Google Shape;1566;p48"/>
          <p:cNvSpPr txBox="1"/>
          <p:nvPr/>
        </p:nvSpPr>
        <p:spPr>
          <a:xfrm>
            <a:off x="27486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M</a:t>
            </a:r>
            <a:endParaRPr>
              <a:latin typeface="Do Hyeon"/>
              <a:ea typeface="Do Hyeon"/>
              <a:cs typeface="Do Hyeon"/>
              <a:sym typeface="Do Hyeon"/>
            </a:endParaRPr>
          </a:p>
        </p:txBody>
      </p:sp>
      <p:sp>
        <p:nvSpPr>
          <p:cNvPr id="1567" name="Google Shape;1567;p48"/>
          <p:cNvSpPr txBox="1"/>
          <p:nvPr/>
        </p:nvSpPr>
        <p:spPr>
          <a:xfrm>
            <a:off x="33564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N</a:t>
            </a:r>
            <a:endParaRPr>
              <a:latin typeface="Do Hyeon"/>
              <a:ea typeface="Do Hyeon"/>
              <a:cs typeface="Do Hyeon"/>
              <a:sym typeface="Do Hyeon"/>
            </a:endParaRPr>
          </a:p>
        </p:txBody>
      </p:sp>
      <p:sp>
        <p:nvSpPr>
          <p:cNvPr id="1568" name="Google Shape;1568;p48"/>
          <p:cNvSpPr txBox="1"/>
          <p:nvPr/>
        </p:nvSpPr>
        <p:spPr>
          <a:xfrm>
            <a:off x="39642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O</a:t>
            </a:r>
            <a:endParaRPr>
              <a:latin typeface="Do Hyeon"/>
              <a:ea typeface="Do Hyeon"/>
              <a:cs typeface="Do Hyeon"/>
              <a:sym typeface="Do Hyeon"/>
            </a:endParaRPr>
          </a:p>
        </p:txBody>
      </p:sp>
      <p:sp>
        <p:nvSpPr>
          <p:cNvPr id="1569" name="Google Shape;1569;p48"/>
          <p:cNvSpPr txBox="1"/>
          <p:nvPr/>
        </p:nvSpPr>
        <p:spPr>
          <a:xfrm>
            <a:off x="45720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P</a:t>
            </a:r>
            <a:endParaRPr>
              <a:latin typeface="Do Hyeon"/>
              <a:ea typeface="Do Hyeon"/>
              <a:cs typeface="Do Hyeon"/>
              <a:sym typeface="Do Hyeon"/>
            </a:endParaRPr>
          </a:p>
        </p:txBody>
      </p:sp>
      <p:sp>
        <p:nvSpPr>
          <p:cNvPr id="1570" name="Google Shape;1570;p48"/>
          <p:cNvSpPr txBox="1"/>
          <p:nvPr/>
        </p:nvSpPr>
        <p:spPr>
          <a:xfrm>
            <a:off x="51798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Q</a:t>
            </a:r>
            <a:endParaRPr>
              <a:latin typeface="Do Hyeon"/>
              <a:ea typeface="Do Hyeon"/>
              <a:cs typeface="Do Hyeon"/>
              <a:sym typeface="Do Hyeon"/>
            </a:endParaRPr>
          </a:p>
        </p:txBody>
      </p:sp>
      <p:sp>
        <p:nvSpPr>
          <p:cNvPr id="1571" name="Google Shape;1571;p48"/>
          <p:cNvSpPr txBox="1"/>
          <p:nvPr/>
        </p:nvSpPr>
        <p:spPr>
          <a:xfrm>
            <a:off x="57876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R</a:t>
            </a:r>
            <a:endParaRPr>
              <a:latin typeface="Do Hyeon"/>
              <a:ea typeface="Do Hyeon"/>
              <a:cs typeface="Do Hyeon"/>
              <a:sym typeface="Do Hyeon"/>
            </a:endParaRPr>
          </a:p>
        </p:txBody>
      </p:sp>
      <p:sp>
        <p:nvSpPr>
          <p:cNvPr id="1572" name="Google Shape;1572;p48"/>
          <p:cNvSpPr txBox="1"/>
          <p:nvPr/>
        </p:nvSpPr>
        <p:spPr>
          <a:xfrm>
            <a:off x="63954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S</a:t>
            </a:r>
            <a:endParaRPr>
              <a:latin typeface="Do Hyeon"/>
              <a:ea typeface="Do Hyeon"/>
              <a:cs typeface="Do Hyeon"/>
              <a:sym typeface="Do Hyeon"/>
            </a:endParaRPr>
          </a:p>
        </p:txBody>
      </p:sp>
      <p:sp>
        <p:nvSpPr>
          <p:cNvPr id="1573" name="Google Shape;1573;p48"/>
          <p:cNvSpPr txBox="1"/>
          <p:nvPr/>
        </p:nvSpPr>
        <p:spPr>
          <a:xfrm>
            <a:off x="7003250" y="28935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T</a:t>
            </a:r>
            <a:endParaRPr>
              <a:latin typeface="Do Hyeon"/>
              <a:ea typeface="Do Hyeon"/>
              <a:cs typeface="Do Hyeon"/>
              <a:sym typeface="Do Hyeon"/>
            </a:endParaRPr>
          </a:p>
        </p:txBody>
      </p:sp>
      <p:sp>
        <p:nvSpPr>
          <p:cNvPr id="1574" name="Google Shape;1574;p48"/>
          <p:cNvSpPr txBox="1"/>
          <p:nvPr/>
        </p:nvSpPr>
        <p:spPr>
          <a:xfrm>
            <a:off x="3052550" y="34662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U</a:t>
            </a:r>
            <a:endParaRPr>
              <a:latin typeface="Do Hyeon"/>
              <a:ea typeface="Do Hyeon"/>
              <a:cs typeface="Do Hyeon"/>
              <a:sym typeface="Do Hyeon"/>
            </a:endParaRPr>
          </a:p>
        </p:txBody>
      </p:sp>
      <p:sp>
        <p:nvSpPr>
          <p:cNvPr id="1575" name="Google Shape;1575;p48"/>
          <p:cNvSpPr txBox="1"/>
          <p:nvPr/>
        </p:nvSpPr>
        <p:spPr>
          <a:xfrm>
            <a:off x="3660350" y="34662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V</a:t>
            </a:r>
            <a:endParaRPr>
              <a:latin typeface="Do Hyeon"/>
              <a:ea typeface="Do Hyeon"/>
              <a:cs typeface="Do Hyeon"/>
              <a:sym typeface="Do Hyeon"/>
            </a:endParaRPr>
          </a:p>
        </p:txBody>
      </p:sp>
      <p:sp>
        <p:nvSpPr>
          <p:cNvPr id="1576" name="Google Shape;1576;p48"/>
          <p:cNvSpPr txBox="1"/>
          <p:nvPr/>
        </p:nvSpPr>
        <p:spPr>
          <a:xfrm>
            <a:off x="4268150" y="34662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W</a:t>
            </a:r>
            <a:endParaRPr>
              <a:latin typeface="Do Hyeon"/>
              <a:ea typeface="Do Hyeon"/>
              <a:cs typeface="Do Hyeon"/>
              <a:sym typeface="Do Hyeon"/>
            </a:endParaRPr>
          </a:p>
        </p:txBody>
      </p:sp>
      <p:sp>
        <p:nvSpPr>
          <p:cNvPr id="1577" name="Google Shape;1577;p48"/>
          <p:cNvSpPr txBox="1"/>
          <p:nvPr/>
        </p:nvSpPr>
        <p:spPr>
          <a:xfrm>
            <a:off x="4875950" y="34662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Y</a:t>
            </a:r>
            <a:endParaRPr>
              <a:latin typeface="Do Hyeon"/>
              <a:ea typeface="Do Hyeon"/>
              <a:cs typeface="Do Hyeon"/>
              <a:sym typeface="Do Hyeon"/>
            </a:endParaRPr>
          </a:p>
        </p:txBody>
      </p:sp>
      <p:sp>
        <p:nvSpPr>
          <p:cNvPr id="1578" name="Google Shape;1578;p48"/>
          <p:cNvSpPr txBox="1"/>
          <p:nvPr/>
        </p:nvSpPr>
        <p:spPr>
          <a:xfrm>
            <a:off x="5483750" y="3466250"/>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Z</a:t>
            </a:r>
            <a:endParaRPr>
              <a:latin typeface="Do Hyeon"/>
              <a:ea typeface="Do Hyeon"/>
              <a:cs typeface="Do Hyeon"/>
              <a:sym typeface="Do Hyeon"/>
            </a:endParaRPr>
          </a:p>
        </p:txBody>
      </p:sp>
      <p:sp>
        <p:nvSpPr>
          <p:cNvPr id="1579" name="Google Shape;1579;p48">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26;p30">
            <a:extLst>
              <a:ext uri="{FF2B5EF4-FFF2-40B4-BE49-F238E27FC236}">
                <a16:creationId xmlns:a16="http://schemas.microsoft.com/office/drawing/2014/main" id="{D37C1B72-232D-A00E-F7B6-0E0B05F8CEFB}"/>
              </a:ext>
            </a:extLst>
          </p:cNvPr>
          <p:cNvSpPr/>
          <p:nvPr/>
        </p:nvSpPr>
        <p:spPr>
          <a:xfrm>
            <a:off x="1019436" y="4426700"/>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3A89EB40-A7C0-0754-34A5-8658F20E9468}"/>
              </a:ext>
            </a:extLst>
          </p:cNvPr>
          <p:cNvSpPr/>
          <p:nvPr/>
        </p:nvSpPr>
        <p:spPr>
          <a:xfrm>
            <a:off x="6905851" y="4478777"/>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51FA7513-A1E2-6665-B18C-8250338A817F}"/>
              </a:ext>
            </a:extLst>
          </p:cNvPr>
          <p:cNvPicPr>
            <a:picLocks noChangeAspect="1"/>
          </p:cNvPicPr>
          <p:nvPr/>
        </p:nvPicPr>
        <p:blipFill>
          <a:blip r:embed="rId3"/>
          <a:stretch>
            <a:fillRect/>
          </a:stretch>
        </p:blipFill>
        <p:spPr>
          <a:xfrm>
            <a:off x="0" y="3698399"/>
            <a:ext cx="9144000" cy="1445101"/>
          </a:xfrm>
          <a:prstGeom prst="rect">
            <a:avLst/>
          </a:prstGeom>
        </p:spPr>
      </p:pic>
      <p:sp>
        <p:nvSpPr>
          <p:cNvPr id="1587" name="Google Shape;158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10</a:t>
            </a:r>
            <a:endParaRPr dirty="0"/>
          </a:p>
        </p:txBody>
      </p:sp>
      <p:sp>
        <p:nvSpPr>
          <p:cNvPr id="1588" name="Google Shape;1588;p49"/>
          <p:cNvSpPr txBox="1"/>
          <p:nvPr/>
        </p:nvSpPr>
        <p:spPr>
          <a:xfrm>
            <a:off x="1472750" y="1104550"/>
            <a:ext cx="6198600" cy="4152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What five-letter word becomes shorter when you add two letters to it?</a:t>
            </a:r>
            <a:endParaRPr>
              <a:solidFill>
                <a:schemeClr val="dk1"/>
              </a:solidFill>
              <a:latin typeface="Lato"/>
              <a:ea typeface="Lato"/>
              <a:cs typeface="Lato"/>
              <a:sym typeface="Lato"/>
            </a:endParaRPr>
          </a:p>
        </p:txBody>
      </p:sp>
      <p:graphicFrame>
        <p:nvGraphicFramePr>
          <p:cNvPr id="1589" name="Google Shape;1589;p49"/>
          <p:cNvGraphicFramePr/>
          <p:nvPr>
            <p:extLst>
              <p:ext uri="{D42A27DB-BD31-4B8C-83A1-F6EECF244321}">
                <p14:modId xmlns:p14="http://schemas.microsoft.com/office/powerpoint/2010/main" val="3117867733"/>
              </p:ext>
            </p:extLst>
          </p:nvPr>
        </p:nvGraphicFramePr>
        <p:xfrm>
          <a:off x="139397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a:solidFill>
                            <a:schemeClr val="dk1"/>
                          </a:solidFill>
                          <a:latin typeface="Lato"/>
                          <a:ea typeface="Lato"/>
                          <a:cs typeface="Lato"/>
                          <a:sym typeface="Lato"/>
                        </a:rPr>
                        <a:t>S</a:t>
                      </a: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1590" name="Google Shape;1590;p49"/>
          <p:cNvGraphicFramePr/>
          <p:nvPr>
            <p:extLst>
              <p:ext uri="{D42A27DB-BD31-4B8C-83A1-F6EECF244321}">
                <p14:modId xmlns:p14="http://schemas.microsoft.com/office/powerpoint/2010/main" val="2616469411"/>
              </p:ext>
            </p:extLst>
          </p:nvPr>
        </p:nvGraphicFramePr>
        <p:xfrm>
          <a:off x="2745850"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a:solidFill>
                            <a:schemeClr val="dk1"/>
                          </a:solidFill>
                          <a:latin typeface="Lato"/>
                          <a:ea typeface="Lato"/>
                          <a:cs typeface="Lato"/>
                          <a:sym typeface="Lato"/>
                        </a:rPr>
                        <a:t>H</a:t>
                      </a: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1591" name="Google Shape;1591;p49"/>
          <p:cNvGraphicFramePr/>
          <p:nvPr>
            <p:extLst>
              <p:ext uri="{D42A27DB-BD31-4B8C-83A1-F6EECF244321}">
                <p14:modId xmlns:p14="http://schemas.microsoft.com/office/powerpoint/2010/main" val="1105281061"/>
              </p:ext>
            </p:extLst>
          </p:nvPr>
        </p:nvGraphicFramePr>
        <p:xfrm>
          <a:off x="409772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a:solidFill>
                            <a:schemeClr val="dk1"/>
                          </a:solidFill>
                          <a:latin typeface="Lato"/>
                          <a:ea typeface="Lato"/>
                          <a:cs typeface="Lato"/>
                          <a:sym typeface="Lato"/>
                        </a:rPr>
                        <a:t>O</a:t>
                      </a: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1592" name="Google Shape;1592;p49"/>
          <p:cNvGraphicFramePr/>
          <p:nvPr>
            <p:extLst>
              <p:ext uri="{D42A27DB-BD31-4B8C-83A1-F6EECF244321}">
                <p14:modId xmlns:p14="http://schemas.microsoft.com/office/powerpoint/2010/main" val="1211609771"/>
              </p:ext>
            </p:extLst>
          </p:nvPr>
        </p:nvGraphicFramePr>
        <p:xfrm>
          <a:off x="5449600"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a:solidFill>
                            <a:schemeClr val="dk1"/>
                          </a:solidFill>
                          <a:latin typeface="Lato"/>
                          <a:ea typeface="Lato"/>
                          <a:cs typeface="Lato"/>
                          <a:sym typeface="Lato"/>
                        </a:rPr>
                        <a:t>R</a:t>
                      </a: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1593" name="Google Shape;1593;p49"/>
          <p:cNvGraphicFramePr/>
          <p:nvPr>
            <p:extLst>
              <p:ext uri="{D42A27DB-BD31-4B8C-83A1-F6EECF244321}">
                <p14:modId xmlns:p14="http://schemas.microsoft.com/office/powerpoint/2010/main" val="1824171785"/>
              </p:ext>
            </p:extLst>
          </p:nvPr>
        </p:nvGraphicFramePr>
        <p:xfrm>
          <a:off x="680147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a:solidFill>
                            <a:schemeClr val="dk1"/>
                          </a:solidFill>
                          <a:latin typeface="Lato"/>
                          <a:ea typeface="Lato"/>
                          <a:cs typeface="Lato"/>
                          <a:sym typeface="Lato"/>
                        </a:rPr>
                        <a:t>T</a:t>
                      </a:r>
                      <a:endParaRPr>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sp>
        <p:nvSpPr>
          <p:cNvPr id="1594" name="Google Shape;1594;p49"/>
          <p:cNvSpPr txBox="1"/>
          <p:nvPr/>
        </p:nvSpPr>
        <p:spPr>
          <a:xfrm>
            <a:off x="15330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A</a:t>
            </a:r>
            <a:endParaRPr>
              <a:latin typeface="Do Hyeon"/>
              <a:ea typeface="Do Hyeon"/>
              <a:cs typeface="Do Hyeon"/>
              <a:sym typeface="Do Hyeon"/>
            </a:endParaRPr>
          </a:p>
        </p:txBody>
      </p:sp>
      <p:sp>
        <p:nvSpPr>
          <p:cNvPr id="1595" name="Google Shape;1595;p49"/>
          <p:cNvSpPr txBox="1"/>
          <p:nvPr/>
        </p:nvSpPr>
        <p:spPr>
          <a:xfrm>
            <a:off x="21408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B</a:t>
            </a:r>
            <a:endParaRPr>
              <a:latin typeface="Do Hyeon"/>
              <a:ea typeface="Do Hyeon"/>
              <a:cs typeface="Do Hyeon"/>
              <a:sym typeface="Do Hyeon"/>
            </a:endParaRPr>
          </a:p>
        </p:txBody>
      </p:sp>
      <p:sp>
        <p:nvSpPr>
          <p:cNvPr id="1596" name="Google Shape;1596;p49"/>
          <p:cNvSpPr txBox="1"/>
          <p:nvPr/>
        </p:nvSpPr>
        <p:spPr>
          <a:xfrm>
            <a:off x="27486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C</a:t>
            </a:r>
            <a:endParaRPr>
              <a:latin typeface="Do Hyeon"/>
              <a:ea typeface="Do Hyeon"/>
              <a:cs typeface="Do Hyeon"/>
              <a:sym typeface="Do Hyeon"/>
            </a:endParaRPr>
          </a:p>
        </p:txBody>
      </p:sp>
      <p:sp>
        <p:nvSpPr>
          <p:cNvPr id="1597" name="Google Shape;1597;p49"/>
          <p:cNvSpPr txBox="1"/>
          <p:nvPr/>
        </p:nvSpPr>
        <p:spPr>
          <a:xfrm>
            <a:off x="33564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D</a:t>
            </a:r>
            <a:endParaRPr>
              <a:latin typeface="Do Hyeon"/>
              <a:ea typeface="Do Hyeon"/>
              <a:cs typeface="Do Hyeon"/>
              <a:sym typeface="Do Hyeon"/>
            </a:endParaRPr>
          </a:p>
        </p:txBody>
      </p:sp>
      <p:sp>
        <p:nvSpPr>
          <p:cNvPr id="1598" name="Google Shape;1598;p49"/>
          <p:cNvSpPr txBox="1"/>
          <p:nvPr/>
        </p:nvSpPr>
        <p:spPr>
          <a:xfrm>
            <a:off x="39642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E</a:t>
            </a:r>
            <a:endParaRPr>
              <a:latin typeface="Do Hyeon"/>
              <a:ea typeface="Do Hyeon"/>
              <a:cs typeface="Do Hyeon"/>
              <a:sym typeface="Do Hyeon"/>
            </a:endParaRPr>
          </a:p>
        </p:txBody>
      </p:sp>
      <p:sp>
        <p:nvSpPr>
          <p:cNvPr id="1599" name="Google Shape;1599;p49"/>
          <p:cNvSpPr txBox="1"/>
          <p:nvPr/>
        </p:nvSpPr>
        <p:spPr>
          <a:xfrm>
            <a:off x="45720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F</a:t>
            </a:r>
            <a:endParaRPr>
              <a:latin typeface="Do Hyeon"/>
              <a:ea typeface="Do Hyeon"/>
              <a:cs typeface="Do Hyeon"/>
              <a:sym typeface="Do Hyeon"/>
            </a:endParaRPr>
          </a:p>
        </p:txBody>
      </p:sp>
      <p:sp>
        <p:nvSpPr>
          <p:cNvPr id="1600" name="Google Shape;1600;p49"/>
          <p:cNvSpPr txBox="1"/>
          <p:nvPr/>
        </p:nvSpPr>
        <p:spPr>
          <a:xfrm>
            <a:off x="51798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G</a:t>
            </a:r>
            <a:endParaRPr>
              <a:latin typeface="Do Hyeon"/>
              <a:ea typeface="Do Hyeon"/>
              <a:cs typeface="Do Hyeon"/>
              <a:sym typeface="Do Hyeon"/>
            </a:endParaRPr>
          </a:p>
        </p:txBody>
      </p:sp>
      <p:sp>
        <p:nvSpPr>
          <p:cNvPr id="1601" name="Google Shape;1601;p49"/>
          <p:cNvSpPr txBox="1"/>
          <p:nvPr/>
        </p:nvSpPr>
        <p:spPr>
          <a:xfrm>
            <a:off x="57876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H</a:t>
            </a:r>
            <a:endParaRPr>
              <a:latin typeface="Do Hyeon"/>
              <a:ea typeface="Do Hyeon"/>
              <a:cs typeface="Do Hyeon"/>
              <a:sym typeface="Do Hyeon"/>
            </a:endParaRPr>
          </a:p>
        </p:txBody>
      </p:sp>
      <p:sp>
        <p:nvSpPr>
          <p:cNvPr id="1602" name="Google Shape;1602;p49"/>
          <p:cNvSpPr txBox="1"/>
          <p:nvPr/>
        </p:nvSpPr>
        <p:spPr>
          <a:xfrm>
            <a:off x="63954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I</a:t>
            </a:r>
            <a:endParaRPr>
              <a:latin typeface="Do Hyeon"/>
              <a:ea typeface="Do Hyeon"/>
              <a:cs typeface="Do Hyeon"/>
              <a:sym typeface="Do Hyeon"/>
            </a:endParaRPr>
          </a:p>
        </p:txBody>
      </p:sp>
      <p:sp>
        <p:nvSpPr>
          <p:cNvPr id="1603" name="Google Shape;1603;p49"/>
          <p:cNvSpPr txBox="1"/>
          <p:nvPr/>
        </p:nvSpPr>
        <p:spPr>
          <a:xfrm>
            <a:off x="70032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J</a:t>
            </a:r>
            <a:endParaRPr>
              <a:latin typeface="Do Hyeon"/>
              <a:ea typeface="Do Hyeon"/>
              <a:cs typeface="Do Hyeon"/>
              <a:sym typeface="Do Hyeon"/>
            </a:endParaRPr>
          </a:p>
        </p:txBody>
      </p:sp>
      <p:sp>
        <p:nvSpPr>
          <p:cNvPr id="1604" name="Google Shape;1604;p49"/>
          <p:cNvSpPr txBox="1"/>
          <p:nvPr/>
        </p:nvSpPr>
        <p:spPr>
          <a:xfrm>
            <a:off x="15330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K</a:t>
            </a:r>
            <a:endParaRPr>
              <a:latin typeface="Do Hyeon"/>
              <a:ea typeface="Do Hyeon"/>
              <a:cs typeface="Do Hyeon"/>
              <a:sym typeface="Do Hyeon"/>
            </a:endParaRPr>
          </a:p>
        </p:txBody>
      </p:sp>
      <p:sp>
        <p:nvSpPr>
          <p:cNvPr id="1605" name="Google Shape;1605;p49"/>
          <p:cNvSpPr txBox="1"/>
          <p:nvPr/>
        </p:nvSpPr>
        <p:spPr>
          <a:xfrm>
            <a:off x="21408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L</a:t>
            </a:r>
            <a:endParaRPr>
              <a:latin typeface="Do Hyeon"/>
              <a:ea typeface="Do Hyeon"/>
              <a:cs typeface="Do Hyeon"/>
              <a:sym typeface="Do Hyeon"/>
            </a:endParaRPr>
          </a:p>
        </p:txBody>
      </p:sp>
      <p:sp>
        <p:nvSpPr>
          <p:cNvPr id="1606" name="Google Shape;1606;p49"/>
          <p:cNvSpPr txBox="1"/>
          <p:nvPr/>
        </p:nvSpPr>
        <p:spPr>
          <a:xfrm>
            <a:off x="27486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M</a:t>
            </a:r>
            <a:endParaRPr>
              <a:latin typeface="Do Hyeon"/>
              <a:ea typeface="Do Hyeon"/>
              <a:cs typeface="Do Hyeon"/>
              <a:sym typeface="Do Hyeon"/>
            </a:endParaRPr>
          </a:p>
        </p:txBody>
      </p:sp>
      <p:sp>
        <p:nvSpPr>
          <p:cNvPr id="1607" name="Google Shape;1607;p49"/>
          <p:cNvSpPr txBox="1"/>
          <p:nvPr/>
        </p:nvSpPr>
        <p:spPr>
          <a:xfrm>
            <a:off x="33564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N</a:t>
            </a:r>
            <a:endParaRPr>
              <a:latin typeface="Do Hyeon"/>
              <a:ea typeface="Do Hyeon"/>
              <a:cs typeface="Do Hyeon"/>
              <a:sym typeface="Do Hyeon"/>
            </a:endParaRPr>
          </a:p>
        </p:txBody>
      </p:sp>
      <p:sp>
        <p:nvSpPr>
          <p:cNvPr id="1608" name="Google Shape;1608;p49"/>
          <p:cNvSpPr txBox="1"/>
          <p:nvPr/>
        </p:nvSpPr>
        <p:spPr>
          <a:xfrm>
            <a:off x="39642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O</a:t>
            </a:r>
            <a:endParaRPr>
              <a:latin typeface="Do Hyeon"/>
              <a:ea typeface="Do Hyeon"/>
              <a:cs typeface="Do Hyeon"/>
              <a:sym typeface="Do Hyeon"/>
            </a:endParaRPr>
          </a:p>
        </p:txBody>
      </p:sp>
      <p:sp>
        <p:nvSpPr>
          <p:cNvPr id="1609" name="Google Shape;1609;p49"/>
          <p:cNvSpPr txBox="1"/>
          <p:nvPr/>
        </p:nvSpPr>
        <p:spPr>
          <a:xfrm>
            <a:off x="45720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P</a:t>
            </a:r>
            <a:endParaRPr>
              <a:latin typeface="Do Hyeon"/>
              <a:ea typeface="Do Hyeon"/>
              <a:cs typeface="Do Hyeon"/>
              <a:sym typeface="Do Hyeon"/>
            </a:endParaRPr>
          </a:p>
        </p:txBody>
      </p:sp>
      <p:sp>
        <p:nvSpPr>
          <p:cNvPr id="1610" name="Google Shape;1610;p49"/>
          <p:cNvSpPr txBox="1"/>
          <p:nvPr/>
        </p:nvSpPr>
        <p:spPr>
          <a:xfrm>
            <a:off x="51798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Q</a:t>
            </a:r>
            <a:endParaRPr>
              <a:latin typeface="Do Hyeon"/>
              <a:ea typeface="Do Hyeon"/>
              <a:cs typeface="Do Hyeon"/>
              <a:sym typeface="Do Hyeon"/>
            </a:endParaRPr>
          </a:p>
        </p:txBody>
      </p:sp>
      <p:sp>
        <p:nvSpPr>
          <p:cNvPr id="1611" name="Google Shape;1611;p49"/>
          <p:cNvSpPr txBox="1"/>
          <p:nvPr/>
        </p:nvSpPr>
        <p:spPr>
          <a:xfrm>
            <a:off x="57876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R</a:t>
            </a:r>
            <a:endParaRPr>
              <a:latin typeface="Do Hyeon"/>
              <a:ea typeface="Do Hyeon"/>
              <a:cs typeface="Do Hyeon"/>
              <a:sym typeface="Do Hyeon"/>
            </a:endParaRPr>
          </a:p>
        </p:txBody>
      </p:sp>
      <p:sp>
        <p:nvSpPr>
          <p:cNvPr id="1612" name="Google Shape;1612;p49"/>
          <p:cNvSpPr txBox="1"/>
          <p:nvPr/>
        </p:nvSpPr>
        <p:spPr>
          <a:xfrm>
            <a:off x="63954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S</a:t>
            </a:r>
            <a:endParaRPr>
              <a:latin typeface="Do Hyeon"/>
              <a:ea typeface="Do Hyeon"/>
              <a:cs typeface="Do Hyeon"/>
              <a:sym typeface="Do Hyeon"/>
            </a:endParaRPr>
          </a:p>
        </p:txBody>
      </p:sp>
      <p:sp>
        <p:nvSpPr>
          <p:cNvPr id="1613" name="Google Shape;1613;p49"/>
          <p:cNvSpPr txBox="1"/>
          <p:nvPr/>
        </p:nvSpPr>
        <p:spPr>
          <a:xfrm>
            <a:off x="70032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T</a:t>
            </a:r>
            <a:endParaRPr>
              <a:latin typeface="Do Hyeon"/>
              <a:ea typeface="Do Hyeon"/>
              <a:cs typeface="Do Hyeon"/>
              <a:sym typeface="Do Hyeon"/>
            </a:endParaRPr>
          </a:p>
        </p:txBody>
      </p:sp>
      <p:sp>
        <p:nvSpPr>
          <p:cNvPr id="1614" name="Google Shape;1614;p49"/>
          <p:cNvSpPr txBox="1"/>
          <p:nvPr/>
        </p:nvSpPr>
        <p:spPr>
          <a:xfrm>
            <a:off x="30525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U</a:t>
            </a:r>
            <a:endParaRPr>
              <a:latin typeface="Do Hyeon"/>
              <a:ea typeface="Do Hyeon"/>
              <a:cs typeface="Do Hyeon"/>
              <a:sym typeface="Do Hyeon"/>
            </a:endParaRPr>
          </a:p>
        </p:txBody>
      </p:sp>
      <p:sp>
        <p:nvSpPr>
          <p:cNvPr id="1615" name="Google Shape;1615;p49"/>
          <p:cNvSpPr txBox="1"/>
          <p:nvPr/>
        </p:nvSpPr>
        <p:spPr>
          <a:xfrm>
            <a:off x="36603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V</a:t>
            </a:r>
            <a:endParaRPr>
              <a:latin typeface="Do Hyeon"/>
              <a:ea typeface="Do Hyeon"/>
              <a:cs typeface="Do Hyeon"/>
              <a:sym typeface="Do Hyeon"/>
            </a:endParaRPr>
          </a:p>
        </p:txBody>
      </p:sp>
      <p:sp>
        <p:nvSpPr>
          <p:cNvPr id="1616" name="Google Shape;1616;p49"/>
          <p:cNvSpPr txBox="1"/>
          <p:nvPr/>
        </p:nvSpPr>
        <p:spPr>
          <a:xfrm>
            <a:off x="42681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W</a:t>
            </a:r>
            <a:endParaRPr>
              <a:latin typeface="Do Hyeon"/>
              <a:ea typeface="Do Hyeon"/>
              <a:cs typeface="Do Hyeon"/>
              <a:sym typeface="Do Hyeon"/>
            </a:endParaRPr>
          </a:p>
        </p:txBody>
      </p:sp>
      <p:sp>
        <p:nvSpPr>
          <p:cNvPr id="1617" name="Google Shape;1617;p49"/>
          <p:cNvSpPr txBox="1"/>
          <p:nvPr/>
        </p:nvSpPr>
        <p:spPr>
          <a:xfrm>
            <a:off x="48759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Y</a:t>
            </a:r>
            <a:endParaRPr>
              <a:latin typeface="Do Hyeon"/>
              <a:ea typeface="Do Hyeon"/>
              <a:cs typeface="Do Hyeon"/>
              <a:sym typeface="Do Hyeon"/>
            </a:endParaRPr>
          </a:p>
        </p:txBody>
      </p:sp>
      <p:sp>
        <p:nvSpPr>
          <p:cNvPr id="1618" name="Google Shape;1618;p49"/>
          <p:cNvSpPr txBox="1"/>
          <p:nvPr/>
        </p:nvSpPr>
        <p:spPr>
          <a:xfrm>
            <a:off x="54837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Z</a:t>
            </a:r>
            <a:endParaRPr>
              <a:latin typeface="Do Hyeon"/>
              <a:ea typeface="Do Hyeon"/>
              <a:cs typeface="Do Hyeon"/>
              <a:sym typeface="Do Hyeon"/>
            </a:endParaRPr>
          </a:p>
        </p:txBody>
      </p:sp>
      <p:sp>
        <p:nvSpPr>
          <p:cNvPr id="1619" name="Google Shape;1619;p49">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9">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9">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9">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26;p30">
            <a:extLst>
              <a:ext uri="{FF2B5EF4-FFF2-40B4-BE49-F238E27FC236}">
                <a16:creationId xmlns:a16="http://schemas.microsoft.com/office/drawing/2014/main" id="{C2305777-E189-500D-5396-7A50617B3DFD}"/>
              </a:ext>
            </a:extLst>
          </p:cNvPr>
          <p:cNvSpPr/>
          <p:nvPr/>
        </p:nvSpPr>
        <p:spPr>
          <a:xfrm>
            <a:off x="1019436" y="4426700"/>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8B3147E5-7FBF-3943-0062-2BF34D594DFE}"/>
              </a:ext>
            </a:extLst>
          </p:cNvPr>
          <p:cNvSpPr/>
          <p:nvPr/>
        </p:nvSpPr>
        <p:spPr>
          <a:xfrm>
            <a:off x="6905851" y="4478777"/>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BA3E0FDB-8CF4-2E0B-BBE7-96C875DDA7F5}"/>
              </a:ext>
            </a:extLst>
          </p:cNvPr>
          <p:cNvPicPr>
            <a:picLocks noChangeAspect="1"/>
          </p:cNvPicPr>
          <p:nvPr/>
        </p:nvPicPr>
        <p:blipFill>
          <a:blip r:embed="rId3"/>
          <a:stretch>
            <a:fillRect/>
          </a:stretch>
        </p:blipFill>
        <p:spPr>
          <a:xfrm>
            <a:off x="0" y="3698399"/>
            <a:ext cx="9144000" cy="1445101"/>
          </a:xfrm>
          <a:prstGeom prst="rect">
            <a:avLst/>
          </a:prstGeom>
        </p:spPr>
      </p:pic>
      <p:sp>
        <p:nvSpPr>
          <p:cNvPr id="1587" name="Google Shape;158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10</a:t>
            </a:r>
            <a:endParaRPr dirty="0"/>
          </a:p>
        </p:txBody>
      </p:sp>
      <p:sp>
        <p:nvSpPr>
          <p:cNvPr id="1588" name="Google Shape;1588;p49"/>
          <p:cNvSpPr txBox="1"/>
          <p:nvPr/>
        </p:nvSpPr>
        <p:spPr>
          <a:xfrm>
            <a:off x="1472750" y="1104550"/>
            <a:ext cx="6198600" cy="415200"/>
          </a:xfrm>
          <a:prstGeom prst="rect">
            <a:avLst/>
          </a:prstGeom>
          <a:noFill/>
          <a:ln>
            <a:noFill/>
          </a:ln>
        </p:spPr>
        <p:txBody>
          <a:bodyPr spcFirstLastPara="1" wrap="square" lIns="91425" tIns="91425" rIns="0" bIns="91425" anchor="t" anchorCtr="0">
            <a:noAutofit/>
          </a:bodyPr>
          <a:lstStyle/>
          <a:p>
            <a:pPr marL="0" marR="0" lvl="0" indent="0" algn="ctr" rtl="0">
              <a:lnSpc>
                <a:spcPct val="100000"/>
              </a:lnSpc>
              <a:spcBef>
                <a:spcPts val="0"/>
              </a:spcBef>
              <a:spcAft>
                <a:spcPts val="0"/>
              </a:spcAft>
              <a:buNone/>
            </a:pPr>
            <a:r>
              <a:rPr lang="en">
                <a:solidFill>
                  <a:schemeClr val="dk1"/>
                </a:solidFill>
                <a:latin typeface="Lato"/>
                <a:ea typeface="Lato"/>
                <a:cs typeface="Lato"/>
                <a:sym typeface="Lato"/>
              </a:rPr>
              <a:t>What five-letter word becomes shorter when you add two letters to it?</a:t>
            </a:r>
            <a:endParaRPr>
              <a:solidFill>
                <a:schemeClr val="dk1"/>
              </a:solidFill>
              <a:latin typeface="Lato"/>
              <a:ea typeface="Lato"/>
              <a:cs typeface="Lato"/>
              <a:sym typeface="Lato"/>
            </a:endParaRPr>
          </a:p>
        </p:txBody>
      </p:sp>
      <p:graphicFrame>
        <p:nvGraphicFramePr>
          <p:cNvPr id="1589" name="Google Shape;1589;p49"/>
          <p:cNvGraphicFramePr/>
          <p:nvPr>
            <p:extLst>
              <p:ext uri="{D42A27DB-BD31-4B8C-83A1-F6EECF244321}">
                <p14:modId xmlns:p14="http://schemas.microsoft.com/office/powerpoint/2010/main" val="2945112674"/>
              </p:ext>
            </p:extLst>
          </p:nvPr>
        </p:nvGraphicFramePr>
        <p:xfrm>
          <a:off x="139397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dirty="0">
                          <a:solidFill>
                            <a:schemeClr val="dk1"/>
                          </a:solidFill>
                          <a:latin typeface="Lato"/>
                          <a:ea typeface="Lato"/>
                          <a:cs typeface="Lato"/>
                          <a:sym typeface="Lato"/>
                        </a:rPr>
                        <a:t>*</a:t>
                      </a: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590" name="Google Shape;1590;p49"/>
          <p:cNvGraphicFramePr/>
          <p:nvPr>
            <p:extLst>
              <p:ext uri="{D42A27DB-BD31-4B8C-83A1-F6EECF244321}">
                <p14:modId xmlns:p14="http://schemas.microsoft.com/office/powerpoint/2010/main" val="837663821"/>
              </p:ext>
            </p:extLst>
          </p:nvPr>
        </p:nvGraphicFramePr>
        <p:xfrm>
          <a:off x="2745850"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US" dirty="0">
                          <a:solidFill>
                            <a:schemeClr val="dk1"/>
                          </a:solidFill>
                          <a:latin typeface="Lato"/>
                          <a:ea typeface="Lato"/>
                          <a:cs typeface="Lato"/>
                          <a:sym typeface="Lato"/>
                        </a:rPr>
                        <a:t>*</a:t>
                      </a: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591" name="Google Shape;1591;p49"/>
          <p:cNvGraphicFramePr/>
          <p:nvPr>
            <p:extLst>
              <p:ext uri="{D42A27DB-BD31-4B8C-83A1-F6EECF244321}">
                <p14:modId xmlns:p14="http://schemas.microsoft.com/office/powerpoint/2010/main" val="835485249"/>
              </p:ext>
            </p:extLst>
          </p:nvPr>
        </p:nvGraphicFramePr>
        <p:xfrm>
          <a:off x="409772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US" dirty="0">
                          <a:solidFill>
                            <a:schemeClr val="dk1"/>
                          </a:solidFill>
                          <a:latin typeface="Lato"/>
                          <a:ea typeface="Lato"/>
                          <a:cs typeface="Lato"/>
                          <a:sym typeface="Lato"/>
                        </a:rPr>
                        <a:t>*</a:t>
                      </a: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592" name="Google Shape;1592;p49"/>
          <p:cNvGraphicFramePr/>
          <p:nvPr>
            <p:extLst>
              <p:ext uri="{D42A27DB-BD31-4B8C-83A1-F6EECF244321}">
                <p14:modId xmlns:p14="http://schemas.microsoft.com/office/powerpoint/2010/main" val="2307820937"/>
              </p:ext>
            </p:extLst>
          </p:nvPr>
        </p:nvGraphicFramePr>
        <p:xfrm>
          <a:off x="5449600"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dirty="0">
                          <a:solidFill>
                            <a:schemeClr val="dk1"/>
                          </a:solidFill>
                          <a:latin typeface="Lato"/>
                          <a:ea typeface="Lato"/>
                          <a:cs typeface="Lato"/>
                          <a:sym typeface="Lato"/>
                        </a:rPr>
                        <a:t>*</a:t>
                      </a: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593" name="Google Shape;1593;p49"/>
          <p:cNvGraphicFramePr/>
          <p:nvPr>
            <p:extLst>
              <p:ext uri="{D42A27DB-BD31-4B8C-83A1-F6EECF244321}">
                <p14:modId xmlns:p14="http://schemas.microsoft.com/office/powerpoint/2010/main" val="2304905918"/>
              </p:ext>
            </p:extLst>
          </p:nvPr>
        </p:nvGraphicFramePr>
        <p:xfrm>
          <a:off x="6801475" y="1606575"/>
          <a:ext cx="948625" cy="749950"/>
        </p:xfrm>
        <a:graphic>
          <a:graphicData uri="http://schemas.openxmlformats.org/drawingml/2006/table">
            <a:tbl>
              <a:tblPr>
                <a:noFill/>
                <a:tableStyleId>{ED04D4D0-A2C2-4263-B38F-2F866D9FFE3B}</a:tableStyleId>
              </a:tblPr>
              <a:tblGrid>
                <a:gridCol w="948625">
                  <a:extLst>
                    <a:ext uri="{9D8B030D-6E8A-4147-A177-3AD203B41FA5}">
                      <a16:colId xmlns:a16="http://schemas.microsoft.com/office/drawing/2014/main" val="20000"/>
                    </a:ext>
                  </a:extLst>
                </a:gridCol>
              </a:tblGrid>
              <a:tr h="749950">
                <a:tc>
                  <a:txBody>
                    <a:bodyPr/>
                    <a:lstStyle/>
                    <a:p>
                      <a:pPr marL="0" lvl="0" indent="0" algn="ctr" rtl="0">
                        <a:spcBef>
                          <a:spcPts val="0"/>
                        </a:spcBef>
                        <a:spcAft>
                          <a:spcPts val="0"/>
                        </a:spcAft>
                        <a:buNone/>
                      </a:pPr>
                      <a:r>
                        <a:rPr lang="en" dirty="0">
                          <a:solidFill>
                            <a:schemeClr val="dk1"/>
                          </a:solidFill>
                          <a:latin typeface="Lato"/>
                          <a:ea typeface="Lato"/>
                          <a:cs typeface="Lato"/>
                          <a:sym typeface="Lato"/>
                        </a:rPr>
                        <a:t>*</a:t>
                      </a:r>
                      <a:endParaRPr dirty="0">
                        <a:solidFill>
                          <a:schemeClr val="dk1"/>
                        </a:solidFill>
                        <a:latin typeface="Lato"/>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
        <p:nvSpPr>
          <p:cNvPr id="1594" name="Google Shape;1594;p49"/>
          <p:cNvSpPr txBox="1"/>
          <p:nvPr/>
        </p:nvSpPr>
        <p:spPr>
          <a:xfrm>
            <a:off x="15330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A</a:t>
            </a:r>
            <a:endParaRPr>
              <a:latin typeface="Do Hyeon"/>
              <a:ea typeface="Do Hyeon"/>
              <a:cs typeface="Do Hyeon"/>
              <a:sym typeface="Do Hyeon"/>
            </a:endParaRPr>
          </a:p>
        </p:txBody>
      </p:sp>
      <p:sp>
        <p:nvSpPr>
          <p:cNvPr id="1595" name="Google Shape;1595;p49"/>
          <p:cNvSpPr txBox="1"/>
          <p:nvPr/>
        </p:nvSpPr>
        <p:spPr>
          <a:xfrm>
            <a:off x="21408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B</a:t>
            </a:r>
            <a:endParaRPr>
              <a:latin typeface="Do Hyeon"/>
              <a:ea typeface="Do Hyeon"/>
              <a:cs typeface="Do Hyeon"/>
              <a:sym typeface="Do Hyeon"/>
            </a:endParaRPr>
          </a:p>
        </p:txBody>
      </p:sp>
      <p:sp>
        <p:nvSpPr>
          <p:cNvPr id="1596" name="Google Shape;1596;p49"/>
          <p:cNvSpPr txBox="1"/>
          <p:nvPr/>
        </p:nvSpPr>
        <p:spPr>
          <a:xfrm>
            <a:off x="27486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C</a:t>
            </a:r>
            <a:endParaRPr>
              <a:latin typeface="Do Hyeon"/>
              <a:ea typeface="Do Hyeon"/>
              <a:cs typeface="Do Hyeon"/>
              <a:sym typeface="Do Hyeon"/>
            </a:endParaRPr>
          </a:p>
        </p:txBody>
      </p:sp>
      <p:sp>
        <p:nvSpPr>
          <p:cNvPr id="1597" name="Google Shape;1597;p49"/>
          <p:cNvSpPr txBox="1"/>
          <p:nvPr/>
        </p:nvSpPr>
        <p:spPr>
          <a:xfrm>
            <a:off x="33564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D</a:t>
            </a:r>
            <a:endParaRPr>
              <a:latin typeface="Do Hyeon"/>
              <a:ea typeface="Do Hyeon"/>
              <a:cs typeface="Do Hyeon"/>
              <a:sym typeface="Do Hyeon"/>
            </a:endParaRPr>
          </a:p>
        </p:txBody>
      </p:sp>
      <p:sp>
        <p:nvSpPr>
          <p:cNvPr id="1598" name="Google Shape;1598;p49"/>
          <p:cNvSpPr txBox="1"/>
          <p:nvPr/>
        </p:nvSpPr>
        <p:spPr>
          <a:xfrm>
            <a:off x="39642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E</a:t>
            </a:r>
            <a:endParaRPr>
              <a:latin typeface="Do Hyeon"/>
              <a:ea typeface="Do Hyeon"/>
              <a:cs typeface="Do Hyeon"/>
              <a:sym typeface="Do Hyeon"/>
            </a:endParaRPr>
          </a:p>
        </p:txBody>
      </p:sp>
      <p:sp>
        <p:nvSpPr>
          <p:cNvPr id="1599" name="Google Shape;1599;p49"/>
          <p:cNvSpPr txBox="1"/>
          <p:nvPr/>
        </p:nvSpPr>
        <p:spPr>
          <a:xfrm>
            <a:off x="45720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F</a:t>
            </a:r>
            <a:endParaRPr>
              <a:latin typeface="Do Hyeon"/>
              <a:ea typeface="Do Hyeon"/>
              <a:cs typeface="Do Hyeon"/>
              <a:sym typeface="Do Hyeon"/>
            </a:endParaRPr>
          </a:p>
        </p:txBody>
      </p:sp>
      <p:sp>
        <p:nvSpPr>
          <p:cNvPr id="1600" name="Google Shape;1600;p49"/>
          <p:cNvSpPr txBox="1"/>
          <p:nvPr/>
        </p:nvSpPr>
        <p:spPr>
          <a:xfrm>
            <a:off x="51798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G</a:t>
            </a:r>
            <a:endParaRPr>
              <a:latin typeface="Do Hyeon"/>
              <a:ea typeface="Do Hyeon"/>
              <a:cs typeface="Do Hyeon"/>
              <a:sym typeface="Do Hyeon"/>
            </a:endParaRPr>
          </a:p>
        </p:txBody>
      </p:sp>
      <p:sp>
        <p:nvSpPr>
          <p:cNvPr id="1601" name="Google Shape;1601;p49"/>
          <p:cNvSpPr txBox="1"/>
          <p:nvPr/>
        </p:nvSpPr>
        <p:spPr>
          <a:xfrm>
            <a:off x="57876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H</a:t>
            </a:r>
            <a:endParaRPr>
              <a:latin typeface="Do Hyeon"/>
              <a:ea typeface="Do Hyeon"/>
              <a:cs typeface="Do Hyeon"/>
              <a:sym typeface="Do Hyeon"/>
            </a:endParaRPr>
          </a:p>
        </p:txBody>
      </p:sp>
      <p:sp>
        <p:nvSpPr>
          <p:cNvPr id="1602" name="Google Shape;1602;p49"/>
          <p:cNvSpPr txBox="1"/>
          <p:nvPr/>
        </p:nvSpPr>
        <p:spPr>
          <a:xfrm>
            <a:off x="63954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I</a:t>
            </a:r>
            <a:endParaRPr>
              <a:latin typeface="Do Hyeon"/>
              <a:ea typeface="Do Hyeon"/>
              <a:cs typeface="Do Hyeon"/>
              <a:sym typeface="Do Hyeon"/>
            </a:endParaRPr>
          </a:p>
        </p:txBody>
      </p:sp>
      <p:sp>
        <p:nvSpPr>
          <p:cNvPr id="1603" name="Google Shape;1603;p49"/>
          <p:cNvSpPr txBox="1"/>
          <p:nvPr/>
        </p:nvSpPr>
        <p:spPr>
          <a:xfrm>
            <a:off x="7003250" y="26646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J</a:t>
            </a:r>
            <a:endParaRPr>
              <a:latin typeface="Do Hyeon"/>
              <a:ea typeface="Do Hyeon"/>
              <a:cs typeface="Do Hyeon"/>
              <a:sym typeface="Do Hyeon"/>
            </a:endParaRPr>
          </a:p>
        </p:txBody>
      </p:sp>
      <p:sp>
        <p:nvSpPr>
          <p:cNvPr id="1604" name="Google Shape;1604;p49"/>
          <p:cNvSpPr txBox="1"/>
          <p:nvPr/>
        </p:nvSpPr>
        <p:spPr>
          <a:xfrm>
            <a:off x="15330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K</a:t>
            </a:r>
            <a:endParaRPr>
              <a:latin typeface="Do Hyeon"/>
              <a:ea typeface="Do Hyeon"/>
              <a:cs typeface="Do Hyeon"/>
              <a:sym typeface="Do Hyeon"/>
            </a:endParaRPr>
          </a:p>
        </p:txBody>
      </p:sp>
      <p:sp>
        <p:nvSpPr>
          <p:cNvPr id="1605" name="Google Shape;1605;p49"/>
          <p:cNvSpPr txBox="1"/>
          <p:nvPr/>
        </p:nvSpPr>
        <p:spPr>
          <a:xfrm>
            <a:off x="21408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L</a:t>
            </a:r>
            <a:endParaRPr>
              <a:latin typeface="Do Hyeon"/>
              <a:ea typeface="Do Hyeon"/>
              <a:cs typeface="Do Hyeon"/>
              <a:sym typeface="Do Hyeon"/>
            </a:endParaRPr>
          </a:p>
        </p:txBody>
      </p:sp>
      <p:sp>
        <p:nvSpPr>
          <p:cNvPr id="1606" name="Google Shape;1606;p49"/>
          <p:cNvSpPr txBox="1"/>
          <p:nvPr/>
        </p:nvSpPr>
        <p:spPr>
          <a:xfrm>
            <a:off x="27486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M</a:t>
            </a:r>
            <a:endParaRPr>
              <a:latin typeface="Do Hyeon"/>
              <a:ea typeface="Do Hyeon"/>
              <a:cs typeface="Do Hyeon"/>
              <a:sym typeface="Do Hyeon"/>
            </a:endParaRPr>
          </a:p>
        </p:txBody>
      </p:sp>
      <p:sp>
        <p:nvSpPr>
          <p:cNvPr id="1607" name="Google Shape;1607;p49"/>
          <p:cNvSpPr txBox="1"/>
          <p:nvPr/>
        </p:nvSpPr>
        <p:spPr>
          <a:xfrm>
            <a:off x="33564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N</a:t>
            </a:r>
            <a:endParaRPr>
              <a:latin typeface="Do Hyeon"/>
              <a:ea typeface="Do Hyeon"/>
              <a:cs typeface="Do Hyeon"/>
              <a:sym typeface="Do Hyeon"/>
            </a:endParaRPr>
          </a:p>
        </p:txBody>
      </p:sp>
      <p:sp>
        <p:nvSpPr>
          <p:cNvPr id="1608" name="Google Shape;1608;p49"/>
          <p:cNvSpPr txBox="1"/>
          <p:nvPr/>
        </p:nvSpPr>
        <p:spPr>
          <a:xfrm>
            <a:off x="39642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O</a:t>
            </a:r>
            <a:endParaRPr>
              <a:latin typeface="Do Hyeon"/>
              <a:ea typeface="Do Hyeon"/>
              <a:cs typeface="Do Hyeon"/>
              <a:sym typeface="Do Hyeon"/>
            </a:endParaRPr>
          </a:p>
        </p:txBody>
      </p:sp>
      <p:sp>
        <p:nvSpPr>
          <p:cNvPr id="1609" name="Google Shape;1609;p49"/>
          <p:cNvSpPr txBox="1"/>
          <p:nvPr/>
        </p:nvSpPr>
        <p:spPr>
          <a:xfrm>
            <a:off x="45720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P</a:t>
            </a:r>
            <a:endParaRPr>
              <a:latin typeface="Do Hyeon"/>
              <a:ea typeface="Do Hyeon"/>
              <a:cs typeface="Do Hyeon"/>
              <a:sym typeface="Do Hyeon"/>
            </a:endParaRPr>
          </a:p>
        </p:txBody>
      </p:sp>
      <p:sp>
        <p:nvSpPr>
          <p:cNvPr id="1610" name="Google Shape;1610;p49"/>
          <p:cNvSpPr txBox="1"/>
          <p:nvPr/>
        </p:nvSpPr>
        <p:spPr>
          <a:xfrm>
            <a:off x="51798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Q</a:t>
            </a:r>
            <a:endParaRPr>
              <a:latin typeface="Do Hyeon"/>
              <a:ea typeface="Do Hyeon"/>
              <a:cs typeface="Do Hyeon"/>
              <a:sym typeface="Do Hyeon"/>
            </a:endParaRPr>
          </a:p>
        </p:txBody>
      </p:sp>
      <p:sp>
        <p:nvSpPr>
          <p:cNvPr id="1611" name="Google Shape;1611;p49"/>
          <p:cNvSpPr txBox="1"/>
          <p:nvPr/>
        </p:nvSpPr>
        <p:spPr>
          <a:xfrm>
            <a:off x="57876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R</a:t>
            </a:r>
            <a:endParaRPr>
              <a:latin typeface="Do Hyeon"/>
              <a:ea typeface="Do Hyeon"/>
              <a:cs typeface="Do Hyeon"/>
              <a:sym typeface="Do Hyeon"/>
            </a:endParaRPr>
          </a:p>
        </p:txBody>
      </p:sp>
      <p:sp>
        <p:nvSpPr>
          <p:cNvPr id="1612" name="Google Shape;1612;p49"/>
          <p:cNvSpPr txBox="1"/>
          <p:nvPr/>
        </p:nvSpPr>
        <p:spPr>
          <a:xfrm>
            <a:off x="63954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S</a:t>
            </a:r>
            <a:endParaRPr>
              <a:latin typeface="Do Hyeon"/>
              <a:ea typeface="Do Hyeon"/>
              <a:cs typeface="Do Hyeon"/>
              <a:sym typeface="Do Hyeon"/>
            </a:endParaRPr>
          </a:p>
        </p:txBody>
      </p:sp>
      <p:sp>
        <p:nvSpPr>
          <p:cNvPr id="1613" name="Google Shape;1613;p49"/>
          <p:cNvSpPr txBox="1"/>
          <p:nvPr/>
        </p:nvSpPr>
        <p:spPr>
          <a:xfrm>
            <a:off x="7003250" y="32373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T</a:t>
            </a:r>
            <a:endParaRPr>
              <a:latin typeface="Do Hyeon"/>
              <a:ea typeface="Do Hyeon"/>
              <a:cs typeface="Do Hyeon"/>
              <a:sym typeface="Do Hyeon"/>
            </a:endParaRPr>
          </a:p>
        </p:txBody>
      </p:sp>
      <p:sp>
        <p:nvSpPr>
          <p:cNvPr id="1614" name="Google Shape;1614;p49"/>
          <p:cNvSpPr txBox="1"/>
          <p:nvPr/>
        </p:nvSpPr>
        <p:spPr>
          <a:xfrm>
            <a:off x="30525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U</a:t>
            </a:r>
            <a:endParaRPr>
              <a:latin typeface="Do Hyeon"/>
              <a:ea typeface="Do Hyeon"/>
              <a:cs typeface="Do Hyeon"/>
              <a:sym typeface="Do Hyeon"/>
            </a:endParaRPr>
          </a:p>
        </p:txBody>
      </p:sp>
      <p:sp>
        <p:nvSpPr>
          <p:cNvPr id="1615" name="Google Shape;1615;p49"/>
          <p:cNvSpPr txBox="1"/>
          <p:nvPr/>
        </p:nvSpPr>
        <p:spPr>
          <a:xfrm>
            <a:off x="36603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V</a:t>
            </a:r>
            <a:endParaRPr>
              <a:latin typeface="Do Hyeon"/>
              <a:ea typeface="Do Hyeon"/>
              <a:cs typeface="Do Hyeon"/>
              <a:sym typeface="Do Hyeon"/>
            </a:endParaRPr>
          </a:p>
        </p:txBody>
      </p:sp>
      <p:sp>
        <p:nvSpPr>
          <p:cNvPr id="1616" name="Google Shape;1616;p49"/>
          <p:cNvSpPr txBox="1"/>
          <p:nvPr/>
        </p:nvSpPr>
        <p:spPr>
          <a:xfrm>
            <a:off x="42681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W</a:t>
            </a:r>
            <a:endParaRPr>
              <a:latin typeface="Do Hyeon"/>
              <a:ea typeface="Do Hyeon"/>
              <a:cs typeface="Do Hyeon"/>
              <a:sym typeface="Do Hyeon"/>
            </a:endParaRPr>
          </a:p>
        </p:txBody>
      </p:sp>
      <p:sp>
        <p:nvSpPr>
          <p:cNvPr id="1617" name="Google Shape;1617;p49"/>
          <p:cNvSpPr txBox="1"/>
          <p:nvPr/>
        </p:nvSpPr>
        <p:spPr>
          <a:xfrm>
            <a:off x="48759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Y</a:t>
            </a:r>
            <a:endParaRPr>
              <a:latin typeface="Do Hyeon"/>
              <a:ea typeface="Do Hyeon"/>
              <a:cs typeface="Do Hyeon"/>
              <a:sym typeface="Do Hyeon"/>
            </a:endParaRPr>
          </a:p>
        </p:txBody>
      </p:sp>
      <p:sp>
        <p:nvSpPr>
          <p:cNvPr id="1618" name="Google Shape;1618;p49"/>
          <p:cNvSpPr txBox="1"/>
          <p:nvPr/>
        </p:nvSpPr>
        <p:spPr>
          <a:xfrm>
            <a:off x="5483750" y="3810025"/>
            <a:ext cx="607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Do Hyeon"/>
                <a:ea typeface="Do Hyeon"/>
                <a:cs typeface="Do Hyeon"/>
                <a:sym typeface="Do Hyeon"/>
              </a:rPr>
              <a:t>Z</a:t>
            </a:r>
            <a:endParaRPr>
              <a:latin typeface="Do Hyeon"/>
              <a:ea typeface="Do Hyeon"/>
              <a:cs typeface="Do Hyeon"/>
              <a:sym typeface="Do Hyeon"/>
            </a:endParaRPr>
          </a:p>
        </p:txBody>
      </p:sp>
      <p:grpSp>
        <p:nvGrpSpPr>
          <p:cNvPr id="5" name="Group 4">
            <a:extLst>
              <a:ext uri="{FF2B5EF4-FFF2-40B4-BE49-F238E27FC236}">
                <a16:creationId xmlns:a16="http://schemas.microsoft.com/office/drawing/2014/main" id="{6A6112E1-2BD5-3063-394C-588EB3ED2FAC}"/>
              </a:ext>
            </a:extLst>
          </p:cNvPr>
          <p:cNvGrpSpPr/>
          <p:nvPr/>
        </p:nvGrpSpPr>
        <p:grpSpPr>
          <a:xfrm>
            <a:off x="263595" y="595500"/>
            <a:ext cx="8617500" cy="377400"/>
            <a:chOff x="263595" y="595500"/>
            <a:chExt cx="8617500" cy="377400"/>
          </a:xfrm>
        </p:grpSpPr>
        <p:sp>
          <p:nvSpPr>
            <p:cNvPr id="1619" name="Google Shape;1619;p49">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9">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9">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9">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26;p30">
            <a:extLst>
              <a:ext uri="{FF2B5EF4-FFF2-40B4-BE49-F238E27FC236}">
                <a16:creationId xmlns:a16="http://schemas.microsoft.com/office/drawing/2014/main" id="{C2305777-E189-500D-5396-7A50617B3DFD}"/>
              </a:ext>
            </a:extLst>
          </p:cNvPr>
          <p:cNvSpPr/>
          <p:nvPr/>
        </p:nvSpPr>
        <p:spPr>
          <a:xfrm>
            <a:off x="1019436" y="4426700"/>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3" name="Rectangle: Rounded Corners 2">
            <a:extLst>
              <a:ext uri="{FF2B5EF4-FFF2-40B4-BE49-F238E27FC236}">
                <a16:creationId xmlns:a16="http://schemas.microsoft.com/office/drawing/2014/main" id="{8B3147E5-7FBF-3943-0062-2BF34D594DFE}"/>
              </a:ext>
            </a:extLst>
          </p:cNvPr>
          <p:cNvSpPr/>
          <p:nvPr/>
        </p:nvSpPr>
        <p:spPr>
          <a:xfrm>
            <a:off x="6905851" y="4478777"/>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990155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Congratulations</a:t>
            </a:r>
            <a:endParaRPr lang="en-UG" dirty="0"/>
          </a:p>
        </p:txBody>
      </p:sp>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3">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4">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5">
            <a:duotone>
              <a:prstClr val="black"/>
              <a:schemeClr val="accent1">
                <a:tint val="45000"/>
                <a:satMod val="400000"/>
              </a:schemeClr>
            </a:duotone>
          </a:blip>
          <a:stretch>
            <a:fillRect/>
          </a:stretch>
        </p:blipFill>
        <p:spPr>
          <a:xfrm>
            <a:off x="3999136" y="1367718"/>
            <a:ext cx="1155345" cy="1436003"/>
          </a:xfrm>
          <a:prstGeom prst="rect">
            <a:avLst/>
          </a:prstGeom>
        </p:spPr>
      </p:pic>
      <p:pic>
        <p:nvPicPr>
          <p:cNvPr id="6" name="Picture 5" descr="A yellow lock with black text&#10;&#10;Description automatically generated">
            <a:extLst>
              <a:ext uri="{FF2B5EF4-FFF2-40B4-BE49-F238E27FC236}">
                <a16:creationId xmlns:a16="http://schemas.microsoft.com/office/drawing/2014/main" id="{F62AA0E7-8437-DB84-63F8-70C0CF076C8D}"/>
              </a:ext>
            </a:extLst>
          </p:cNvPr>
          <p:cNvPicPr>
            <a:picLocks noChangeAspect="1"/>
          </p:cNvPicPr>
          <p:nvPr/>
        </p:nvPicPr>
        <p:blipFill>
          <a:blip r:embed="rId6">
            <a:duotone>
              <a:prstClr val="black"/>
              <a:schemeClr val="accent1">
                <a:tint val="45000"/>
                <a:satMod val="400000"/>
              </a:schemeClr>
            </a:duotone>
          </a:blip>
          <a:stretch>
            <a:fillRect/>
          </a:stretch>
        </p:blipFill>
        <p:spPr>
          <a:xfrm>
            <a:off x="5786525" y="1365993"/>
            <a:ext cx="1156733" cy="1437728"/>
          </a:xfrm>
          <a:prstGeom prst="rect">
            <a:avLst/>
          </a:prstGeom>
        </p:spPr>
      </p:pic>
      <p:pic>
        <p:nvPicPr>
          <p:cNvPr id="7" name="Picture 6" descr="A yellow lock with black text&#10;&#10;Description automatically generated">
            <a:extLst>
              <a:ext uri="{FF2B5EF4-FFF2-40B4-BE49-F238E27FC236}">
                <a16:creationId xmlns:a16="http://schemas.microsoft.com/office/drawing/2014/main" id="{964EAC15-6761-B9AB-C26D-E0514F6E03AA}"/>
              </a:ext>
            </a:extLst>
          </p:cNvPr>
          <p:cNvPicPr>
            <a:picLocks noChangeAspect="1"/>
          </p:cNvPicPr>
          <p:nvPr/>
        </p:nvPicPr>
        <p:blipFill>
          <a:blip r:embed="rId7">
            <a:duotone>
              <a:prstClr val="black"/>
              <a:schemeClr val="accent1">
                <a:tint val="45000"/>
                <a:satMod val="400000"/>
              </a:schemeClr>
            </a:duotone>
          </a:blip>
          <a:stretch>
            <a:fillRect/>
          </a:stretch>
        </p:blipFill>
        <p:spPr>
          <a:xfrm>
            <a:off x="7573914" y="1365993"/>
            <a:ext cx="1156733" cy="1437728"/>
          </a:xfrm>
          <a:prstGeom prst="rect">
            <a:avLst/>
          </a:prstGeom>
        </p:spPr>
      </p:pic>
      <p:pic>
        <p:nvPicPr>
          <p:cNvPr id="8" name="Picture 7" descr="A yellow lock with black text&#10;&#10;Description automatically generated">
            <a:extLst>
              <a:ext uri="{FF2B5EF4-FFF2-40B4-BE49-F238E27FC236}">
                <a16:creationId xmlns:a16="http://schemas.microsoft.com/office/drawing/2014/main" id="{97E66BB9-59ED-FFE3-5E3D-32A4FE041019}"/>
              </a:ext>
            </a:extLst>
          </p:cNvPr>
          <p:cNvPicPr>
            <a:picLocks noChangeAspect="1"/>
          </p:cNvPicPr>
          <p:nvPr/>
        </p:nvPicPr>
        <p:blipFill>
          <a:blip r:embed="rId8">
            <a:duotone>
              <a:prstClr val="black"/>
              <a:schemeClr val="accent1">
                <a:tint val="45000"/>
                <a:satMod val="400000"/>
              </a:schemeClr>
            </a:duotone>
          </a:blip>
          <a:stretch>
            <a:fillRect/>
          </a:stretch>
        </p:blipFill>
        <p:spPr>
          <a:xfrm>
            <a:off x="401930" y="3262471"/>
            <a:ext cx="1156733" cy="1437728"/>
          </a:xfrm>
          <a:prstGeom prst="rect">
            <a:avLst/>
          </a:prstGeom>
        </p:spPr>
      </p:pic>
      <p:pic>
        <p:nvPicPr>
          <p:cNvPr id="3" name="Picture 2" descr="A yellow lock with a black background&#10;&#10;Description automatically generated">
            <a:extLst>
              <a:ext uri="{FF2B5EF4-FFF2-40B4-BE49-F238E27FC236}">
                <a16:creationId xmlns:a16="http://schemas.microsoft.com/office/drawing/2014/main" id="{3450B73C-F056-A005-9C1B-16F24A61B234}"/>
              </a:ext>
            </a:extLst>
          </p:cNvPr>
          <p:cNvPicPr>
            <a:picLocks noChangeAspect="1"/>
          </p:cNvPicPr>
          <p:nvPr/>
        </p:nvPicPr>
        <p:blipFill>
          <a:blip r:embed="rId9">
            <a:duotone>
              <a:prstClr val="black"/>
              <a:schemeClr val="accent1">
                <a:tint val="45000"/>
                <a:satMod val="400000"/>
              </a:schemeClr>
            </a:duotone>
          </a:blip>
          <a:stretch>
            <a:fillRect/>
          </a:stretch>
        </p:blipFill>
        <p:spPr>
          <a:xfrm>
            <a:off x="2208996" y="3263958"/>
            <a:ext cx="1156733" cy="1437728"/>
          </a:xfrm>
          <a:prstGeom prst="rect">
            <a:avLst/>
          </a:prstGeom>
        </p:spPr>
      </p:pic>
      <p:pic>
        <p:nvPicPr>
          <p:cNvPr id="9" name="Picture 8" descr="A yellow lock with black text&#10;&#10;Description automatically generated">
            <a:extLst>
              <a:ext uri="{FF2B5EF4-FFF2-40B4-BE49-F238E27FC236}">
                <a16:creationId xmlns:a16="http://schemas.microsoft.com/office/drawing/2014/main" id="{E7835DB8-B4A6-5FF3-655C-17C90841A484}"/>
              </a:ext>
            </a:extLst>
          </p:cNvPr>
          <p:cNvPicPr>
            <a:picLocks noChangeAspect="1"/>
          </p:cNvPicPr>
          <p:nvPr/>
        </p:nvPicPr>
        <p:blipFill>
          <a:blip r:embed="rId10">
            <a:duotone>
              <a:prstClr val="black"/>
              <a:schemeClr val="accent1">
                <a:tint val="45000"/>
                <a:satMod val="400000"/>
              </a:schemeClr>
            </a:duotone>
          </a:blip>
          <a:stretch>
            <a:fillRect/>
          </a:stretch>
        </p:blipFill>
        <p:spPr>
          <a:xfrm>
            <a:off x="4017072" y="3262471"/>
            <a:ext cx="1156733" cy="1437728"/>
          </a:xfrm>
          <a:prstGeom prst="rect">
            <a:avLst/>
          </a:prstGeom>
        </p:spPr>
      </p:pic>
      <p:pic>
        <p:nvPicPr>
          <p:cNvPr id="10" name="Picture 9" descr="A yellow lock with a black background&#10;&#10;Description automatically generated">
            <a:extLst>
              <a:ext uri="{FF2B5EF4-FFF2-40B4-BE49-F238E27FC236}">
                <a16:creationId xmlns:a16="http://schemas.microsoft.com/office/drawing/2014/main" id="{5E25555E-893C-89F9-D5C3-0AEC762A5947}"/>
              </a:ext>
            </a:extLst>
          </p:cNvPr>
          <p:cNvPicPr>
            <a:picLocks noChangeAspect="1"/>
          </p:cNvPicPr>
          <p:nvPr/>
        </p:nvPicPr>
        <p:blipFill>
          <a:blip r:embed="rId11">
            <a:duotone>
              <a:prstClr val="black"/>
              <a:schemeClr val="accent1">
                <a:tint val="45000"/>
                <a:satMod val="400000"/>
              </a:schemeClr>
            </a:duotone>
          </a:blip>
          <a:stretch>
            <a:fillRect/>
          </a:stretch>
        </p:blipFill>
        <p:spPr>
          <a:xfrm>
            <a:off x="5800563" y="3250359"/>
            <a:ext cx="1156733" cy="1437728"/>
          </a:xfrm>
          <a:prstGeom prst="rect">
            <a:avLst/>
          </a:prstGeom>
        </p:spPr>
      </p:pic>
      <p:pic>
        <p:nvPicPr>
          <p:cNvPr id="12" name="Picture 11" descr="A yellow lock with black text&#10;&#10;Description automatically generated">
            <a:extLst>
              <a:ext uri="{FF2B5EF4-FFF2-40B4-BE49-F238E27FC236}">
                <a16:creationId xmlns:a16="http://schemas.microsoft.com/office/drawing/2014/main" id="{824BB951-FF71-FEEF-9B54-2BCA64E3148B}"/>
              </a:ext>
            </a:extLst>
          </p:cNvPr>
          <p:cNvPicPr>
            <a:picLocks noChangeAspect="1"/>
          </p:cNvPicPr>
          <p:nvPr/>
        </p:nvPicPr>
        <p:blipFill>
          <a:blip r:embed="rId12">
            <a:duotone>
              <a:prstClr val="black"/>
              <a:schemeClr val="accent1">
                <a:tint val="45000"/>
                <a:satMod val="400000"/>
              </a:schemeClr>
            </a:duotone>
          </a:blip>
          <a:stretch>
            <a:fillRect/>
          </a:stretch>
        </p:blipFill>
        <p:spPr>
          <a:xfrm>
            <a:off x="7585337" y="3250359"/>
            <a:ext cx="1156733" cy="1437728"/>
          </a:xfrm>
          <a:prstGeom prst="rect">
            <a:avLst/>
          </a:prstGeom>
        </p:spPr>
      </p:pic>
      <p:sp>
        <p:nvSpPr>
          <p:cNvPr id="11" name="Rectangle 10">
            <a:extLst>
              <a:ext uri="{FF2B5EF4-FFF2-40B4-BE49-F238E27FC236}">
                <a16:creationId xmlns:a16="http://schemas.microsoft.com/office/drawing/2014/main" id="{E014C50F-B7E2-69D3-2E47-9ED7E8C5CC53}"/>
              </a:ext>
            </a:extLst>
          </p:cNvPr>
          <p:cNvSpPr/>
          <p:nvPr/>
        </p:nvSpPr>
        <p:spPr>
          <a:xfrm>
            <a:off x="1417798" y="1228946"/>
            <a:ext cx="6089092" cy="34687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3" name="TextBox 12">
            <a:extLst>
              <a:ext uri="{FF2B5EF4-FFF2-40B4-BE49-F238E27FC236}">
                <a16:creationId xmlns:a16="http://schemas.microsoft.com/office/drawing/2014/main" id="{84AE4DB2-FD45-566A-FE97-B93F91576947}"/>
              </a:ext>
            </a:extLst>
          </p:cNvPr>
          <p:cNvSpPr txBox="1"/>
          <p:nvPr/>
        </p:nvSpPr>
        <p:spPr>
          <a:xfrm>
            <a:off x="2500676" y="1902567"/>
            <a:ext cx="4055207" cy="461665"/>
          </a:xfrm>
          <a:prstGeom prst="rect">
            <a:avLst/>
          </a:prstGeom>
          <a:noFill/>
        </p:spPr>
        <p:txBody>
          <a:bodyPr wrap="square" rtlCol="0">
            <a:spAutoFit/>
          </a:bodyPr>
          <a:lstStyle/>
          <a:p>
            <a:pPr algn="ctr"/>
            <a:r>
              <a:rPr lang="en-US" sz="2400" dirty="0">
                <a:solidFill>
                  <a:schemeClr val="accent2"/>
                </a:solidFill>
                <a:latin typeface="Do Hyeon" panose="020B0604020202020204" charset="-127"/>
                <a:ea typeface="Do Hyeon" panose="020B0604020202020204" charset="-127"/>
              </a:rPr>
              <a:t>You unlocked each puzzle.</a:t>
            </a:r>
          </a:p>
        </p:txBody>
      </p:sp>
      <p:pic>
        <p:nvPicPr>
          <p:cNvPr id="1026" name="Picture 2" descr="Modern brush calligraphy. EPS 10">
            <a:extLst>
              <a:ext uri="{FF2B5EF4-FFF2-40B4-BE49-F238E27FC236}">
                <a16:creationId xmlns:a16="http://schemas.microsoft.com/office/drawing/2014/main" id="{D13E0F9F-AC33-8692-D284-144A369EDB9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9778" b="89778" l="7400" r="92200">
                        <a14:foregroundMark x1="7400" y1="36444" x2="7400" y2="36444"/>
                        <a14:foregroundMark x1="92200" y1="58667" x2="92200" y2="58667"/>
                      </a14:backgroundRemoval>
                    </a14:imgEffect>
                  </a14:imgLayer>
                </a14:imgProps>
              </a:ext>
              <a:ext uri="{28A0092B-C50C-407E-A947-70E740481C1C}">
                <a14:useLocalDpi xmlns:a14="http://schemas.microsoft.com/office/drawing/2010/main" val="0"/>
              </a:ext>
            </a:extLst>
          </a:blip>
          <a:srcRect/>
          <a:stretch>
            <a:fillRect/>
          </a:stretch>
        </p:blipFill>
        <p:spPr bwMode="auto">
          <a:xfrm>
            <a:off x="1892408" y="2507213"/>
            <a:ext cx="5345409" cy="12027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D0A552CB-5277-6093-E3BA-0234C8658163}"/>
              </a:ext>
            </a:extLst>
          </p:cNvPr>
          <p:cNvSpPr/>
          <p:nvPr/>
        </p:nvSpPr>
        <p:spPr>
          <a:xfrm>
            <a:off x="3957549" y="4111187"/>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Exit</a:t>
            </a:r>
            <a:endParaRPr lang="en-UG" dirty="0">
              <a:solidFill>
                <a:schemeClr val="tx1"/>
              </a:solidFill>
            </a:endParaRPr>
          </a:p>
        </p:txBody>
      </p:sp>
    </p:spTree>
    <p:extLst>
      <p:ext uri="{BB962C8B-B14F-4D97-AF65-F5344CB8AC3E}">
        <p14:creationId xmlns:p14="http://schemas.microsoft.com/office/powerpoint/2010/main" val="42740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6281C2D1-1AD5-E6A5-7393-9B82671F1CA4}"/>
              </a:ext>
            </a:extLst>
          </p:cNvPr>
          <p:cNvPicPr>
            <a:picLocks noChangeAspect="1"/>
          </p:cNvPicPr>
          <p:nvPr/>
        </p:nvPicPr>
        <p:blipFill>
          <a:blip r:embed="rId3"/>
          <a:stretch>
            <a:fillRect/>
          </a:stretch>
        </p:blipFill>
        <p:spPr>
          <a:xfrm>
            <a:off x="0" y="3698399"/>
            <a:ext cx="9144000" cy="1445101"/>
          </a:xfrm>
          <a:prstGeom prst="rect">
            <a:avLst/>
          </a:prstGeom>
        </p:spPr>
      </p:pic>
      <p:sp>
        <p:nvSpPr>
          <p:cNvPr id="847" name="Google Shape;847;p31"/>
          <p:cNvSpPr/>
          <p:nvPr/>
        </p:nvSpPr>
        <p:spPr>
          <a:xfrm>
            <a:off x="5862050" y="1561275"/>
            <a:ext cx="2245800" cy="224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2400"/>
          </a:p>
        </p:txBody>
      </p:sp>
      <p:sp>
        <p:nvSpPr>
          <p:cNvPr id="848" name="Google Shape;84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01</a:t>
            </a:r>
            <a:endParaRPr dirty="0"/>
          </a:p>
        </p:txBody>
      </p:sp>
      <p:sp>
        <p:nvSpPr>
          <p:cNvPr id="849" name="Google Shape;849;p31"/>
          <p:cNvSpPr/>
          <p:nvPr/>
        </p:nvSpPr>
        <p:spPr>
          <a:xfrm>
            <a:off x="1036150"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50" name="Google Shape;850;p31"/>
          <p:cNvSpPr/>
          <p:nvPr/>
        </p:nvSpPr>
        <p:spPr>
          <a:xfrm>
            <a:off x="1827385"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51" name="Google Shape;851;p31"/>
          <p:cNvSpPr/>
          <p:nvPr/>
        </p:nvSpPr>
        <p:spPr>
          <a:xfrm>
            <a:off x="2618621"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52" name="Google Shape;852;p31"/>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a:solidFill>
                  <a:schemeClr val="dk1"/>
                </a:solidFill>
                <a:latin typeface="Lato"/>
                <a:ea typeface="Lato"/>
                <a:cs typeface="Lato"/>
                <a:sym typeface="Lato"/>
              </a:rPr>
              <a:t>Can you crack the code and unlock the secret combination?</a:t>
            </a:r>
            <a:endParaRPr>
              <a:solidFill>
                <a:schemeClr val="dk1"/>
              </a:solidFill>
              <a:latin typeface="Lato"/>
              <a:ea typeface="Lato"/>
              <a:cs typeface="Lato"/>
              <a:sym typeface="Lato"/>
            </a:endParaRPr>
          </a:p>
        </p:txBody>
      </p:sp>
      <p:sp>
        <p:nvSpPr>
          <p:cNvPr id="853" name="Google Shape;853;p31"/>
          <p:cNvSpPr/>
          <p:nvPr/>
        </p:nvSpPr>
        <p:spPr>
          <a:xfrm>
            <a:off x="1036150"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54" name="Google Shape;854;p31"/>
          <p:cNvSpPr/>
          <p:nvPr/>
        </p:nvSpPr>
        <p:spPr>
          <a:xfrm>
            <a:off x="1827385"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55" name="Google Shape;855;p31"/>
          <p:cNvSpPr/>
          <p:nvPr/>
        </p:nvSpPr>
        <p:spPr>
          <a:xfrm>
            <a:off x="2618621"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56" name="Google Shape;856;p31"/>
          <p:cNvSpPr/>
          <p:nvPr/>
        </p:nvSpPr>
        <p:spPr>
          <a:xfrm>
            <a:off x="1036150"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2</a:t>
            </a:r>
            <a:endParaRPr sz="2400">
              <a:latin typeface="Do Hyeon"/>
              <a:ea typeface="Do Hyeon"/>
              <a:cs typeface="Do Hyeon"/>
              <a:sym typeface="Do Hyeon"/>
            </a:endParaRPr>
          </a:p>
        </p:txBody>
      </p:sp>
      <p:sp>
        <p:nvSpPr>
          <p:cNvPr id="857" name="Google Shape;857;p31"/>
          <p:cNvSpPr/>
          <p:nvPr/>
        </p:nvSpPr>
        <p:spPr>
          <a:xfrm>
            <a:off x="1827385"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58" name="Google Shape;858;p31"/>
          <p:cNvSpPr/>
          <p:nvPr/>
        </p:nvSpPr>
        <p:spPr>
          <a:xfrm>
            <a:off x="2618621"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59" name="Google Shape;859;p31"/>
          <p:cNvSpPr/>
          <p:nvPr/>
        </p:nvSpPr>
        <p:spPr>
          <a:xfrm>
            <a:off x="1036150"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4</a:t>
            </a:r>
            <a:endParaRPr sz="2400">
              <a:latin typeface="Do Hyeon"/>
              <a:ea typeface="Do Hyeon"/>
              <a:cs typeface="Do Hyeon"/>
              <a:sym typeface="Do Hyeon"/>
            </a:endParaRPr>
          </a:p>
        </p:txBody>
      </p:sp>
      <p:sp>
        <p:nvSpPr>
          <p:cNvPr id="860" name="Google Shape;860;p31"/>
          <p:cNvSpPr/>
          <p:nvPr/>
        </p:nvSpPr>
        <p:spPr>
          <a:xfrm>
            <a:off x="1827385"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61" name="Google Shape;861;p31"/>
          <p:cNvSpPr/>
          <p:nvPr/>
        </p:nvSpPr>
        <p:spPr>
          <a:xfrm>
            <a:off x="2618621"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1</a:t>
            </a:r>
            <a:endParaRPr sz="2400">
              <a:latin typeface="Do Hyeon"/>
              <a:ea typeface="Do Hyeon"/>
              <a:cs typeface="Do Hyeon"/>
              <a:sym typeface="Do Hyeon"/>
            </a:endParaRPr>
          </a:p>
        </p:txBody>
      </p:sp>
      <p:sp>
        <p:nvSpPr>
          <p:cNvPr id="862" name="Google Shape;862;p31"/>
          <p:cNvSpPr/>
          <p:nvPr/>
        </p:nvSpPr>
        <p:spPr>
          <a:xfrm>
            <a:off x="5862050" y="3906872"/>
            <a:ext cx="697200" cy="69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1</a:t>
            </a:r>
            <a:endParaRPr sz="2400">
              <a:latin typeface="Do Hyeon"/>
              <a:ea typeface="Do Hyeon"/>
              <a:cs typeface="Do Hyeon"/>
              <a:sym typeface="Do Hyeon"/>
            </a:endParaRPr>
          </a:p>
        </p:txBody>
      </p:sp>
      <p:sp>
        <p:nvSpPr>
          <p:cNvPr id="863" name="Google Shape;863;p31"/>
          <p:cNvSpPr/>
          <p:nvPr/>
        </p:nvSpPr>
        <p:spPr>
          <a:xfrm>
            <a:off x="6636360" y="3906872"/>
            <a:ext cx="697200" cy="69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64" name="Google Shape;864;p31"/>
          <p:cNvSpPr/>
          <p:nvPr/>
        </p:nvSpPr>
        <p:spPr>
          <a:xfrm>
            <a:off x="7410646" y="3906872"/>
            <a:ext cx="697200" cy="69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4</a:t>
            </a:r>
            <a:endParaRPr sz="2400">
              <a:latin typeface="Do Hyeon"/>
              <a:ea typeface="Do Hyeon"/>
              <a:cs typeface="Do Hyeon"/>
              <a:sym typeface="Do Hyeon"/>
            </a:endParaRPr>
          </a:p>
        </p:txBody>
      </p:sp>
      <p:sp>
        <p:nvSpPr>
          <p:cNvPr id="865" name="Google Shape;865;p31"/>
          <p:cNvSpPr txBox="1"/>
          <p:nvPr/>
        </p:nvSpPr>
        <p:spPr>
          <a:xfrm>
            <a:off x="3491400" y="165377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and well placed</a:t>
            </a:r>
            <a:endParaRPr sz="1200">
              <a:solidFill>
                <a:schemeClr val="dk1"/>
              </a:solidFill>
              <a:latin typeface="Lato"/>
              <a:ea typeface="Lato"/>
              <a:cs typeface="Lato"/>
              <a:sym typeface="Lato"/>
            </a:endParaRPr>
          </a:p>
        </p:txBody>
      </p:sp>
      <p:sp>
        <p:nvSpPr>
          <p:cNvPr id="866" name="Google Shape;866;p31"/>
          <p:cNvSpPr txBox="1"/>
          <p:nvPr/>
        </p:nvSpPr>
        <p:spPr>
          <a:xfrm>
            <a:off x="3491400" y="243570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Nothing is correct</a:t>
            </a:r>
            <a:endParaRPr sz="1200">
              <a:solidFill>
                <a:schemeClr val="dk1"/>
              </a:solidFill>
              <a:latin typeface="Lato"/>
              <a:ea typeface="Lato"/>
              <a:cs typeface="Lato"/>
              <a:sym typeface="Lato"/>
            </a:endParaRPr>
          </a:p>
        </p:txBody>
      </p:sp>
      <p:sp>
        <p:nvSpPr>
          <p:cNvPr id="867" name="Google Shape;867;p31"/>
          <p:cNvSpPr txBox="1"/>
          <p:nvPr/>
        </p:nvSpPr>
        <p:spPr>
          <a:xfrm>
            <a:off x="3491400" y="321762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but wrongly placed</a:t>
            </a:r>
            <a:endParaRPr sz="1200">
              <a:solidFill>
                <a:schemeClr val="dk1"/>
              </a:solidFill>
              <a:latin typeface="Lato"/>
              <a:ea typeface="Lato"/>
              <a:cs typeface="Lato"/>
              <a:sym typeface="Lato"/>
            </a:endParaRPr>
          </a:p>
        </p:txBody>
      </p:sp>
      <p:sp>
        <p:nvSpPr>
          <p:cNvPr id="868" name="Google Shape;868;p31"/>
          <p:cNvSpPr txBox="1"/>
          <p:nvPr/>
        </p:nvSpPr>
        <p:spPr>
          <a:xfrm>
            <a:off x="3491400" y="399955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Two numbers are correct but wrongly placed</a:t>
            </a:r>
            <a:endParaRPr sz="1200">
              <a:solidFill>
                <a:schemeClr val="dk1"/>
              </a:solidFill>
              <a:latin typeface="Lato"/>
              <a:ea typeface="Lato"/>
              <a:cs typeface="Lato"/>
              <a:sym typeface="Lato"/>
            </a:endParaRPr>
          </a:p>
        </p:txBody>
      </p:sp>
      <p:grpSp>
        <p:nvGrpSpPr>
          <p:cNvPr id="869" name="Google Shape;869;p31"/>
          <p:cNvGrpSpPr/>
          <p:nvPr/>
        </p:nvGrpSpPr>
        <p:grpSpPr>
          <a:xfrm>
            <a:off x="6203450" y="1853850"/>
            <a:ext cx="1563000" cy="1673625"/>
            <a:chOff x="6203450" y="1853850"/>
            <a:chExt cx="1563000" cy="1673625"/>
          </a:xfrm>
        </p:grpSpPr>
        <p:sp>
          <p:nvSpPr>
            <p:cNvPr id="870" name="Google Shape;870;p31"/>
            <p:cNvSpPr/>
            <p:nvPr/>
          </p:nvSpPr>
          <p:spPr>
            <a:xfrm>
              <a:off x="6379225" y="1853850"/>
              <a:ext cx="1225500" cy="1225500"/>
            </a:xfrm>
            <a:prstGeom prst="donut">
              <a:avLst>
                <a:gd name="adj" fmla="val 1413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203450" y="2448675"/>
              <a:ext cx="1563000" cy="107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31"/>
            <p:cNvGrpSpPr/>
            <p:nvPr/>
          </p:nvGrpSpPr>
          <p:grpSpPr>
            <a:xfrm>
              <a:off x="6878225" y="2792363"/>
              <a:ext cx="227400" cy="391425"/>
              <a:chOff x="6878225" y="2720400"/>
              <a:chExt cx="227400" cy="391425"/>
            </a:xfrm>
          </p:grpSpPr>
          <p:sp>
            <p:nvSpPr>
              <p:cNvPr id="873" name="Google Shape;873;p31"/>
              <p:cNvSpPr/>
              <p:nvPr/>
            </p:nvSpPr>
            <p:spPr>
              <a:xfrm>
                <a:off x="6878225" y="2720400"/>
                <a:ext cx="227400" cy="227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6946775" y="2864325"/>
                <a:ext cx="90300" cy="247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5" name="Google Shape;875;p31">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26;p30">
            <a:extLst>
              <a:ext uri="{FF2B5EF4-FFF2-40B4-BE49-F238E27FC236}">
                <a16:creationId xmlns:a16="http://schemas.microsoft.com/office/drawing/2014/main" id="{FE540E45-C672-17D8-962C-6121C0E5CE04}"/>
              </a:ext>
            </a:extLst>
          </p:cNvPr>
          <p:cNvSpPr/>
          <p:nvPr/>
        </p:nvSpPr>
        <p:spPr>
          <a:xfrm>
            <a:off x="1019436" y="4703569"/>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4" name="Rectangle: Rounded Corners 3">
            <a:extLst>
              <a:ext uri="{FF2B5EF4-FFF2-40B4-BE49-F238E27FC236}">
                <a16:creationId xmlns:a16="http://schemas.microsoft.com/office/drawing/2014/main" id="{CF35C6D7-0F96-0DCE-660B-799626305066}"/>
              </a:ext>
            </a:extLst>
          </p:cNvPr>
          <p:cNvSpPr/>
          <p:nvPr/>
        </p:nvSpPr>
        <p:spPr>
          <a:xfrm>
            <a:off x="6905851" y="4755646"/>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84266C4D-B3CE-988A-56B3-CCD4C904453D}"/>
              </a:ext>
            </a:extLst>
          </p:cNvPr>
          <p:cNvPicPr>
            <a:picLocks noChangeAspect="1"/>
          </p:cNvPicPr>
          <p:nvPr/>
        </p:nvPicPr>
        <p:blipFill>
          <a:blip r:embed="rId3"/>
          <a:stretch>
            <a:fillRect/>
          </a:stretch>
        </p:blipFill>
        <p:spPr>
          <a:xfrm>
            <a:off x="0" y="3698399"/>
            <a:ext cx="9144000" cy="1445101"/>
          </a:xfrm>
          <a:prstGeom prst="rect">
            <a:avLst/>
          </a:prstGeom>
        </p:spPr>
      </p:pic>
      <p:sp>
        <p:nvSpPr>
          <p:cNvPr id="847" name="Google Shape;847;p31"/>
          <p:cNvSpPr/>
          <p:nvPr/>
        </p:nvSpPr>
        <p:spPr>
          <a:xfrm>
            <a:off x="5862050" y="1561275"/>
            <a:ext cx="2245800" cy="224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2400"/>
          </a:p>
        </p:txBody>
      </p:sp>
      <p:sp>
        <p:nvSpPr>
          <p:cNvPr id="848" name="Google Shape;84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01</a:t>
            </a:r>
            <a:endParaRPr dirty="0"/>
          </a:p>
        </p:txBody>
      </p:sp>
      <p:sp>
        <p:nvSpPr>
          <p:cNvPr id="849" name="Google Shape;849;p31"/>
          <p:cNvSpPr/>
          <p:nvPr/>
        </p:nvSpPr>
        <p:spPr>
          <a:xfrm>
            <a:off x="1036150"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50" name="Google Shape;850;p31"/>
          <p:cNvSpPr/>
          <p:nvPr/>
        </p:nvSpPr>
        <p:spPr>
          <a:xfrm>
            <a:off x="1827385"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51" name="Google Shape;851;p31"/>
          <p:cNvSpPr/>
          <p:nvPr/>
        </p:nvSpPr>
        <p:spPr>
          <a:xfrm>
            <a:off x="2618621" y="1561275"/>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52" name="Google Shape;852;p31"/>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a:solidFill>
                  <a:schemeClr val="dk1"/>
                </a:solidFill>
                <a:latin typeface="Lato"/>
                <a:ea typeface="Lato"/>
                <a:cs typeface="Lato"/>
                <a:sym typeface="Lato"/>
              </a:rPr>
              <a:t>Can you crack the code and unlock the secret combination?</a:t>
            </a:r>
            <a:endParaRPr>
              <a:solidFill>
                <a:schemeClr val="dk1"/>
              </a:solidFill>
              <a:latin typeface="Lato"/>
              <a:ea typeface="Lato"/>
              <a:cs typeface="Lato"/>
              <a:sym typeface="Lato"/>
            </a:endParaRPr>
          </a:p>
        </p:txBody>
      </p:sp>
      <p:sp>
        <p:nvSpPr>
          <p:cNvPr id="853" name="Google Shape;853;p31"/>
          <p:cNvSpPr/>
          <p:nvPr/>
        </p:nvSpPr>
        <p:spPr>
          <a:xfrm>
            <a:off x="1036150"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3</a:t>
            </a:r>
            <a:endParaRPr sz="2400">
              <a:latin typeface="Do Hyeon"/>
              <a:ea typeface="Do Hyeon"/>
              <a:cs typeface="Do Hyeon"/>
              <a:sym typeface="Do Hyeon"/>
            </a:endParaRPr>
          </a:p>
        </p:txBody>
      </p:sp>
      <p:sp>
        <p:nvSpPr>
          <p:cNvPr id="854" name="Google Shape;854;p31"/>
          <p:cNvSpPr/>
          <p:nvPr/>
        </p:nvSpPr>
        <p:spPr>
          <a:xfrm>
            <a:off x="1827385"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8</a:t>
            </a:r>
            <a:endParaRPr sz="2400">
              <a:latin typeface="Do Hyeon"/>
              <a:ea typeface="Do Hyeon"/>
              <a:cs typeface="Do Hyeon"/>
              <a:sym typeface="Do Hyeon"/>
            </a:endParaRPr>
          </a:p>
        </p:txBody>
      </p:sp>
      <p:sp>
        <p:nvSpPr>
          <p:cNvPr id="855" name="Google Shape;855;p31"/>
          <p:cNvSpPr/>
          <p:nvPr/>
        </p:nvSpPr>
        <p:spPr>
          <a:xfrm>
            <a:off x="2618621" y="2343141"/>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56" name="Google Shape;856;p31"/>
          <p:cNvSpPr/>
          <p:nvPr/>
        </p:nvSpPr>
        <p:spPr>
          <a:xfrm>
            <a:off x="1036150"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2</a:t>
            </a:r>
            <a:endParaRPr sz="2400">
              <a:latin typeface="Do Hyeon"/>
              <a:ea typeface="Do Hyeon"/>
              <a:cs typeface="Do Hyeon"/>
              <a:sym typeface="Do Hyeon"/>
            </a:endParaRPr>
          </a:p>
        </p:txBody>
      </p:sp>
      <p:sp>
        <p:nvSpPr>
          <p:cNvPr id="857" name="Google Shape;857;p31"/>
          <p:cNvSpPr/>
          <p:nvPr/>
        </p:nvSpPr>
        <p:spPr>
          <a:xfrm>
            <a:off x="1827385"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58" name="Google Shape;858;p31"/>
          <p:cNvSpPr/>
          <p:nvPr/>
        </p:nvSpPr>
        <p:spPr>
          <a:xfrm>
            <a:off x="2618621" y="3125006"/>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6</a:t>
            </a:r>
            <a:endParaRPr sz="2400">
              <a:latin typeface="Do Hyeon"/>
              <a:ea typeface="Do Hyeon"/>
              <a:cs typeface="Do Hyeon"/>
              <a:sym typeface="Do Hyeon"/>
            </a:endParaRPr>
          </a:p>
        </p:txBody>
      </p:sp>
      <p:sp>
        <p:nvSpPr>
          <p:cNvPr id="859" name="Google Shape;859;p31"/>
          <p:cNvSpPr/>
          <p:nvPr/>
        </p:nvSpPr>
        <p:spPr>
          <a:xfrm>
            <a:off x="1036150"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4</a:t>
            </a:r>
            <a:endParaRPr sz="2400">
              <a:latin typeface="Do Hyeon"/>
              <a:ea typeface="Do Hyeon"/>
              <a:cs typeface="Do Hyeon"/>
              <a:sym typeface="Do Hyeon"/>
            </a:endParaRPr>
          </a:p>
        </p:txBody>
      </p:sp>
      <p:sp>
        <p:nvSpPr>
          <p:cNvPr id="860" name="Google Shape;860;p31"/>
          <p:cNvSpPr/>
          <p:nvPr/>
        </p:nvSpPr>
        <p:spPr>
          <a:xfrm>
            <a:off x="1827385"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7</a:t>
            </a:r>
            <a:endParaRPr sz="2400">
              <a:latin typeface="Do Hyeon"/>
              <a:ea typeface="Do Hyeon"/>
              <a:cs typeface="Do Hyeon"/>
              <a:sym typeface="Do Hyeon"/>
            </a:endParaRPr>
          </a:p>
        </p:txBody>
      </p:sp>
      <p:sp>
        <p:nvSpPr>
          <p:cNvPr id="861" name="Google Shape;861;p31"/>
          <p:cNvSpPr/>
          <p:nvPr/>
        </p:nvSpPr>
        <p:spPr>
          <a:xfrm>
            <a:off x="2618621" y="3906872"/>
            <a:ext cx="697200" cy="69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2400" b="1">
                <a:solidFill>
                  <a:schemeClr val="dk1"/>
                </a:solidFill>
                <a:latin typeface="Do Hyeon"/>
                <a:ea typeface="Do Hyeon"/>
                <a:cs typeface="Do Hyeon"/>
                <a:sym typeface="Do Hyeon"/>
              </a:rPr>
              <a:t>1</a:t>
            </a:r>
            <a:endParaRPr sz="2400">
              <a:latin typeface="Do Hyeon"/>
              <a:ea typeface="Do Hyeon"/>
              <a:cs typeface="Do Hyeon"/>
              <a:sym typeface="Do Hyeon"/>
            </a:endParaRPr>
          </a:p>
        </p:txBody>
      </p:sp>
      <p:sp>
        <p:nvSpPr>
          <p:cNvPr id="862" name="Google Shape;862;p31"/>
          <p:cNvSpPr/>
          <p:nvPr/>
        </p:nvSpPr>
        <p:spPr>
          <a:xfrm>
            <a:off x="5862050" y="3906872"/>
            <a:ext cx="697200" cy="697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2400" dirty="0">
                <a:latin typeface="Do Hyeon"/>
                <a:ea typeface="Do Hyeon"/>
                <a:cs typeface="Do Hyeon"/>
                <a:sym typeface="Do Hyeon"/>
              </a:rPr>
              <a:t>*</a:t>
            </a:r>
            <a:endParaRPr sz="2400" dirty="0">
              <a:latin typeface="Do Hyeon"/>
              <a:ea typeface="Do Hyeon"/>
              <a:cs typeface="Do Hyeon"/>
              <a:sym typeface="Do Hyeon"/>
            </a:endParaRPr>
          </a:p>
        </p:txBody>
      </p:sp>
      <p:sp>
        <p:nvSpPr>
          <p:cNvPr id="863" name="Google Shape;863;p31"/>
          <p:cNvSpPr/>
          <p:nvPr/>
        </p:nvSpPr>
        <p:spPr>
          <a:xfrm>
            <a:off x="6636360" y="3906872"/>
            <a:ext cx="697200" cy="697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2400" dirty="0">
                <a:latin typeface="Do Hyeon"/>
                <a:ea typeface="Do Hyeon"/>
                <a:cs typeface="Do Hyeon"/>
                <a:sym typeface="Do Hyeon"/>
              </a:rPr>
              <a:t>*</a:t>
            </a:r>
            <a:endParaRPr sz="2400" dirty="0">
              <a:latin typeface="Do Hyeon"/>
              <a:ea typeface="Do Hyeon"/>
              <a:cs typeface="Do Hyeon"/>
              <a:sym typeface="Do Hyeon"/>
            </a:endParaRPr>
          </a:p>
        </p:txBody>
      </p:sp>
      <p:sp>
        <p:nvSpPr>
          <p:cNvPr id="864" name="Google Shape;864;p31"/>
          <p:cNvSpPr/>
          <p:nvPr/>
        </p:nvSpPr>
        <p:spPr>
          <a:xfrm>
            <a:off x="7410646" y="3906872"/>
            <a:ext cx="697200" cy="697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2400" dirty="0">
                <a:latin typeface="Do Hyeon"/>
                <a:ea typeface="Do Hyeon"/>
                <a:cs typeface="Do Hyeon"/>
                <a:sym typeface="Do Hyeon"/>
              </a:rPr>
              <a:t>*</a:t>
            </a:r>
            <a:endParaRPr sz="2400" dirty="0">
              <a:latin typeface="Do Hyeon"/>
              <a:ea typeface="Do Hyeon"/>
              <a:cs typeface="Do Hyeon"/>
              <a:sym typeface="Do Hyeon"/>
            </a:endParaRPr>
          </a:p>
        </p:txBody>
      </p:sp>
      <p:sp>
        <p:nvSpPr>
          <p:cNvPr id="865" name="Google Shape;865;p31"/>
          <p:cNvSpPr txBox="1"/>
          <p:nvPr/>
        </p:nvSpPr>
        <p:spPr>
          <a:xfrm>
            <a:off x="3491400" y="165377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and well placed</a:t>
            </a:r>
            <a:endParaRPr sz="1200">
              <a:solidFill>
                <a:schemeClr val="dk1"/>
              </a:solidFill>
              <a:latin typeface="Lato"/>
              <a:ea typeface="Lato"/>
              <a:cs typeface="Lato"/>
              <a:sym typeface="Lato"/>
            </a:endParaRPr>
          </a:p>
        </p:txBody>
      </p:sp>
      <p:sp>
        <p:nvSpPr>
          <p:cNvPr id="866" name="Google Shape;866;p31"/>
          <p:cNvSpPr txBox="1"/>
          <p:nvPr/>
        </p:nvSpPr>
        <p:spPr>
          <a:xfrm>
            <a:off x="3491400" y="243570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Nothing is correct</a:t>
            </a:r>
            <a:endParaRPr sz="1200">
              <a:solidFill>
                <a:schemeClr val="dk1"/>
              </a:solidFill>
              <a:latin typeface="Lato"/>
              <a:ea typeface="Lato"/>
              <a:cs typeface="Lato"/>
              <a:sym typeface="Lato"/>
            </a:endParaRPr>
          </a:p>
        </p:txBody>
      </p:sp>
      <p:sp>
        <p:nvSpPr>
          <p:cNvPr id="867" name="Google Shape;867;p31"/>
          <p:cNvSpPr txBox="1"/>
          <p:nvPr/>
        </p:nvSpPr>
        <p:spPr>
          <a:xfrm>
            <a:off x="3491400" y="3217625"/>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One number is correct  but wrongly placed</a:t>
            </a:r>
            <a:endParaRPr sz="1200">
              <a:solidFill>
                <a:schemeClr val="dk1"/>
              </a:solidFill>
              <a:latin typeface="Lato"/>
              <a:ea typeface="Lato"/>
              <a:cs typeface="Lato"/>
              <a:sym typeface="Lato"/>
            </a:endParaRPr>
          </a:p>
        </p:txBody>
      </p:sp>
      <p:sp>
        <p:nvSpPr>
          <p:cNvPr id="868" name="Google Shape;868;p31"/>
          <p:cNvSpPr txBox="1"/>
          <p:nvPr/>
        </p:nvSpPr>
        <p:spPr>
          <a:xfrm>
            <a:off x="3491400" y="3999550"/>
            <a:ext cx="1794900" cy="512100"/>
          </a:xfrm>
          <a:prstGeom prst="rect">
            <a:avLst/>
          </a:prstGeom>
          <a:noFill/>
          <a:ln>
            <a:noFill/>
          </a:ln>
        </p:spPr>
        <p:txBody>
          <a:bodyPr spcFirstLastPara="1" wrap="square" lIns="91425" tIns="91425" rIns="0" bIns="91425" anchor="ctr" anchorCtr="0">
            <a:noAutofit/>
          </a:bodyPr>
          <a:lstStyle/>
          <a:p>
            <a:pPr marL="0" lvl="0" indent="0" algn="l" rtl="0">
              <a:lnSpc>
                <a:spcPct val="115000"/>
              </a:lnSpc>
              <a:spcBef>
                <a:spcPts val="0"/>
              </a:spcBef>
              <a:spcAft>
                <a:spcPts val="0"/>
              </a:spcAft>
              <a:buNone/>
            </a:pPr>
            <a:r>
              <a:rPr lang="en" sz="1200">
                <a:solidFill>
                  <a:schemeClr val="dk1"/>
                </a:solidFill>
                <a:latin typeface="Lato"/>
                <a:ea typeface="Lato"/>
                <a:cs typeface="Lato"/>
                <a:sym typeface="Lato"/>
              </a:rPr>
              <a:t>Two numbers are correct but wrongly placed</a:t>
            </a:r>
            <a:endParaRPr sz="1200">
              <a:solidFill>
                <a:schemeClr val="dk1"/>
              </a:solidFill>
              <a:latin typeface="Lato"/>
              <a:ea typeface="Lato"/>
              <a:cs typeface="Lato"/>
              <a:sym typeface="Lato"/>
            </a:endParaRPr>
          </a:p>
        </p:txBody>
      </p:sp>
      <p:grpSp>
        <p:nvGrpSpPr>
          <p:cNvPr id="869" name="Google Shape;869;p31"/>
          <p:cNvGrpSpPr/>
          <p:nvPr/>
        </p:nvGrpSpPr>
        <p:grpSpPr>
          <a:xfrm>
            <a:off x="6203450" y="1853850"/>
            <a:ext cx="1563000" cy="1673625"/>
            <a:chOff x="6203450" y="1853850"/>
            <a:chExt cx="1563000" cy="1673625"/>
          </a:xfrm>
        </p:grpSpPr>
        <p:sp>
          <p:nvSpPr>
            <p:cNvPr id="870" name="Google Shape;870;p31"/>
            <p:cNvSpPr/>
            <p:nvPr/>
          </p:nvSpPr>
          <p:spPr>
            <a:xfrm>
              <a:off x="6379225" y="1853850"/>
              <a:ext cx="1225500" cy="1225500"/>
            </a:xfrm>
            <a:prstGeom prst="donut">
              <a:avLst>
                <a:gd name="adj" fmla="val 1413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203450" y="2448675"/>
              <a:ext cx="1563000" cy="107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31"/>
            <p:cNvGrpSpPr/>
            <p:nvPr/>
          </p:nvGrpSpPr>
          <p:grpSpPr>
            <a:xfrm>
              <a:off x="6878225" y="2792363"/>
              <a:ext cx="227400" cy="391425"/>
              <a:chOff x="6878225" y="2720400"/>
              <a:chExt cx="227400" cy="391425"/>
            </a:xfrm>
          </p:grpSpPr>
          <p:sp>
            <p:nvSpPr>
              <p:cNvPr id="873" name="Google Shape;873;p31"/>
              <p:cNvSpPr/>
              <p:nvPr/>
            </p:nvSpPr>
            <p:spPr>
              <a:xfrm>
                <a:off x="6878225" y="2720400"/>
                <a:ext cx="227400" cy="227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6946775" y="2864325"/>
                <a:ext cx="90300" cy="247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5" name="Google Shape;875;p31">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26;p30">
            <a:extLst>
              <a:ext uri="{FF2B5EF4-FFF2-40B4-BE49-F238E27FC236}">
                <a16:creationId xmlns:a16="http://schemas.microsoft.com/office/drawing/2014/main" id="{FE540E45-C672-17D8-962C-6121C0E5CE04}"/>
              </a:ext>
            </a:extLst>
          </p:cNvPr>
          <p:cNvSpPr/>
          <p:nvPr/>
        </p:nvSpPr>
        <p:spPr>
          <a:xfrm>
            <a:off x="1019436" y="4703569"/>
            <a:ext cx="7105128" cy="369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 sz="1800" b="1" i="1" dirty="0">
                <a:solidFill>
                  <a:schemeClr val="dk1"/>
                </a:solidFill>
                <a:latin typeface="Do Hyeon"/>
                <a:ea typeface="Do Hyeon"/>
                <a:cs typeface="Do Hyeon"/>
                <a:sym typeface="Do Hyeon"/>
              </a:rPr>
              <a:t>Enter your answer here.</a:t>
            </a:r>
            <a:endParaRPr sz="1800" i="1" dirty="0">
              <a:latin typeface="Do Hyeon"/>
              <a:ea typeface="Do Hyeon"/>
              <a:cs typeface="Do Hyeon"/>
              <a:sym typeface="Do Hyeon"/>
            </a:endParaRPr>
          </a:p>
        </p:txBody>
      </p:sp>
      <p:sp>
        <p:nvSpPr>
          <p:cNvPr id="4" name="Rectangle: Rounded Corners 3">
            <a:extLst>
              <a:ext uri="{FF2B5EF4-FFF2-40B4-BE49-F238E27FC236}">
                <a16:creationId xmlns:a16="http://schemas.microsoft.com/office/drawing/2014/main" id="{CF35C6D7-0F96-0DCE-660B-799626305066}"/>
              </a:ext>
            </a:extLst>
          </p:cNvPr>
          <p:cNvSpPr/>
          <p:nvPr/>
        </p:nvSpPr>
        <p:spPr>
          <a:xfrm>
            <a:off x="6905851" y="4755646"/>
            <a:ext cx="1009589" cy="26574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endParaRPr lang="en-UG" dirty="0">
              <a:solidFill>
                <a:schemeClr val="tx1"/>
              </a:solidFill>
            </a:endParaRPr>
          </a:p>
        </p:txBody>
      </p:sp>
    </p:spTree>
    <p:extLst>
      <p:ext uri="{BB962C8B-B14F-4D97-AF65-F5344CB8AC3E}">
        <p14:creationId xmlns:p14="http://schemas.microsoft.com/office/powerpoint/2010/main" val="172632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2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36" name="Picture 35">
            <a:extLst>
              <a:ext uri="{FF2B5EF4-FFF2-40B4-BE49-F238E27FC236}">
                <a16:creationId xmlns:a16="http://schemas.microsoft.com/office/drawing/2014/main" id="{B3484392-D644-490C-E770-3442831D27EF}"/>
              </a:ext>
            </a:extLst>
          </p:cNvPr>
          <p:cNvPicPr>
            <a:picLocks noChangeAspect="1"/>
          </p:cNvPicPr>
          <p:nvPr/>
        </p:nvPicPr>
        <p:blipFill>
          <a:blip r:embed="rId5">
            <a:duotone>
              <a:prstClr val="black"/>
              <a:schemeClr val="accent2">
                <a:tint val="45000"/>
                <a:satMod val="400000"/>
              </a:schemeClr>
            </a:duotone>
          </a:blip>
          <a:stretch>
            <a:fillRect/>
          </a:stretch>
        </p:blipFill>
        <p:spPr>
          <a:xfrm>
            <a:off x="3999136" y="1396136"/>
            <a:ext cx="1156732" cy="1436003"/>
          </a:xfrm>
          <a:prstGeom prst="rect">
            <a:avLst/>
          </a:prstGeom>
        </p:spPr>
      </p:pic>
      <p:pic>
        <p:nvPicPr>
          <p:cNvPr id="38" name="Picture 37">
            <a:extLst>
              <a:ext uri="{FF2B5EF4-FFF2-40B4-BE49-F238E27FC236}">
                <a16:creationId xmlns:a16="http://schemas.microsoft.com/office/drawing/2014/main" id="{A1989CEA-73DD-E392-710F-5CC80CCA5B7D}"/>
              </a:ext>
            </a:extLst>
          </p:cNvPr>
          <p:cNvPicPr>
            <a:picLocks noChangeAspect="1"/>
          </p:cNvPicPr>
          <p:nvPr/>
        </p:nvPicPr>
        <p:blipFill>
          <a:blip r:embed="rId6">
            <a:duotone>
              <a:prstClr val="black"/>
              <a:schemeClr val="accent2">
                <a:tint val="45000"/>
                <a:satMod val="400000"/>
              </a:schemeClr>
            </a:duotone>
          </a:blip>
          <a:stretch>
            <a:fillRect/>
          </a:stretch>
        </p:blipFill>
        <p:spPr>
          <a:xfrm>
            <a:off x="5786525" y="1394412"/>
            <a:ext cx="1156732" cy="1436003"/>
          </a:xfrm>
          <a:prstGeom prst="rect">
            <a:avLst/>
          </a:prstGeom>
        </p:spPr>
      </p:pic>
      <p:pic>
        <p:nvPicPr>
          <p:cNvPr id="40" name="Picture 39">
            <a:extLst>
              <a:ext uri="{FF2B5EF4-FFF2-40B4-BE49-F238E27FC236}">
                <a16:creationId xmlns:a16="http://schemas.microsoft.com/office/drawing/2014/main" id="{575E0222-2FAB-6B3F-EA6C-5602A9D523CF}"/>
              </a:ext>
            </a:extLst>
          </p:cNvPr>
          <p:cNvPicPr>
            <a:picLocks noChangeAspect="1"/>
          </p:cNvPicPr>
          <p:nvPr/>
        </p:nvPicPr>
        <p:blipFill>
          <a:blip r:embed="rId7">
            <a:duotone>
              <a:prstClr val="black"/>
              <a:schemeClr val="accent2">
                <a:tint val="45000"/>
                <a:satMod val="400000"/>
              </a:schemeClr>
            </a:duotone>
          </a:blip>
          <a:stretch>
            <a:fillRect/>
          </a:stretch>
        </p:blipFill>
        <p:spPr>
          <a:xfrm>
            <a:off x="7573914" y="1394412"/>
            <a:ext cx="1156732" cy="1436003"/>
          </a:xfrm>
          <a:prstGeom prst="rect">
            <a:avLst/>
          </a:prstGeom>
        </p:spPr>
      </p:pic>
      <p:pic>
        <p:nvPicPr>
          <p:cNvPr id="42" name="Picture 41">
            <a:extLst>
              <a:ext uri="{FF2B5EF4-FFF2-40B4-BE49-F238E27FC236}">
                <a16:creationId xmlns:a16="http://schemas.microsoft.com/office/drawing/2014/main" id="{E899896A-6B15-B688-D78D-0D0CB892759B}"/>
              </a:ext>
            </a:extLst>
          </p:cNvPr>
          <p:cNvPicPr>
            <a:picLocks noChangeAspect="1"/>
          </p:cNvPicPr>
          <p:nvPr/>
        </p:nvPicPr>
        <p:blipFill>
          <a:blip r:embed="rId8">
            <a:duotone>
              <a:prstClr val="black"/>
              <a:schemeClr val="accent2">
                <a:tint val="45000"/>
                <a:satMod val="400000"/>
              </a:schemeClr>
            </a:duotone>
          </a:blip>
          <a:stretch>
            <a:fillRect/>
          </a:stretch>
        </p:blipFill>
        <p:spPr>
          <a:xfrm>
            <a:off x="424358" y="3262472"/>
            <a:ext cx="1156732" cy="1436003"/>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9">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10">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11">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12">
            <a:duotone>
              <a:prstClr val="black"/>
              <a:schemeClr val="accent1">
                <a:tint val="45000"/>
                <a:satMod val="400000"/>
              </a:schemeClr>
            </a:duotone>
          </a:blip>
          <a:stretch>
            <a:fillRect/>
          </a:stretch>
        </p:blipFill>
        <p:spPr>
          <a:xfrm>
            <a:off x="2215633" y="1357077"/>
            <a:ext cx="1156732" cy="1437728"/>
          </a:xfrm>
          <a:prstGeom prst="rect">
            <a:avLst/>
          </a:prstGeom>
        </p:spPr>
      </p:pic>
    </p:spTree>
    <p:extLst>
      <p:ext uri="{BB962C8B-B14F-4D97-AF65-F5344CB8AC3E}">
        <p14:creationId xmlns:p14="http://schemas.microsoft.com/office/powerpoint/2010/main" val="331185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02</a:t>
            </a:r>
            <a:endParaRPr dirty="0"/>
          </a:p>
        </p:txBody>
      </p:sp>
      <p:sp>
        <p:nvSpPr>
          <p:cNvPr id="914" name="Google Shape;914;p34"/>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Select the corret answers for these riddles</a:t>
            </a:r>
            <a:endParaRPr dirty="0">
              <a:solidFill>
                <a:schemeClr val="dk1"/>
              </a:solidFill>
              <a:latin typeface="Lato"/>
              <a:ea typeface="Lato"/>
              <a:cs typeface="Lato"/>
              <a:sym typeface="Lato"/>
            </a:endParaRPr>
          </a:p>
        </p:txBody>
      </p:sp>
      <p:sp>
        <p:nvSpPr>
          <p:cNvPr id="915" name="Google Shape;915;p34"/>
          <p:cNvSpPr/>
          <p:nvPr/>
        </p:nvSpPr>
        <p:spPr>
          <a:xfrm>
            <a:off x="1301400" y="1650313"/>
            <a:ext cx="2043900" cy="204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Lato"/>
                <a:ea typeface="Lato"/>
                <a:cs typeface="Lato"/>
                <a:sym typeface="Lato"/>
              </a:rPr>
              <a:t>If A is the father of C, </a:t>
            </a:r>
          </a:p>
          <a:p>
            <a:pPr marL="0" lvl="0" indent="0" algn="ctr" rtl="0">
              <a:lnSpc>
                <a:spcPct val="115000"/>
              </a:lnSpc>
              <a:spcBef>
                <a:spcPts val="0"/>
              </a:spcBef>
              <a:spcAft>
                <a:spcPts val="0"/>
              </a:spcAft>
              <a:buNone/>
            </a:pPr>
            <a:r>
              <a:rPr lang="en" dirty="0">
                <a:solidFill>
                  <a:schemeClr val="dk1"/>
                </a:solidFill>
                <a:latin typeface="Lato"/>
                <a:ea typeface="Lato"/>
                <a:cs typeface="Lato"/>
                <a:sym typeface="Lato"/>
              </a:rPr>
              <a:t>D is the son of B, </a:t>
            </a:r>
          </a:p>
          <a:p>
            <a:pPr marL="0" lvl="0" indent="0" algn="ctr" rtl="0">
              <a:lnSpc>
                <a:spcPct val="115000"/>
              </a:lnSpc>
              <a:spcBef>
                <a:spcPts val="0"/>
              </a:spcBef>
              <a:spcAft>
                <a:spcPts val="0"/>
              </a:spcAft>
              <a:buNone/>
            </a:pPr>
            <a:r>
              <a:rPr lang="en" dirty="0">
                <a:solidFill>
                  <a:schemeClr val="dk1"/>
                </a:solidFill>
                <a:latin typeface="Lato"/>
                <a:ea typeface="Lato"/>
                <a:cs typeface="Lato"/>
                <a:sym typeface="Lato"/>
              </a:rPr>
              <a:t>E is the brother of A and C is the sister of D.</a:t>
            </a:r>
            <a:endParaRPr dirty="0">
              <a:solidFill>
                <a:schemeClr val="dk1"/>
              </a:solidFill>
              <a:latin typeface="Lato"/>
              <a:ea typeface="Lato"/>
              <a:cs typeface="Lato"/>
              <a:sym typeface="Lato"/>
            </a:endParaRPr>
          </a:p>
          <a:p>
            <a:pPr marL="0" lvl="0" indent="0" algn="ctr" rtl="0">
              <a:lnSpc>
                <a:spcPct val="115000"/>
              </a:lnSpc>
              <a:spcBef>
                <a:spcPts val="0"/>
              </a:spcBef>
              <a:spcAft>
                <a:spcPts val="0"/>
              </a:spcAft>
              <a:buNone/>
            </a:pPr>
            <a:endParaRPr dirty="0">
              <a:solidFill>
                <a:schemeClr val="dk1"/>
              </a:solidFill>
              <a:latin typeface="Lato"/>
              <a:ea typeface="Lato"/>
              <a:cs typeface="Lato"/>
              <a:sym typeface="Lato"/>
            </a:endParaRPr>
          </a:p>
          <a:p>
            <a:pPr marL="0" lvl="0" indent="0" algn="ctr" rtl="0">
              <a:lnSpc>
                <a:spcPct val="115000"/>
              </a:lnSpc>
              <a:spcBef>
                <a:spcPts val="0"/>
              </a:spcBef>
              <a:spcAft>
                <a:spcPts val="0"/>
              </a:spcAft>
              <a:buNone/>
            </a:pPr>
            <a:r>
              <a:rPr lang="en" dirty="0">
                <a:solidFill>
                  <a:schemeClr val="dk1"/>
                </a:solidFill>
                <a:latin typeface="Lato"/>
                <a:ea typeface="Lato"/>
                <a:cs typeface="Lato"/>
                <a:sym typeface="Lato"/>
              </a:rPr>
              <a:t>What is B then of E?</a:t>
            </a:r>
            <a:endParaRPr dirty="0">
              <a:solidFill>
                <a:schemeClr val="dk1"/>
              </a:solidFill>
              <a:latin typeface="Lato"/>
              <a:ea typeface="Lato"/>
              <a:cs typeface="Lato"/>
              <a:sym typeface="Lato"/>
            </a:endParaRPr>
          </a:p>
        </p:txBody>
      </p:sp>
      <p:graphicFrame>
        <p:nvGraphicFramePr>
          <p:cNvPr id="916" name="Google Shape;916;p34"/>
          <p:cNvGraphicFramePr/>
          <p:nvPr>
            <p:extLst>
              <p:ext uri="{D42A27DB-BD31-4B8C-83A1-F6EECF244321}">
                <p14:modId xmlns:p14="http://schemas.microsoft.com/office/powerpoint/2010/main" val="3637828295"/>
              </p:ext>
            </p:extLst>
          </p:nvPr>
        </p:nvGraphicFramePr>
        <p:xfrm>
          <a:off x="1301388" y="3854051"/>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Sister-in-law</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
        <p:nvSpPr>
          <p:cNvPr id="917" name="Google Shape;917;p34"/>
          <p:cNvSpPr/>
          <p:nvPr/>
        </p:nvSpPr>
        <p:spPr>
          <a:xfrm>
            <a:off x="3606300" y="1650200"/>
            <a:ext cx="2043900" cy="204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Lato"/>
                <a:ea typeface="Lato"/>
                <a:cs typeface="Lato"/>
                <a:sym typeface="Lato"/>
              </a:rPr>
              <a:t> A man is twice as old as his little sister and half as old as their dad. Over a period of 50 years, the age of the sister will become half of their dad’s age. What is the age of the man now?</a:t>
            </a:r>
            <a:endParaRPr>
              <a:solidFill>
                <a:schemeClr val="dk1"/>
              </a:solidFill>
              <a:latin typeface="Lato"/>
              <a:ea typeface="Lato"/>
              <a:cs typeface="Lato"/>
              <a:sym typeface="Lato"/>
            </a:endParaRPr>
          </a:p>
        </p:txBody>
      </p:sp>
      <p:sp>
        <p:nvSpPr>
          <p:cNvPr id="918" name="Google Shape;918;p34"/>
          <p:cNvSpPr/>
          <p:nvPr/>
        </p:nvSpPr>
        <p:spPr>
          <a:xfrm>
            <a:off x="5804062" y="1655563"/>
            <a:ext cx="2038500" cy="2038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latin typeface="Lato" panose="020F0502020204030203" pitchFamily="34" charset="0"/>
                <a:cs typeface="Latha" panose="020B0502040204020203" pitchFamily="34" charset="0"/>
              </a:rPr>
              <a:t>If a clock shows the time as 3:45, what will be the mirror image of this time?</a:t>
            </a:r>
            <a:endParaRPr lang="en-US" dirty="0">
              <a:solidFill>
                <a:schemeClr val="dk1"/>
              </a:solidFill>
              <a:latin typeface="Lato" panose="020F0502020204030203" pitchFamily="34" charset="0"/>
              <a:ea typeface="Lato"/>
              <a:cs typeface="Latha" panose="020B0502040204020203" pitchFamily="34" charset="0"/>
              <a:sym typeface="Lato"/>
            </a:endParaRPr>
          </a:p>
        </p:txBody>
      </p:sp>
      <p:sp>
        <p:nvSpPr>
          <p:cNvPr id="919" name="Google Shape;919;p34">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Google Shape;916;p34">
            <a:extLst>
              <a:ext uri="{FF2B5EF4-FFF2-40B4-BE49-F238E27FC236}">
                <a16:creationId xmlns:a16="http://schemas.microsoft.com/office/drawing/2014/main" id="{F6CFAA3A-3107-7E10-1D46-E6E08DA830DC}"/>
              </a:ext>
            </a:extLst>
          </p:cNvPr>
          <p:cNvGraphicFramePr/>
          <p:nvPr>
            <p:extLst>
              <p:ext uri="{D42A27DB-BD31-4B8C-83A1-F6EECF244321}">
                <p14:modId xmlns:p14="http://schemas.microsoft.com/office/powerpoint/2010/main" val="4102520118"/>
              </p:ext>
            </p:extLst>
          </p:nvPr>
        </p:nvGraphicFramePr>
        <p:xfrm>
          <a:off x="1301388" y="4454650"/>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Sister</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 name="Google Shape;916;p34">
            <a:extLst>
              <a:ext uri="{FF2B5EF4-FFF2-40B4-BE49-F238E27FC236}">
                <a16:creationId xmlns:a16="http://schemas.microsoft.com/office/drawing/2014/main" id="{757E7FD0-920A-37A9-0CAC-A724C237C1D7}"/>
              </a:ext>
            </a:extLst>
          </p:cNvPr>
          <p:cNvGraphicFramePr/>
          <p:nvPr>
            <p:extLst>
              <p:ext uri="{D42A27DB-BD31-4B8C-83A1-F6EECF244321}">
                <p14:modId xmlns:p14="http://schemas.microsoft.com/office/powerpoint/2010/main" val="2993641229"/>
              </p:ext>
            </p:extLst>
          </p:nvPr>
        </p:nvGraphicFramePr>
        <p:xfrm>
          <a:off x="3552738" y="3854050"/>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56</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4" name="Google Shape;916;p34">
            <a:extLst>
              <a:ext uri="{FF2B5EF4-FFF2-40B4-BE49-F238E27FC236}">
                <a16:creationId xmlns:a16="http://schemas.microsoft.com/office/drawing/2014/main" id="{E840BCFD-2AA5-A5D9-7933-C4C844790415}"/>
              </a:ext>
            </a:extLst>
          </p:cNvPr>
          <p:cNvGraphicFramePr/>
          <p:nvPr>
            <p:extLst>
              <p:ext uri="{D42A27DB-BD31-4B8C-83A1-F6EECF244321}">
                <p14:modId xmlns:p14="http://schemas.microsoft.com/office/powerpoint/2010/main" val="4158922873"/>
              </p:ext>
            </p:extLst>
          </p:nvPr>
        </p:nvGraphicFramePr>
        <p:xfrm>
          <a:off x="3552738" y="4454650"/>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52</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Google Shape;916;p34">
            <a:extLst>
              <a:ext uri="{FF2B5EF4-FFF2-40B4-BE49-F238E27FC236}">
                <a16:creationId xmlns:a16="http://schemas.microsoft.com/office/drawing/2014/main" id="{7B27C79E-5DE8-711B-A7A6-99A5689DB8F2}"/>
              </a:ext>
            </a:extLst>
          </p:cNvPr>
          <p:cNvGraphicFramePr/>
          <p:nvPr>
            <p:extLst>
              <p:ext uri="{D42A27DB-BD31-4B8C-83A1-F6EECF244321}">
                <p14:modId xmlns:p14="http://schemas.microsoft.com/office/powerpoint/2010/main" val="4019075057"/>
              </p:ext>
            </p:extLst>
          </p:nvPr>
        </p:nvGraphicFramePr>
        <p:xfrm>
          <a:off x="5804062" y="3864666"/>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8:15</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Google Shape;916;p34">
            <a:extLst>
              <a:ext uri="{FF2B5EF4-FFF2-40B4-BE49-F238E27FC236}">
                <a16:creationId xmlns:a16="http://schemas.microsoft.com/office/drawing/2014/main" id="{472F5A83-4636-0B44-BF6A-A8C4B009BAC5}"/>
              </a:ext>
            </a:extLst>
          </p:cNvPr>
          <p:cNvGraphicFramePr/>
          <p:nvPr>
            <p:extLst>
              <p:ext uri="{D42A27DB-BD31-4B8C-83A1-F6EECF244321}">
                <p14:modId xmlns:p14="http://schemas.microsoft.com/office/powerpoint/2010/main" val="2917965787"/>
              </p:ext>
            </p:extLst>
          </p:nvPr>
        </p:nvGraphicFramePr>
        <p:xfrm>
          <a:off x="5804062" y="4454650"/>
          <a:ext cx="2038500" cy="487650"/>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476212">
                <a:tc>
                  <a:txBody>
                    <a:bodyPr/>
                    <a:lstStyle/>
                    <a:p>
                      <a:pPr marL="0" lvl="0" indent="0" algn="ctr" rtl="0">
                        <a:spcBef>
                          <a:spcPts val="0"/>
                        </a:spcBef>
                        <a:spcAft>
                          <a:spcPts val="0"/>
                        </a:spcAft>
                        <a:buNone/>
                      </a:pPr>
                      <a:r>
                        <a:rPr lang="en-US" sz="2000" b="0" dirty="0">
                          <a:solidFill>
                            <a:schemeClr val="dk1"/>
                          </a:solidFill>
                          <a:latin typeface="Lato" panose="020F0502020204030203" pitchFamily="34" charset="0"/>
                          <a:ea typeface="Do Hyeon"/>
                          <a:cs typeface="Do Hyeon"/>
                          <a:sym typeface="Do Hyeon"/>
                        </a:rPr>
                        <a:t>7:15</a:t>
                      </a:r>
                      <a:endParaRPr sz="2000" b="0" dirty="0">
                        <a:solidFill>
                          <a:schemeClr val="dk1"/>
                        </a:solidFill>
                        <a:latin typeface="Lato" panose="020F0502020204030203" pitchFamily="34" charset="0"/>
                        <a:ea typeface="Do Hyeon"/>
                        <a:cs typeface="Do Hyeon"/>
                        <a:sym typeface="Do Hyeo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D964EF8A-02BD-1ED9-0264-06D3C8B9DB16}"/>
              </a:ext>
            </a:extLst>
          </p:cNvPr>
          <p:cNvPicPr>
            <a:picLocks noChangeAspect="1"/>
          </p:cNvPicPr>
          <p:nvPr/>
        </p:nvPicPr>
        <p:blipFill>
          <a:blip r:embed="rId3"/>
          <a:stretch>
            <a:fillRect/>
          </a:stretch>
        </p:blipFill>
        <p:spPr>
          <a:xfrm>
            <a:off x="0" y="3698399"/>
            <a:ext cx="9144000" cy="1445101"/>
          </a:xfrm>
          <a:prstGeom prst="rect">
            <a:avLst/>
          </a:prstGeom>
        </p:spPr>
      </p:pic>
      <p:sp>
        <p:nvSpPr>
          <p:cNvPr id="929" name="Google Shape;92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Puzzle 02</a:t>
            </a:r>
            <a:endParaRPr dirty="0"/>
          </a:p>
        </p:txBody>
      </p:sp>
      <p:sp>
        <p:nvSpPr>
          <p:cNvPr id="930" name="Google Shape;930;p35"/>
          <p:cNvSpPr txBox="1"/>
          <p:nvPr/>
        </p:nvSpPr>
        <p:spPr>
          <a:xfrm>
            <a:off x="720000" y="1104550"/>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Select the </a:t>
            </a:r>
            <a:r>
              <a:rPr lang="en-US" dirty="0" err="1">
                <a:solidFill>
                  <a:schemeClr val="dk1"/>
                </a:solidFill>
                <a:latin typeface="Lato"/>
                <a:ea typeface="Lato"/>
                <a:cs typeface="Lato"/>
                <a:sym typeface="Lato"/>
              </a:rPr>
              <a:t>corret</a:t>
            </a:r>
            <a:r>
              <a:rPr lang="en-US" dirty="0">
                <a:solidFill>
                  <a:schemeClr val="dk1"/>
                </a:solidFill>
                <a:latin typeface="Lato"/>
                <a:ea typeface="Lato"/>
                <a:cs typeface="Lato"/>
                <a:sym typeface="Lato"/>
              </a:rPr>
              <a:t> answers for these riddles</a:t>
            </a:r>
          </a:p>
        </p:txBody>
      </p:sp>
      <p:sp>
        <p:nvSpPr>
          <p:cNvPr id="931" name="Google Shape;931;p35"/>
          <p:cNvSpPr/>
          <p:nvPr/>
        </p:nvSpPr>
        <p:spPr>
          <a:xfrm>
            <a:off x="1301400" y="1650313"/>
            <a:ext cx="2043900" cy="204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Lato"/>
                <a:ea typeface="Lato"/>
                <a:cs typeface="Lato"/>
                <a:sym typeface="Lato"/>
              </a:rPr>
              <a:t>If A is the father of C, D is the son of B, E is the brother of A and C is the sister of D.</a:t>
            </a:r>
            <a:endParaRPr>
              <a:solidFill>
                <a:schemeClr val="dk1"/>
              </a:solidFill>
              <a:latin typeface="Lato"/>
              <a:ea typeface="Lato"/>
              <a:cs typeface="Lato"/>
              <a:sym typeface="Lato"/>
            </a:endParaRPr>
          </a:p>
          <a:p>
            <a:pPr marL="0" lvl="0" indent="0" algn="ctr" rtl="0">
              <a:lnSpc>
                <a:spcPct val="115000"/>
              </a:lnSpc>
              <a:spcBef>
                <a:spcPts val="0"/>
              </a:spcBef>
              <a:spcAft>
                <a:spcPts val="0"/>
              </a:spcAft>
              <a:buNone/>
            </a:pPr>
            <a:endParaRPr>
              <a:solidFill>
                <a:schemeClr val="dk1"/>
              </a:solidFill>
              <a:latin typeface="Lato"/>
              <a:ea typeface="Lato"/>
              <a:cs typeface="Lato"/>
              <a:sym typeface="Lato"/>
            </a:endParaRPr>
          </a:p>
          <a:p>
            <a:pPr marL="0" lvl="0" indent="0" algn="ctr" rtl="0">
              <a:lnSpc>
                <a:spcPct val="115000"/>
              </a:lnSpc>
              <a:spcBef>
                <a:spcPts val="0"/>
              </a:spcBef>
              <a:spcAft>
                <a:spcPts val="0"/>
              </a:spcAft>
              <a:buNone/>
            </a:pPr>
            <a:r>
              <a:rPr lang="en">
                <a:solidFill>
                  <a:schemeClr val="dk1"/>
                </a:solidFill>
                <a:latin typeface="Lato"/>
                <a:ea typeface="Lato"/>
                <a:cs typeface="Lato"/>
                <a:sym typeface="Lato"/>
              </a:rPr>
              <a:t>What is B then of E?</a:t>
            </a:r>
            <a:endParaRPr>
              <a:solidFill>
                <a:schemeClr val="dk1"/>
              </a:solidFill>
              <a:latin typeface="Lato"/>
              <a:ea typeface="Lato"/>
              <a:cs typeface="Lato"/>
              <a:sym typeface="Lato"/>
            </a:endParaRPr>
          </a:p>
        </p:txBody>
      </p:sp>
      <p:graphicFrame>
        <p:nvGraphicFramePr>
          <p:cNvPr id="932" name="Google Shape;932;p35"/>
          <p:cNvGraphicFramePr/>
          <p:nvPr/>
        </p:nvGraphicFramePr>
        <p:xfrm>
          <a:off x="1301388" y="3854050"/>
          <a:ext cx="2038500" cy="719975"/>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719975">
                <a:tc>
                  <a:txBody>
                    <a:bodyPr/>
                    <a:lstStyle/>
                    <a:p>
                      <a:pPr marL="0" marR="0" lvl="0" indent="0" algn="ctr" rtl="0">
                        <a:lnSpc>
                          <a:spcPct val="100000"/>
                        </a:lnSpc>
                        <a:spcBef>
                          <a:spcPts val="0"/>
                        </a:spcBef>
                        <a:spcAft>
                          <a:spcPts val="0"/>
                        </a:spcAft>
                        <a:buNone/>
                      </a:pPr>
                      <a:r>
                        <a:rPr lang="en" sz="1500">
                          <a:solidFill>
                            <a:schemeClr val="dk1"/>
                          </a:solidFill>
                          <a:latin typeface="Lato"/>
                          <a:ea typeface="Lato"/>
                          <a:cs typeface="Lato"/>
                          <a:sym typeface="Lato"/>
                        </a:rPr>
                        <a:t>Sister in law</a:t>
                      </a:r>
                      <a:endParaRPr sz="150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sp>
        <p:nvSpPr>
          <p:cNvPr id="933" name="Google Shape;933;p35"/>
          <p:cNvSpPr/>
          <p:nvPr/>
        </p:nvSpPr>
        <p:spPr>
          <a:xfrm>
            <a:off x="3606300" y="1650200"/>
            <a:ext cx="2043900" cy="204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Lato"/>
                <a:ea typeface="Lato"/>
                <a:cs typeface="Lato"/>
                <a:sym typeface="Lato"/>
              </a:rPr>
              <a:t> A man is twice as old as his little sister and half as old as their dad. Over a period of 50 years, the age of the sister will become half of their dad’s age. What is the age of the man now?</a:t>
            </a:r>
            <a:endParaRPr>
              <a:solidFill>
                <a:schemeClr val="dk1"/>
              </a:solidFill>
              <a:latin typeface="Lato"/>
              <a:ea typeface="Lato"/>
              <a:cs typeface="Lato"/>
              <a:sym typeface="Lato"/>
            </a:endParaRPr>
          </a:p>
        </p:txBody>
      </p:sp>
      <p:sp>
        <p:nvSpPr>
          <p:cNvPr id="934" name="Google Shape;934;p35"/>
          <p:cNvSpPr/>
          <p:nvPr/>
        </p:nvSpPr>
        <p:spPr>
          <a:xfrm>
            <a:off x="5804062" y="1655563"/>
            <a:ext cx="2038500" cy="2038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latin typeface="Lato" panose="020F0502020204030203" pitchFamily="34" charset="0"/>
                <a:cs typeface="Latha" panose="020B0502040204020203" pitchFamily="34" charset="0"/>
              </a:rPr>
              <a:t>If a clock shows the time as 3:45, what will be the mirror image of this time?</a:t>
            </a:r>
            <a:endParaRPr dirty="0">
              <a:solidFill>
                <a:schemeClr val="dk1"/>
              </a:solidFill>
              <a:latin typeface="Lato" panose="020F0502020204030203" pitchFamily="34" charset="0"/>
              <a:ea typeface="Lato"/>
              <a:cs typeface="Latha" panose="020B0502040204020203" pitchFamily="34" charset="0"/>
              <a:sym typeface="Lato"/>
            </a:endParaRPr>
          </a:p>
        </p:txBody>
      </p:sp>
      <p:sp>
        <p:nvSpPr>
          <p:cNvPr id="935" name="Google Shape;935;p35">
            <a:hlinkClick r:id="" action="ppaction://hlinkshowjump?jump=nextslide"/>
          </p:cNvPr>
          <p:cNvSpPr/>
          <p:nvPr/>
        </p:nvSpPr>
        <p:spPr>
          <a:xfrm>
            <a:off x="85036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a:hlinkClick r:id="" action="ppaction://hlinkshowjump?jump=nextslide"/>
          </p:cNvPr>
          <p:cNvSpPr/>
          <p:nvPr/>
        </p:nvSpPr>
        <p:spPr>
          <a:xfrm rot="5400000">
            <a:off x="85821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a:hlinkClick r:id="" action="ppaction://hlinkshowjump?jump=previousslide"/>
          </p:cNvPr>
          <p:cNvSpPr/>
          <p:nvPr/>
        </p:nvSpPr>
        <p:spPr>
          <a:xfrm flipH="1">
            <a:off x="263595" y="595500"/>
            <a:ext cx="377400" cy="37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a:hlinkClick r:id="" action="ppaction://hlinkshowjump?jump=previousslide"/>
          </p:cNvPr>
          <p:cNvSpPr/>
          <p:nvPr/>
        </p:nvSpPr>
        <p:spPr>
          <a:xfrm rot="-5400000" flipH="1">
            <a:off x="342045" y="688800"/>
            <a:ext cx="220500" cy="190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939" name="Google Shape;939;p35"/>
          <p:cNvGraphicFramePr/>
          <p:nvPr/>
        </p:nvGraphicFramePr>
        <p:xfrm>
          <a:off x="3606288" y="3854050"/>
          <a:ext cx="2038500" cy="719975"/>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719975">
                <a:tc>
                  <a:txBody>
                    <a:bodyPr/>
                    <a:lstStyle/>
                    <a:p>
                      <a:pPr marL="0" lvl="0" indent="0" algn="ctr" rtl="0">
                        <a:spcBef>
                          <a:spcPts val="0"/>
                        </a:spcBef>
                        <a:spcAft>
                          <a:spcPts val="0"/>
                        </a:spcAft>
                        <a:buNone/>
                      </a:pPr>
                      <a:r>
                        <a:rPr lang="en" sz="1500" dirty="0">
                          <a:solidFill>
                            <a:schemeClr val="dk1"/>
                          </a:solidFill>
                          <a:latin typeface="Lato"/>
                          <a:ea typeface="Lato"/>
                          <a:cs typeface="Lato"/>
                          <a:sym typeface="Lato"/>
                        </a:rPr>
                        <a:t>52</a:t>
                      </a:r>
                      <a:endParaRPr sz="1500"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940" name="Google Shape;940;p35"/>
          <p:cNvGraphicFramePr/>
          <p:nvPr>
            <p:extLst>
              <p:ext uri="{D42A27DB-BD31-4B8C-83A1-F6EECF244321}">
                <p14:modId xmlns:p14="http://schemas.microsoft.com/office/powerpoint/2010/main" val="2230524941"/>
              </p:ext>
            </p:extLst>
          </p:nvPr>
        </p:nvGraphicFramePr>
        <p:xfrm>
          <a:off x="5804088" y="3854050"/>
          <a:ext cx="2038500" cy="719975"/>
        </p:xfrm>
        <a:graphic>
          <a:graphicData uri="http://schemas.openxmlformats.org/drawingml/2006/table">
            <a:tbl>
              <a:tblPr>
                <a:noFill/>
                <a:tableStyleId>{ED04D4D0-A2C2-4263-B38F-2F866D9FFE3B}</a:tableStyleId>
              </a:tblPr>
              <a:tblGrid>
                <a:gridCol w="2038500">
                  <a:extLst>
                    <a:ext uri="{9D8B030D-6E8A-4147-A177-3AD203B41FA5}">
                      <a16:colId xmlns:a16="http://schemas.microsoft.com/office/drawing/2014/main" val="20000"/>
                    </a:ext>
                  </a:extLst>
                </a:gridCol>
              </a:tblGrid>
              <a:tr h="719975">
                <a:tc>
                  <a:txBody>
                    <a:bodyPr/>
                    <a:lstStyle/>
                    <a:p>
                      <a:pPr marL="0" lvl="0" indent="0" algn="ctr" rtl="0">
                        <a:spcBef>
                          <a:spcPts val="0"/>
                        </a:spcBef>
                        <a:spcAft>
                          <a:spcPts val="0"/>
                        </a:spcAft>
                        <a:buNone/>
                      </a:pPr>
                      <a:r>
                        <a:rPr lang="en-UG" sz="1600" dirty="0">
                          <a:latin typeface="Lato" panose="020F0502020204030203" pitchFamily="34" charset="0"/>
                        </a:rPr>
                        <a:t>8:15</a:t>
                      </a:r>
                      <a:endParaRPr sz="1500" dirty="0">
                        <a:solidFill>
                          <a:schemeClr val="dk1"/>
                        </a:solidFill>
                        <a:latin typeface="Lato" panose="020F0502020204030203" pitchFamily="34" charset="0"/>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BC4DE69-F643-F64D-CAC8-A7575D2B1BE6}"/>
              </a:ext>
            </a:extLst>
          </p:cNvPr>
          <p:cNvSpPr/>
          <p:nvPr/>
        </p:nvSpPr>
        <p:spPr>
          <a:xfrm>
            <a:off x="7420935" y="3090772"/>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7" name="Rectangle: Rounded Corners 56">
            <a:extLst>
              <a:ext uri="{FF2B5EF4-FFF2-40B4-BE49-F238E27FC236}">
                <a16:creationId xmlns:a16="http://schemas.microsoft.com/office/drawing/2014/main" id="{E4B7EF2A-1CCA-2A88-D5CE-50F7A021F93A}"/>
              </a:ext>
            </a:extLst>
          </p:cNvPr>
          <p:cNvSpPr/>
          <p:nvPr/>
        </p:nvSpPr>
        <p:spPr>
          <a:xfrm>
            <a:off x="5642591"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6" name="Rectangle: Rounded Corners 55">
            <a:extLst>
              <a:ext uri="{FF2B5EF4-FFF2-40B4-BE49-F238E27FC236}">
                <a16:creationId xmlns:a16="http://schemas.microsoft.com/office/drawing/2014/main" id="{A59F84FA-22F9-C030-58EA-C5B099FC40D9}"/>
              </a:ext>
            </a:extLst>
          </p:cNvPr>
          <p:cNvSpPr/>
          <p:nvPr/>
        </p:nvSpPr>
        <p:spPr>
          <a:xfrm>
            <a:off x="3834516" y="3091544"/>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5" name="Rectangle: Rounded Corners 54">
            <a:extLst>
              <a:ext uri="{FF2B5EF4-FFF2-40B4-BE49-F238E27FC236}">
                <a16:creationId xmlns:a16="http://schemas.microsoft.com/office/drawing/2014/main" id="{08453301-5F28-D72A-7D90-38897C0727CD}"/>
              </a:ext>
            </a:extLst>
          </p:cNvPr>
          <p:cNvSpPr/>
          <p:nvPr/>
        </p:nvSpPr>
        <p:spPr>
          <a:xfrm>
            <a:off x="2065062" y="3110297"/>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4" name="Rectangle: Rounded Corners 53">
            <a:extLst>
              <a:ext uri="{FF2B5EF4-FFF2-40B4-BE49-F238E27FC236}">
                <a16:creationId xmlns:a16="http://schemas.microsoft.com/office/drawing/2014/main" id="{96C15EA3-756D-CD92-4109-0D0C59DE59E6}"/>
              </a:ext>
            </a:extLst>
          </p:cNvPr>
          <p:cNvSpPr/>
          <p:nvPr/>
        </p:nvSpPr>
        <p:spPr>
          <a:xfrm>
            <a:off x="277674" y="3130133"/>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Rectangle: Rounded Corners 52">
            <a:extLst>
              <a:ext uri="{FF2B5EF4-FFF2-40B4-BE49-F238E27FC236}">
                <a16:creationId xmlns:a16="http://schemas.microsoft.com/office/drawing/2014/main" id="{44755CCE-D965-5880-F065-0FA857C07B30}"/>
              </a:ext>
            </a:extLst>
          </p:cNvPr>
          <p:cNvSpPr/>
          <p:nvPr/>
        </p:nvSpPr>
        <p:spPr>
          <a:xfrm>
            <a:off x="743386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Rectangle: Rounded Corners 51">
            <a:extLst>
              <a:ext uri="{FF2B5EF4-FFF2-40B4-BE49-F238E27FC236}">
                <a16:creationId xmlns:a16="http://schemas.microsoft.com/office/drawing/2014/main" id="{A94BAAD6-4038-0027-FF29-B83E0CBE2B57}"/>
              </a:ext>
            </a:extLst>
          </p:cNvPr>
          <p:cNvSpPr/>
          <p:nvPr/>
        </p:nvSpPr>
        <p:spPr>
          <a:xfrm>
            <a:off x="5642591"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Rectangle: Rounded Corners 50">
            <a:extLst>
              <a:ext uri="{FF2B5EF4-FFF2-40B4-BE49-F238E27FC236}">
                <a16:creationId xmlns:a16="http://schemas.microsoft.com/office/drawing/2014/main" id="{EE10A087-01AE-EAA7-24DE-5CBA22D161D0}"/>
              </a:ext>
            </a:extLst>
          </p:cNvPr>
          <p:cNvSpPr/>
          <p:nvPr/>
        </p:nvSpPr>
        <p:spPr>
          <a:xfrm>
            <a:off x="3851316"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0" name="Rectangle: Rounded Corners 49">
            <a:extLst>
              <a:ext uri="{FF2B5EF4-FFF2-40B4-BE49-F238E27FC236}">
                <a16:creationId xmlns:a16="http://schemas.microsoft.com/office/drawing/2014/main" id="{95705F0A-F790-6CF8-CA46-AE760FA9D958}"/>
              </a:ext>
            </a:extLst>
          </p:cNvPr>
          <p:cNvSpPr/>
          <p:nvPr/>
        </p:nvSpPr>
        <p:spPr>
          <a:xfrm>
            <a:off x="2067813"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9" name="Rectangle: Rounded Corners 48">
            <a:extLst>
              <a:ext uri="{FF2B5EF4-FFF2-40B4-BE49-F238E27FC236}">
                <a16:creationId xmlns:a16="http://schemas.microsoft.com/office/drawing/2014/main" id="{C9C98A3D-7808-8AAF-CB28-95300BCD211B}"/>
              </a:ext>
            </a:extLst>
          </p:cNvPr>
          <p:cNvSpPr/>
          <p:nvPr/>
        </p:nvSpPr>
        <p:spPr>
          <a:xfrm>
            <a:off x="284310" y="1223485"/>
            <a:ext cx="1444599" cy="1606930"/>
          </a:xfrm>
          <a:prstGeom prst="roundRect">
            <a:avLst>
              <a:gd name="adj" fmla="val 9658"/>
            </a:avLst>
          </a:prstGeom>
          <a:solidFill>
            <a:schemeClr val="accent3">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2" name="Title 1">
            <a:extLst>
              <a:ext uri="{FF2B5EF4-FFF2-40B4-BE49-F238E27FC236}">
                <a16:creationId xmlns:a16="http://schemas.microsoft.com/office/drawing/2014/main" id="{B6A24972-C883-B39C-DEB3-A5C198CD83E6}"/>
              </a:ext>
            </a:extLst>
          </p:cNvPr>
          <p:cNvSpPr>
            <a:spLocks noGrp="1"/>
          </p:cNvSpPr>
          <p:nvPr>
            <p:ph type="title"/>
          </p:nvPr>
        </p:nvSpPr>
        <p:spPr>
          <a:xfrm>
            <a:off x="720000" y="298266"/>
            <a:ext cx="7704000" cy="572700"/>
          </a:xfrm>
        </p:spPr>
        <p:txBody>
          <a:bodyPr/>
          <a:lstStyle/>
          <a:p>
            <a:r>
              <a:rPr lang="en-US" dirty="0"/>
              <a:t>Select Puzzle 3 to Continue</a:t>
            </a:r>
            <a:endParaRPr lang="en-UG" dirty="0"/>
          </a:p>
        </p:txBody>
      </p:sp>
      <p:pic>
        <p:nvPicPr>
          <p:cNvPr id="30" name="Picture 29">
            <a:extLst>
              <a:ext uri="{FF2B5EF4-FFF2-40B4-BE49-F238E27FC236}">
                <a16:creationId xmlns:a16="http://schemas.microsoft.com/office/drawing/2014/main" id="{92FBB2E9-6DE3-485E-75EE-7371B3406E6F}"/>
              </a:ext>
            </a:extLst>
          </p:cNvPr>
          <p:cNvPicPr>
            <a:picLocks noChangeAspect="1"/>
          </p:cNvPicPr>
          <p:nvPr/>
        </p:nvPicPr>
        <p:blipFill>
          <a:blip r:embed="rId3">
            <a:duotone>
              <a:prstClr val="black"/>
              <a:schemeClr val="accent2">
                <a:tint val="45000"/>
                <a:satMod val="400000"/>
              </a:schemeClr>
            </a:duotone>
          </a:blip>
          <a:stretch>
            <a:fillRect/>
          </a:stretch>
        </p:blipFill>
        <p:spPr>
          <a:xfrm>
            <a:off x="7573914" y="3281224"/>
            <a:ext cx="1156732" cy="1436003"/>
          </a:xfrm>
          <a:prstGeom prst="rect">
            <a:avLst/>
          </a:prstGeom>
        </p:spPr>
      </p:pic>
      <p:pic>
        <p:nvPicPr>
          <p:cNvPr id="32" name="Picture 31">
            <a:extLst>
              <a:ext uri="{FF2B5EF4-FFF2-40B4-BE49-F238E27FC236}">
                <a16:creationId xmlns:a16="http://schemas.microsoft.com/office/drawing/2014/main" id="{657ABB8A-56DB-379F-222B-9998C5392CE3}"/>
              </a:ext>
            </a:extLst>
          </p:cNvPr>
          <p:cNvPicPr>
            <a:picLocks noChangeAspect="1"/>
          </p:cNvPicPr>
          <p:nvPr/>
        </p:nvPicPr>
        <p:blipFill>
          <a:blip r:embed="rId4">
            <a:duotone>
              <a:prstClr val="black"/>
              <a:schemeClr val="accent1">
                <a:tint val="45000"/>
                <a:satMod val="400000"/>
              </a:schemeClr>
            </a:duotone>
          </a:blip>
          <a:stretch>
            <a:fillRect/>
          </a:stretch>
        </p:blipFill>
        <p:spPr>
          <a:xfrm>
            <a:off x="424358" y="1394412"/>
            <a:ext cx="1156732" cy="1437727"/>
          </a:xfrm>
          <a:prstGeom prst="rect">
            <a:avLst/>
          </a:prstGeom>
        </p:spPr>
      </p:pic>
      <p:pic>
        <p:nvPicPr>
          <p:cNvPr id="38" name="Picture 37">
            <a:extLst>
              <a:ext uri="{FF2B5EF4-FFF2-40B4-BE49-F238E27FC236}">
                <a16:creationId xmlns:a16="http://schemas.microsoft.com/office/drawing/2014/main" id="{A1989CEA-73DD-E392-710F-5CC80CCA5B7D}"/>
              </a:ext>
            </a:extLst>
          </p:cNvPr>
          <p:cNvPicPr>
            <a:picLocks noChangeAspect="1"/>
          </p:cNvPicPr>
          <p:nvPr/>
        </p:nvPicPr>
        <p:blipFill>
          <a:blip r:embed="rId5">
            <a:duotone>
              <a:prstClr val="black"/>
              <a:schemeClr val="accent2">
                <a:tint val="45000"/>
                <a:satMod val="400000"/>
              </a:schemeClr>
            </a:duotone>
          </a:blip>
          <a:stretch>
            <a:fillRect/>
          </a:stretch>
        </p:blipFill>
        <p:spPr>
          <a:xfrm>
            <a:off x="5786525" y="1394412"/>
            <a:ext cx="1156732" cy="1436003"/>
          </a:xfrm>
          <a:prstGeom prst="rect">
            <a:avLst/>
          </a:prstGeom>
        </p:spPr>
      </p:pic>
      <p:pic>
        <p:nvPicPr>
          <p:cNvPr id="40" name="Picture 39">
            <a:extLst>
              <a:ext uri="{FF2B5EF4-FFF2-40B4-BE49-F238E27FC236}">
                <a16:creationId xmlns:a16="http://schemas.microsoft.com/office/drawing/2014/main" id="{575E0222-2FAB-6B3F-EA6C-5602A9D523CF}"/>
              </a:ext>
            </a:extLst>
          </p:cNvPr>
          <p:cNvPicPr>
            <a:picLocks noChangeAspect="1"/>
          </p:cNvPicPr>
          <p:nvPr/>
        </p:nvPicPr>
        <p:blipFill>
          <a:blip r:embed="rId6">
            <a:duotone>
              <a:prstClr val="black"/>
              <a:schemeClr val="accent2">
                <a:tint val="45000"/>
                <a:satMod val="400000"/>
              </a:schemeClr>
            </a:duotone>
          </a:blip>
          <a:stretch>
            <a:fillRect/>
          </a:stretch>
        </p:blipFill>
        <p:spPr>
          <a:xfrm>
            <a:off x="7573914" y="1394412"/>
            <a:ext cx="1156732" cy="1436003"/>
          </a:xfrm>
          <a:prstGeom prst="rect">
            <a:avLst/>
          </a:prstGeom>
        </p:spPr>
      </p:pic>
      <p:pic>
        <p:nvPicPr>
          <p:cNvPr id="42" name="Picture 41">
            <a:extLst>
              <a:ext uri="{FF2B5EF4-FFF2-40B4-BE49-F238E27FC236}">
                <a16:creationId xmlns:a16="http://schemas.microsoft.com/office/drawing/2014/main" id="{E899896A-6B15-B688-D78D-0D0CB892759B}"/>
              </a:ext>
            </a:extLst>
          </p:cNvPr>
          <p:cNvPicPr>
            <a:picLocks noChangeAspect="1"/>
          </p:cNvPicPr>
          <p:nvPr/>
        </p:nvPicPr>
        <p:blipFill>
          <a:blip r:embed="rId7">
            <a:duotone>
              <a:prstClr val="black"/>
              <a:schemeClr val="accent2">
                <a:tint val="45000"/>
                <a:satMod val="400000"/>
              </a:schemeClr>
            </a:duotone>
          </a:blip>
          <a:stretch>
            <a:fillRect/>
          </a:stretch>
        </p:blipFill>
        <p:spPr>
          <a:xfrm>
            <a:off x="424358" y="3262472"/>
            <a:ext cx="1156732" cy="1436003"/>
          </a:xfrm>
          <a:prstGeom prst="rect">
            <a:avLst/>
          </a:prstGeom>
        </p:spPr>
      </p:pic>
      <p:pic>
        <p:nvPicPr>
          <p:cNvPr id="44" name="Picture 43">
            <a:extLst>
              <a:ext uri="{FF2B5EF4-FFF2-40B4-BE49-F238E27FC236}">
                <a16:creationId xmlns:a16="http://schemas.microsoft.com/office/drawing/2014/main" id="{5D2B3A56-A89F-6A5C-B756-CD332A956A48}"/>
              </a:ext>
            </a:extLst>
          </p:cNvPr>
          <p:cNvPicPr>
            <a:picLocks noChangeAspect="1"/>
          </p:cNvPicPr>
          <p:nvPr/>
        </p:nvPicPr>
        <p:blipFill>
          <a:blip r:embed="rId8">
            <a:duotone>
              <a:prstClr val="black"/>
              <a:schemeClr val="accent2">
                <a:tint val="45000"/>
                <a:satMod val="400000"/>
              </a:schemeClr>
            </a:duotone>
          </a:blip>
          <a:stretch>
            <a:fillRect/>
          </a:stretch>
        </p:blipFill>
        <p:spPr>
          <a:xfrm>
            <a:off x="2208996" y="3281225"/>
            <a:ext cx="1156732" cy="1436003"/>
          </a:xfrm>
          <a:prstGeom prst="rect">
            <a:avLst/>
          </a:prstGeom>
        </p:spPr>
      </p:pic>
      <p:pic>
        <p:nvPicPr>
          <p:cNvPr id="46" name="Picture 45">
            <a:extLst>
              <a:ext uri="{FF2B5EF4-FFF2-40B4-BE49-F238E27FC236}">
                <a16:creationId xmlns:a16="http://schemas.microsoft.com/office/drawing/2014/main" id="{167283A8-3AD9-23AA-EB52-A59104529CCB}"/>
              </a:ext>
            </a:extLst>
          </p:cNvPr>
          <p:cNvPicPr>
            <a:picLocks noChangeAspect="1"/>
          </p:cNvPicPr>
          <p:nvPr/>
        </p:nvPicPr>
        <p:blipFill>
          <a:blip r:embed="rId9">
            <a:duotone>
              <a:prstClr val="black"/>
              <a:schemeClr val="accent2">
                <a:tint val="45000"/>
                <a:satMod val="400000"/>
              </a:schemeClr>
            </a:duotone>
          </a:blip>
          <a:stretch>
            <a:fillRect/>
          </a:stretch>
        </p:blipFill>
        <p:spPr>
          <a:xfrm>
            <a:off x="3999136" y="3262472"/>
            <a:ext cx="1156732" cy="1436003"/>
          </a:xfrm>
          <a:prstGeom prst="rect">
            <a:avLst/>
          </a:prstGeom>
        </p:spPr>
      </p:pic>
      <p:pic>
        <p:nvPicPr>
          <p:cNvPr id="48" name="Picture 47">
            <a:extLst>
              <a:ext uri="{FF2B5EF4-FFF2-40B4-BE49-F238E27FC236}">
                <a16:creationId xmlns:a16="http://schemas.microsoft.com/office/drawing/2014/main" id="{37DB9FDE-B26E-D8D0-572C-4B305F7642DD}"/>
              </a:ext>
            </a:extLst>
          </p:cNvPr>
          <p:cNvPicPr>
            <a:picLocks noChangeAspect="1"/>
          </p:cNvPicPr>
          <p:nvPr/>
        </p:nvPicPr>
        <p:blipFill>
          <a:blip r:embed="rId10">
            <a:duotone>
              <a:prstClr val="black"/>
              <a:schemeClr val="accent2">
                <a:tint val="45000"/>
                <a:satMod val="400000"/>
              </a:schemeClr>
            </a:duotone>
          </a:blip>
          <a:stretch>
            <a:fillRect/>
          </a:stretch>
        </p:blipFill>
        <p:spPr>
          <a:xfrm>
            <a:off x="5786525" y="3262471"/>
            <a:ext cx="1156732" cy="1436003"/>
          </a:xfrm>
          <a:prstGeom prst="rect">
            <a:avLst/>
          </a:prstGeom>
        </p:spPr>
      </p:pic>
      <p:pic>
        <p:nvPicPr>
          <p:cNvPr id="4" name="Picture 3" descr="A yellow lock with a black background&#10;&#10;Description automatically generated">
            <a:extLst>
              <a:ext uri="{FF2B5EF4-FFF2-40B4-BE49-F238E27FC236}">
                <a16:creationId xmlns:a16="http://schemas.microsoft.com/office/drawing/2014/main" id="{04A03ABF-0356-1703-A365-1284BEC83BEF}"/>
              </a:ext>
            </a:extLst>
          </p:cNvPr>
          <p:cNvPicPr>
            <a:picLocks noChangeAspect="1"/>
          </p:cNvPicPr>
          <p:nvPr/>
        </p:nvPicPr>
        <p:blipFill>
          <a:blip r:embed="rId11">
            <a:duotone>
              <a:prstClr val="black"/>
              <a:schemeClr val="accent1">
                <a:tint val="45000"/>
                <a:satMod val="400000"/>
              </a:schemeClr>
            </a:duotone>
          </a:blip>
          <a:stretch>
            <a:fillRect/>
          </a:stretch>
        </p:blipFill>
        <p:spPr>
          <a:xfrm>
            <a:off x="2208996" y="1394412"/>
            <a:ext cx="1156732" cy="1437728"/>
          </a:xfrm>
          <a:prstGeom prst="rect">
            <a:avLst/>
          </a:prstGeom>
        </p:spPr>
      </p:pic>
      <p:pic>
        <p:nvPicPr>
          <p:cNvPr id="5" name="Picture 4" descr="A yellow lock with black text&#10;&#10;Description automatically generated">
            <a:extLst>
              <a:ext uri="{FF2B5EF4-FFF2-40B4-BE49-F238E27FC236}">
                <a16:creationId xmlns:a16="http://schemas.microsoft.com/office/drawing/2014/main" id="{B77DA8DE-34DC-B9E0-6F09-A1C6DDDD8FD9}"/>
              </a:ext>
            </a:extLst>
          </p:cNvPr>
          <p:cNvPicPr>
            <a:picLocks noChangeAspect="1"/>
          </p:cNvPicPr>
          <p:nvPr/>
        </p:nvPicPr>
        <p:blipFill>
          <a:blip r:embed="rId12">
            <a:duotone>
              <a:prstClr val="black"/>
              <a:schemeClr val="accent1">
                <a:tint val="45000"/>
                <a:satMod val="400000"/>
              </a:schemeClr>
            </a:duotone>
          </a:blip>
          <a:stretch>
            <a:fillRect/>
          </a:stretch>
        </p:blipFill>
        <p:spPr>
          <a:xfrm>
            <a:off x="3999136" y="1367718"/>
            <a:ext cx="1155345" cy="1436003"/>
          </a:xfrm>
          <a:prstGeom prst="rect">
            <a:avLst/>
          </a:prstGeom>
        </p:spPr>
      </p:pic>
    </p:spTree>
    <p:extLst>
      <p:ext uri="{BB962C8B-B14F-4D97-AF65-F5344CB8AC3E}">
        <p14:creationId xmlns:p14="http://schemas.microsoft.com/office/powerpoint/2010/main" val="3871368008"/>
      </p:ext>
    </p:extLst>
  </p:cSld>
  <p:clrMapOvr>
    <a:masterClrMapping/>
  </p:clrMapOvr>
</p:sld>
</file>

<file path=ppt/theme/theme1.xml><?xml version="1.0" encoding="utf-8"?>
<a:theme xmlns:a="http://schemas.openxmlformats.org/drawingml/2006/main" name="Mind Games for Middle School by Slidesgo">
  <a:themeElements>
    <a:clrScheme name="Simple Light">
      <a:dk1>
        <a:srgbClr val="333333"/>
      </a:dk1>
      <a:lt1>
        <a:srgbClr val="FEFEF1"/>
      </a:lt1>
      <a:dk2>
        <a:srgbClr val="8D41DD"/>
      </a:dk2>
      <a:lt2>
        <a:srgbClr val="FFD259"/>
      </a:lt2>
      <a:accent1>
        <a:srgbClr val="83DFB3"/>
      </a:accent1>
      <a:accent2>
        <a:srgbClr val="F85D64"/>
      </a:accent2>
      <a:accent3>
        <a:srgbClr val="7484EC"/>
      </a:accent3>
      <a:accent4>
        <a:srgbClr val="F3753B"/>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3352</Words>
  <Application>Microsoft Office PowerPoint</Application>
  <PresentationFormat>On-screen Show (16:9)</PresentationFormat>
  <Paragraphs>602</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Lato</vt:lpstr>
      <vt:lpstr>adobe-clean</vt:lpstr>
      <vt:lpstr>Arial</vt:lpstr>
      <vt:lpstr>Nunito Light</vt:lpstr>
      <vt:lpstr>Do Hyeon</vt:lpstr>
      <vt:lpstr>Mind Games for Middle School by Slidesgo</vt:lpstr>
      <vt:lpstr>Puzzles to Puzzle You</vt:lpstr>
      <vt:lpstr>Select Puzzle 1 to Begin</vt:lpstr>
      <vt:lpstr>Puzzle 01</vt:lpstr>
      <vt:lpstr>Puzzle 01</vt:lpstr>
      <vt:lpstr>Puzzle 01</vt:lpstr>
      <vt:lpstr>Select Puzzle 2 to Continue</vt:lpstr>
      <vt:lpstr>Puzzle 02</vt:lpstr>
      <vt:lpstr>Puzzle 02</vt:lpstr>
      <vt:lpstr>Select Puzzle 3 to Continue</vt:lpstr>
      <vt:lpstr>Puzzle 03</vt:lpstr>
      <vt:lpstr>Puzzle 03</vt:lpstr>
      <vt:lpstr>Select Puzzle 4 to Continue</vt:lpstr>
      <vt:lpstr>Puzzle 04</vt:lpstr>
      <vt:lpstr>Puzzle 04</vt:lpstr>
      <vt:lpstr>Puzzle 04</vt:lpstr>
      <vt:lpstr>Select Puzzle 5 to Continue</vt:lpstr>
      <vt:lpstr>Puzzle 05</vt:lpstr>
      <vt:lpstr>Puzzle 05</vt:lpstr>
      <vt:lpstr>Select Puzzle 6 to Continue</vt:lpstr>
      <vt:lpstr>Puzzle 06</vt:lpstr>
      <vt:lpstr>Puzzle 06</vt:lpstr>
      <vt:lpstr>Select Puzzle 7 to Continue</vt:lpstr>
      <vt:lpstr>Puzzle 07</vt:lpstr>
      <vt:lpstr>Puzzle 07</vt:lpstr>
      <vt:lpstr>Select Puzzle 8 to Continue</vt:lpstr>
      <vt:lpstr>Puzzle 08</vt:lpstr>
      <vt:lpstr>Puzzle 08</vt:lpstr>
      <vt:lpstr>Puzzle 08</vt:lpstr>
      <vt:lpstr>Select Puzzle 9 to Continue</vt:lpstr>
      <vt:lpstr>Puzzle 09</vt:lpstr>
      <vt:lpstr>Puzzle 09</vt:lpstr>
      <vt:lpstr>Select Puzzle 10 to Continue</vt:lpstr>
      <vt:lpstr>Puzzle 10</vt:lpstr>
      <vt:lpstr>Puzzle 10</vt:lpstr>
      <vt:lpstr>Puzzle 10</vt:lpstr>
      <vt:lpstr>Congratulations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Ankita Mangtani</cp:lastModifiedBy>
  <cp:revision>11</cp:revision>
  <dcterms:modified xsi:type="dcterms:W3CDTF">2024-10-25T06:48:45Z</dcterms:modified>
</cp:coreProperties>
</file>