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E816"/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" y="948196"/>
            <a:ext cx="12192001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Arial"/>
                <a:cs typeface="Arial"/>
              </a:rPr>
              <a:t>Secure the Data to Prevent Hacker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27361" y="4596197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Presented By:  </a:t>
            </a:r>
            <a:r>
              <a:rPr lang="en-US" sz="20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Ankita Kumari</a:t>
            </a:r>
          </a:p>
          <a:p>
            <a:r>
              <a:rPr lang="en-US" sz="2000" b="1" dirty="0">
                <a:solidFill>
                  <a:srgbClr val="FF0000"/>
                </a:solidFill>
                <a:latin typeface="Arial"/>
                <a:cs typeface="Arial"/>
              </a:rPr>
              <a:t>Department: </a:t>
            </a:r>
            <a:r>
              <a:rPr lang="en-US" sz="2000" b="1" dirty="0">
                <a:solidFill>
                  <a:srgbClr val="FFFF00"/>
                </a:solidFill>
                <a:latin typeface="Arial"/>
                <a:cs typeface="Arial"/>
              </a:rPr>
              <a:t>Computer Science Department </a:t>
            </a:r>
          </a:p>
          <a:p>
            <a:r>
              <a:rPr lang="en-US" sz="2000" b="1" dirty="0">
                <a:solidFill>
                  <a:srgbClr val="FF0000"/>
                </a:solidFill>
                <a:latin typeface="Arial"/>
                <a:cs typeface="Arial"/>
              </a:rPr>
              <a:t>College Name: </a:t>
            </a:r>
            <a:r>
              <a:rPr lang="en-US" sz="2000" b="1" dirty="0">
                <a:solidFill>
                  <a:srgbClr val="FFFF00"/>
                </a:solidFill>
                <a:latin typeface="Arial"/>
                <a:cs typeface="Arial"/>
              </a:rPr>
              <a:t>Arya College of Engineering, Jaipur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Multi-Format Steganography</a:t>
            </a:r>
          </a:p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Cloud Integration </a:t>
            </a:r>
          </a:p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Mobile Application </a:t>
            </a:r>
          </a:p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AI-Powered Optimization </a:t>
            </a:r>
          </a:p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Blockchain for Integrity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endParaRPr lang="en-US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0A25A2-6A60-9A74-5893-BC6353358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419" y="902023"/>
            <a:ext cx="7845527" cy="552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17200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Technology used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Wow factor </a:t>
            </a:r>
            <a:endParaRPr lang="en-US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Result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102832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97D86-7324-2615-532F-1DC579A64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the rise of cybersecurity threats, protecting sensitive data is crucial. This project combines image steganography and AES encryption to securely hide messages in images, ensuring confidentiality. The system provides a user-friendly interface for seamless encryption and decryption of hidden messages.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388E3A8-D43F-8E97-9712-5C579E89D2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85454" y="1891380"/>
            <a:ext cx="720261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Python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 Framework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Processing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OpenCV, PIL (Pillow)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Cryptography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PyCryptodome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(AES Encryption)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Handling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NumPy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Windows,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VSCode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Wow factors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32154"/>
            <a:ext cx="11029615" cy="4343195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Dual-Layer Security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Undetectable Communication 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User-friendly GUI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Custom Passcode Protection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Lightweight &amp; Efficient 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 Error Detection &amp; Handling 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7. Cross-Platform Compatibility</a:t>
            </a:r>
          </a:p>
          <a:p>
            <a:pPr marL="342900" indent="-342900">
              <a:buAutoNum type="arabicPeriod"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92826"/>
            <a:ext cx="11029615" cy="4382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Cybersecurity Professionals &amp; Ethical Hackers</a:t>
            </a:r>
          </a:p>
          <a:p>
            <a:pPr marL="0" indent="0">
              <a:buNone/>
            </a:pP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Journalists &amp; Whistleblowers</a:t>
            </a:r>
          </a:p>
          <a:p>
            <a:pPr marL="0" indent="0">
              <a:buNone/>
            </a:pP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Government &amp; Intelligence Agencies</a:t>
            </a:r>
          </a:p>
          <a:p>
            <a:pPr marL="0" indent="0">
              <a:buNone/>
            </a:pP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Privacy-Conscious Individuals</a:t>
            </a:r>
          </a:p>
          <a:p>
            <a:pPr marL="0" indent="0">
              <a:buNone/>
            </a:pP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Forensic Investigators &amp; Law Enforcement</a:t>
            </a:r>
          </a:p>
          <a:p>
            <a:pPr marL="0" indent="0">
              <a:buNone/>
            </a:pP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 Developers &amp; Cryptography Enthusiasts</a:t>
            </a:r>
          </a:p>
          <a:p>
            <a:pPr marL="0" indent="0">
              <a:buNone/>
            </a:pP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7. Academia &amp; Research Scholars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B12A69-F59F-7295-DC49-6F12A0707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3" y="1348217"/>
            <a:ext cx="5514808" cy="26409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DC3A74-3DB3-D6EB-9681-6C188DB07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071" y="1348216"/>
            <a:ext cx="5063613" cy="26409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A7BC5B-929F-5149-8C94-44AA18E27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072" y="4189291"/>
            <a:ext cx="5063612" cy="26409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9F9531-2E6F-EF0F-3C76-5682C5FB5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91" y="4217015"/>
            <a:ext cx="5514808" cy="264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the increasing risks of cyber threats, ensuring secure and covert communication is more critical than ever. This project successfully integrates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 steganography with AES encryption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allowing sensitive information to be securely embedded within images. Unlike traditional encryption methods that may attract attention, this approach ensures confidentiality while remaining undetectable.</a:t>
            </a:r>
          </a:p>
          <a:p>
            <a:pPr marL="0" indent="0" algn="just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user-friendly interface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simplifies the encryption and decryption process, making it accessible to both cybersecurity professionals and privacy-conscious individuals.  </a:t>
            </a:r>
          </a:p>
          <a:p>
            <a:pPr marL="0" indent="0" algn="just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combining cryptographic security with steganographic techniques, this project provides an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innovative, efficient, and discreet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 for secure communication in the digital era.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89472"/>
            <a:ext cx="11029615" cy="1560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Here’s My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Link for this Project--</a:t>
            </a:r>
          </a:p>
          <a:p>
            <a:pPr marL="0" indent="0">
              <a:buNone/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https://github.com/ankita-Git2/aicte_steno_projectt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93</TotalTime>
  <Words>361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Franklin Gothic Book</vt:lpstr>
      <vt:lpstr>Franklin Gothic Demi</vt:lpstr>
      <vt:lpstr>Times New Roman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Ankit Kumar</cp:lastModifiedBy>
  <cp:revision>26</cp:revision>
  <dcterms:created xsi:type="dcterms:W3CDTF">2021-05-26T16:50:10Z</dcterms:created>
  <dcterms:modified xsi:type="dcterms:W3CDTF">2025-02-13T09:24:06Z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