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5" r:id="rId8"/>
    <p:sldId id="266" r:id="rId9"/>
    <p:sldId id="267"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D3EDC9C-8F7C-401B-9E66-62EC7D2820C1}" type="datetimeFigureOut">
              <a:rPr lang="en-US" smtClean="0"/>
              <a:t>4/14/2019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C6B0AEC-3A55-4F77-A3B8-A810AED128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6B0AEC-3A55-4F77-A3B8-A810AED128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6B0AEC-3A55-4F77-A3B8-A810AED128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6B0AEC-3A55-4F77-A3B8-A810AED1281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6B0AEC-3A55-4F77-A3B8-A810AED1281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C6B0AEC-3A55-4F77-A3B8-A810AED1281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C6B0AEC-3A55-4F77-A3B8-A810AED128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C6B0AEC-3A55-4F77-A3B8-A810AED1281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D3EDC9C-8F7C-401B-9E66-62EC7D2820C1}" type="datetimeFigureOut">
              <a:rPr lang="en-US" smtClean="0"/>
              <a:t>4/14/2019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C6B0AEC-3A55-4F77-A3B8-A810AED128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D3EDC9C-8F7C-401B-9E66-62EC7D2820C1}" type="datetimeFigureOut">
              <a:rPr lang="en-US" smtClean="0"/>
              <a:t>4/14/2019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C6B0AEC-3A55-4F77-A3B8-A810AED128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D3EDC9C-8F7C-401B-9E66-62EC7D2820C1}" type="datetimeFigureOut">
              <a:rPr lang="en-US" smtClean="0"/>
              <a:t>4/14/2019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C6B0AEC-3A55-4F77-A3B8-A810AED1281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D3EDC9C-8F7C-401B-9E66-62EC7D2820C1}" type="datetimeFigureOut">
              <a:rPr lang="en-US" smtClean="0"/>
              <a:t>4/14/2019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C6B0AEC-3A55-4F77-A3B8-A810AED128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391400" cy="1981199"/>
          </a:xfrm>
        </p:spPr>
        <p:txBody>
          <a:bodyPr>
            <a:normAutofit/>
          </a:bodyPr>
          <a:lstStyle/>
          <a:p>
            <a:r>
              <a:rPr lang="en-US" sz="4400" dirty="0" smtClean="0"/>
              <a:t>Expression Based Music Player</a:t>
            </a:r>
            <a:endParaRPr lang="en-US" sz="4400" dirty="0"/>
          </a:p>
        </p:txBody>
      </p:sp>
      <p:sp>
        <p:nvSpPr>
          <p:cNvPr id="3" name="Subtitle 2"/>
          <p:cNvSpPr>
            <a:spLocks noGrp="1"/>
          </p:cNvSpPr>
          <p:nvPr>
            <p:ph type="subTitle" idx="1"/>
          </p:nvPr>
        </p:nvSpPr>
        <p:spPr>
          <a:xfrm>
            <a:off x="685800" y="2743200"/>
            <a:ext cx="7772400" cy="2068111"/>
          </a:xfrm>
        </p:spPr>
        <p:txBody>
          <a:bodyPr>
            <a:noAutofit/>
          </a:bodyPr>
          <a:lstStyle/>
          <a:p>
            <a:r>
              <a:rPr lang="en-IN" sz="1600" dirty="0" smtClean="0"/>
              <a:t>PRESENTED BY:</a:t>
            </a:r>
          </a:p>
          <a:p>
            <a:r>
              <a:rPr lang="en-IN" sz="1600" dirty="0" smtClean="0"/>
              <a:t>Km </a:t>
            </a:r>
            <a:r>
              <a:rPr lang="en-IN" sz="1600" dirty="0" err="1" smtClean="0"/>
              <a:t>Ankita</a:t>
            </a:r>
            <a:r>
              <a:rPr lang="en-IN" sz="1600" dirty="0" smtClean="0"/>
              <a:t> (161500268)</a:t>
            </a:r>
          </a:p>
          <a:p>
            <a:r>
              <a:rPr lang="en-IN" sz="1600" dirty="0" err="1" smtClean="0"/>
              <a:t>Radhika</a:t>
            </a:r>
            <a:r>
              <a:rPr lang="en-IN" sz="1600" dirty="0" smtClean="0"/>
              <a:t> Sharma(161500419)</a:t>
            </a:r>
          </a:p>
          <a:p>
            <a:r>
              <a:rPr lang="en-IN" sz="1600" dirty="0" err="1" smtClean="0"/>
              <a:t>Rambandhu</a:t>
            </a:r>
            <a:r>
              <a:rPr lang="en-IN" sz="1600" dirty="0" smtClean="0"/>
              <a:t> Sharma(161500438)</a:t>
            </a:r>
          </a:p>
          <a:p>
            <a:r>
              <a:rPr lang="en-IN" sz="1600" dirty="0" smtClean="0"/>
              <a:t>Rajeev Kumar(171599007</a:t>
            </a:r>
            <a:endParaRPr lang="en-US" sz="1600" dirty="0"/>
          </a:p>
        </p:txBody>
      </p:sp>
      <p:pic>
        <p:nvPicPr>
          <p:cNvPr id="1026" name="Picture 2" descr="C:\Users\Dell\Desktop\GLA_University_logo.png"/>
          <p:cNvPicPr>
            <a:picLocks noChangeAspect="1" noChangeArrowheads="1"/>
          </p:cNvPicPr>
          <p:nvPr/>
        </p:nvPicPr>
        <p:blipFill>
          <a:blip r:embed="rId2"/>
          <a:srcRect/>
          <a:stretch>
            <a:fillRect/>
          </a:stretch>
        </p:blipFill>
        <p:spPr bwMode="auto">
          <a:xfrm>
            <a:off x="533400" y="2514600"/>
            <a:ext cx="3581400" cy="2743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WhatsApp Image 2019-04-06 at 10.21.38_38.png"/>
          <p:cNvPicPr>
            <a:picLocks noGrp="1" noChangeAspect="1"/>
          </p:cNvPicPr>
          <p:nvPr>
            <p:ph idx="1"/>
          </p:nvPr>
        </p:nvPicPr>
        <p:blipFill>
          <a:blip r:embed="rId2"/>
          <a:stretch>
            <a:fillRect/>
          </a:stretch>
        </p:blipFill>
        <p:spPr>
          <a:xfrm>
            <a:off x="762000" y="1371600"/>
            <a:ext cx="1905000" cy="3886200"/>
          </a:xfrm>
        </p:spPr>
      </p:pic>
      <p:sp>
        <p:nvSpPr>
          <p:cNvPr id="3" name="Title 2"/>
          <p:cNvSpPr>
            <a:spLocks noGrp="1"/>
          </p:cNvSpPr>
          <p:nvPr>
            <p:ph type="title"/>
          </p:nvPr>
        </p:nvSpPr>
        <p:spPr>
          <a:xfrm>
            <a:off x="2286000" y="274638"/>
            <a:ext cx="5105400" cy="1143000"/>
          </a:xfrm>
        </p:spPr>
        <p:txBody>
          <a:bodyPr/>
          <a:lstStyle/>
          <a:p>
            <a:r>
              <a:rPr lang="en-US" dirty="0" smtClean="0"/>
              <a:t>GUI Screens  </a:t>
            </a:r>
            <a:endParaRPr lang="en-US" dirty="0"/>
          </a:p>
        </p:txBody>
      </p:sp>
      <p:pic>
        <p:nvPicPr>
          <p:cNvPr id="12" name="Picture 11" descr="WhatsApp Image 2019-04-06 at 10.21.39 (1).png"/>
          <p:cNvPicPr>
            <a:picLocks noChangeAspect="1"/>
          </p:cNvPicPr>
          <p:nvPr/>
        </p:nvPicPr>
        <p:blipFill>
          <a:blip r:embed="rId3"/>
          <a:stretch>
            <a:fillRect/>
          </a:stretch>
        </p:blipFill>
        <p:spPr>
          <a:xfrm>
            <a:off x="3657600" y="1447800"/>
            <a:ext cx="1981200" cy="3581400"/>
          </a:xfrm>
          <a:prstGeom prst="rect">
            <a:avLst/>
          </a:prstGeom>
        </p:spPr>
      </p:pic>
      <p:pic>
        <p:nvPicPr>
          <p:cNvPr id="13" name="Picture 12" descr="WhatsApp Image 2019-04-06 at 10.21.39_39 (1).png"/>
          <p:cNvPicPr>
            <a:picLocks noChangeAspect="1"/>
          </p:cNvPicPr>
          <p:nvPr/>
        </p:nvPicPr>
        <p:blipFill>
          <a:blip r:embed="rId4"/>
          <a:stretch>
            <a:fillRect/>
          </a:stretch>
        </p:blipFill>
        <p:spPr>
          <a:xfrm>
            <a:off x="6553200" y="1371600"/>
            <a:ext cx="1981200" cy="3581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19-04-06 at 10.21.40 (1).png"/>
          <p:cNvPicPr>
            <a:picLocks noGrp="1" noChangeAspect="1"/>
          </p:cNvPicPr>
          <p:nvPr>
            <p:ph idx="1"/>
          </p:nvPr>
        </p:nvPicPr>
        <p:blipFill>
          <a:blip r:embed="rId2"/>
          <a:stretch>
            <a:fillRect/>
          </a:stretch>
        </p:blipFill>
        <p:spPr>
          <a:xfrm>
            <a:off x="609600" y="1481138"/>
            <a:ext cx="2057399" cy="4310062"/>
          </a:xfrm>
        </p:spPr>
      </p:pic>
      <p:sp>
        <p:nvSpPr>
          <p:cNvPr id="3" name="Title 2"/>
          <p:cNvSpPr>
            <a:spLocks noGrp="1"/>
          </p:cNvSpPr>
          <p:nvPr>
            <p:ph type="title"/>
          </p:nvPr>
        </p:nvSpPr>
        <p:spPr/>
        <p:txBody>
          <a:bodyPr/>
          <a:lstStyle/>
          <a:p>
            <a:endParaRPr lang="en-US" dirty="0"/>
          </a:p>
        </p:txBody>
      </p:sp>
      <p:pic>
        <p:nvPicPr>
          <p:cNvPr id="5" name="Picture 4" descr="WhatsApp Image 2019-04-06 at 10.21.40_40.png"/>
          <p:cNvPicPr>
            <a:picLocks noChangeAspect="1"/>
          </p:cNvPicPr>
          <p:nvPr/>
        </p:nvPicPr>
        <p:blipFill>
          <a:blip r:embed="rId3"/>
          <a:stretch>
            <a:fillRect/>
          </a:stretch>
        </p:blipFill>
        <p:spPr>
          <a:xfrm>
            <a:off x="3505200" y="1524000"/>
            <a:ext cx="2209800" cy="4038600"/>
          </a:xfrm>
          <a:prstGeom prst="rect">
            <a:avLst/>
          </a:prstGeom>
        </p:spPr>
      </p:pic>
      <p:pic>
        <p:nvPicPr>
          <p:cNvPr id="6" name="Picture 5" descr="WhatsApp Image 2019-04-06 at 10.21.41 (1).png"/>
          <p:cNvPicPr>
            <a:picLocks noChangeAspect="1"/>
          </p:cNvPicPr>
          <p:nvPr/>
        </p:nvPicPr>
        <p:blipFill>
          <a:blip r:embed="rId4"/>
          <a:stretch>
            <a:fillRect/>
          </a:stretch>
        </p:blipFill>
        <p:spPr>
          <a:xfrm>
            <a:off x="6477000" y="1600200"/>
            <a:ext cx="2286000" cy="3886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19-04-06 at 10.21.41_41.png"/>
          <p:cNvPicPr>
            <a:picLocks noChangeAspect="1"/>
          </p:cNvPicPr>
          <p:nvPr/>
        </p:nvPicPr>
        <p:blipFill>
          <a:blip r:embed="rId2"/>
          <a:stretch>
            <a:fillRect/>
          </a:stretch>
        </p:blipFill>
        <p:spPr>
          <a:xfrm>
            <a:off x="2903838" y="0"/>
            <a:ext cx="2506362" cy="556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endParaRPr lang="en-IN" dirty="0" smtClean="0"/>
          </a:p>
          <a:p>
            <a:r>
              <a:rPr lang="en-IN" dirty="0" smtClean="0"/>
              <a:t>Requirements</a:t>
            </a:r>
          </a:p>
          <a:p>
            <a:r>
              <a:rPr lang="en-IN" dirty="0" smtClean="0"/>
              <a:t>Overview</a:t>
            </a:r>
            <a:endParaRPr lang="en-IN" dirty="0" smtClean="0"/>
          </a:p>
          <a:p>
            <a:r>
              <a:rPr lang="en-IN" dirty="0" smtClean="0"/>
              <a:t>Mock ups and Wireframes</a:t>
            </a:r>
          </a:p>
          <a:p>
            <a:r>
              <a:rPr lang="en-IN" dirty="0" smtClean="0"/>
              <a:t>GUI screens  </a:t>
            </a:r>
            <a:endParaRPr lang="en-IN" dirty="0" smtClean="0"/>
          </a:p>
          <a:p>
            <a:r>
              <a:rPr lang="en-IN" dirty="0" smtClean="0"/>
              <a:t>Working of App</a:t>
            </a:r>
          </a:p>
          <a:p>
            <a:endParaRPr lang="en-US" dirty="0"/>
          </a:p>
        </p:txBody>
      </p:sp>
      <p:sp>
        <p:nvSpPr>
          <p:cNvPr id="3" name="Title 2"/>
          <p:cNvSpPr>
            <a:spLocks noGrp="1"/>
          </p:cNvSpPr>
          <p:nvPr>
            <p:ph type="title"/>
          </p:nvPr>
        </p:nvSpPr>
        <p:spPr>
          <a:xfrm>
            <a:off x="2971800" y="304800"/>
            <a:ext cx="4191000" cy="1143000"/>
          </a:xfrm>
        </p:spPr>
        <p:txBody>
          <a:bodyPr>
            <a:normAutofit/>
          </a:bodyPr>
          <a:lstStyle/>
          <a:p>
            <a:r>
              <a:rPr lang="en-IN" sz="3600" dirty="0" smtClean="0"/>
              <a:t>CONTENTS</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To develop an application that uses face recognition system to detect the facial expressions of a person using the inbuilt camera.</a:t>
            </a:r>
            <a:endParaRPr lang="en-US" dirty="0" smtClean="0"/>
          </a:p>
          <a:p>
            <a:r>
              <a:rPr lang="en-IN" dirty="0" smtClean="0"/>
              <a:t>Based on the expressions system will assign mood to the user and start playing songs depending upon the mood from the playlist that will be created and filled by the user  itself.</a:t>
            </a:r>
            <a:endParaRPr lang="en-US" dirty="0" smtClean="0"/>
          </a:p>
          <a:p>
            <a:pPr>
              <a:buNone/>
            </a:pPr>
            <a:r>
              <a:rPr lang="en-IN" dirty="0" smtClean="0"/>
              <a:t> </a:t>
            </a:r>
            <a:endParaRPr lang="en-US" dirty="0" smtClean="0"/>
          </a:p>
          <a:p>
            <a:pPr>
              <a:buNone/>
            </a:pPr>
            <a:endParaRPr lang="en-US" dirty="0"/>
          </a:p>
        </p:txBody>
      </p:sp>
      <p:sp>
        <p:nvSpPr>
          <p:cNvPr id="3" name="Title 2"/>
          <p:cNvSpPr>
            <a:spLocks noGrp="1"/>
          </p:cNvSpPr>
          <p:nvPr>
            <p:ph type="title"/>
          </p:nvPr>
        </p:nvSpPr>
        <p:spPr>
          <a:xfrm>
            <a:off x="2514600" y="274638"/>
            <a:ext cx="3810000" cy="1143000"/>
          </a:xfrm>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81328"/>
            <a:ext cx="7848600" cy="4525963"/>
          </a:xfrm>
        </p:spPr>
        <p:txBody>
          <a:bodyPr/>
          <a:lstStyle/>
          <a:p>
            <a:pPr>
              <a:buNone/>
            </a:pPr>
            <a:r>
              <a:rPr lang="en-US" dirty="0" smtClean="0"/>
              <a:t>Hardware Requirements</a:t>
            </a:r>
          </a:p>
          <a:p>
            <a:pPr lvl="0"/>
            <a:r>
              <a:rPr lang="en-IN" dirty="0" smtClean="0"/>
              <a:t>4GB RAM</a:t>
            </a:r>
            <a:endParaRPr lang="en-US" dirty="0" smtClean="0"/>
          </a:p>
          <a:p>
            <a:pPr lvl="0"/>
            <a:r>
              <a:rPr lang="en-IN" dirty="0" smtClean="0"/>
              <a:t>Android Device</a:t>
            </a:r>
            <a:endParaRPr lang="en-US" dirty="0" smtClean="0"/>
          </a:p>
          <a:p>
            <a:pPr lvl="0"/>
            <a:r>
              <a:rPr lang="en-IN" dirty="0" smtClean="0"/>
              <a:t>Intel </a:t>
            </a:r>
            <a:r>
              <a:rPr lang="en-IN" dirty="0" smtClean="0"/>
              <a:t>i3/i5</a:t>
            </a:r>
          </a:p>
          <a:p>
            <a:pPr lvl="0">
              <a:buNone/>
            </a:pPr>
            <a:r>
              <a:rPr lang="en-IN" dirty="0" smtClean="0"/>
              <a:t>Software Requirements</a:t>
            </a:r>
          </a:p>
          <a:p>
            <a:pPr lvl="0"/>
            <a:r>
              <a:rPr lang="en-IN" dirty="0" err="1" smtClean="0"/>
              <a:t>SQLite</a:t>
            </a:r>
            <a:endParaRPr lang="en-US" dirty="0" smtClean="0"/>
          </a:p>
          <a:p>
            <a:pPr lvl="0"/>
            <a:r>
              <a:rPr lang="en-IN" dirty="0" smtClean="0"/>
              <a:t>Android Studio</a:t>
            </a:r>
            <a:endParaRPr lang="en-US" dirty="0" smtClean="0"/>
          </a:p>
          <a:p>
            <a:pPr lvl="0">
              <a:buNone/>
            </a:pPr>
            <a:endParaRPr lang="en-US" dirty="0" smtClean="0"/>
          </a:p>
          <a:p>
            <a:pPr lvl="0"/>
            <a:endParaRPr lang="en-US" dirty="0" smtClean="0"/>
          </a:p>
          <a:p>
            <a:pPr>
              <a:buNone/>
            </a:pPr>
            <a:endParaRPr lang="en-US" dirty="0"/>
          </a:p>
        </p:txBody>
      </p:sp>
      <p:sp>
        <p:nvSpPr>
          <p:cNvPr id="3" name="Title 2"/>
          <p:cNvSpPr>
            <a:spLocks noGrp="1"/>
          </p:cNvSpPr>
          <p:nvPr>
            <p:ph type="title"/>
          </p:nvPr>
        </p:nvSpPr>
        <p:spPr>
          <a:xfrm>
            <a:off x="2362200" y="274638"/>
            <a:ext cx="5638800" cy="1143000"/>
          </a:xfrm>
        </p:spPr>
        <p:txBody>
          <a:bodyPr/>
          <a:lstStyle/>
          <a:p>
            <a:r>
              <a:rPr lang="en-US" dirty="0" smtClean="0"/>
              <a:t>Requirements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project focuses on creating an application to suggest songs for user based on their mood by capturing facial expressions</a:t>
            </a:r>
            <a:r>
              <a:rPr lang="en-US" dirty="0" smtClean="0"/>
              <a:t>.</a:t>
            </a:r>
          </a:p>
          <a:p>
            <a:r>
              <a:rPr lang="en-US" dirty="0" smtClean="0"/>
              <a:t> </a:t>
            </a:r>
            <a:r>
              <a:rPr lang="en-US" dirty="0" smtClean="0"/>
              <a:t>Facial expression is a form of nonverbal communication</a:t>
            </a:r>
            <a:endParaRPr lang="en-US" dirty="0"/>
          </a:p>
        </p:txBody>
      </p:sp>
      <p:sp>
        <p:nvSpPr>
          <p:cNvPr id="3" name="Title 2"/>
          <p:cNvSpPr>
            <a:spLocks noGrp="1"/>
          </p:cNvSpPr>
          <p:nvPr>
            <p:ph type="title"/>
          </p:nvPr>
        </p:nvSpPr>
        <p:spPr>
          <a:xfrm>
            <a:off x="2667000" y="274638"/>
            <a:ext cx="3505200" cy="1143000"/>
          </a:xfrm>
        </p:spPr>
        <p:txBody>
          <a:bodyPr/>
          <a:lstStyle/>
          <a:p>
            <a:r>
              <a:rPr lang="en-US" dirty="0" smtClean="0"/>
              <a:t>Overview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8).png"/>
          <p:cNvPicPr>
            <a:picLocks noGrp="1" noChangeAspect="1"/>
          </p:cNvPicPr>
          <p:nvPr>
            <p:ph idx="1"/>
          </p:nvPr>
        </p:nvPicPr>
        <p:blipFill>
          <a:blip r:embed="rId2"/>
          <a:stretch>
            <a:fillRect/>
          </a:stretch>
        </p:blipFill>
        <p:spPr>
          <a:xfrm>
            <a:off x="990601" y="1481138"/>
            <a:ext cx="2590799" cy="4691062"/>
          </a:xfrm>
        </p:spPr>
      </p:pic>
      <p:sp>
        <p:nvSpPr>
          <p:cNvPr id="3" name="Title 2"/>
          <p:cNvSpPr>
            <a:spLocks noGrp="1"/>
          </p:cNvSpPr>
          <p:nvPr>
            <p:ph type="title"/>
          </p:nvPr>
        </p:nvSpPr>
        <p:spPr>
          <a:xfrm>
            <a:off x="990600" y="274638"/>
            <a:ext cx="7696200" cy="1143000"/>
          </a:xfrm>
        </p:spPr>
        <p:txBody>
          <a:bodyPr/>
          <a:lstStyle/>
          <a:p>
            <a:r>
              <a:rPr lang="en-US" dirty="0" err="1" smtClean="0"/>
              <a:t>Moch</a:t>
            </a:r>
            <a:r>
              <a:rPr lang="en-US" dirty="0" smtClean="0"/>
              <a:t> Ups and Wireframes</a:t>
            </a:r>
            <a:endParaRPr lang="en-US" dirty="0"/>
          </a:p>
        </p:txBody>
      </p:sp>
      <p:pic>
        <p:nvPicPr>
          <p:cNvPr id="5" name="Picture 4" descr="Screenshot (69).png"/>
          <p:cNvPicPr>
            <a:picLocks noChangeAspect="1"/>
          </p:cNvPicPr>
          <p:nvPr/>
        </p:nvPicPr>
        <p:blipFill>
          <a:blip r:embed="rId3"/>
          <a:stretch>
            <a:fillRect/>
          </a:stretch>
        </p:blipFill>
        <p:spPr>
          <a:xfrm>
            <a:off x="4800600" y="1371600"/>
            <a:ext cx="2590800" cy="480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0).png"/>
          <p:cNvPicPr>
            <a:picLocks noChangeAspect="1"/>
          </p:cNvPicPr>
          <p:nvPr/>
        </p:nvPicPr>
        <p:blipFill>
          <a:blip r:embed="rId2"/>
          <a:stretch>
            <a:fillRect/>
          </a:stretch>
        </p:blipFill>
        <p:spPr>
          <a:xfrm>
            <a:off x="609601" y="381000"/>
            <a:ext cx="3200399" cy="5562600"/>
          </a:xfrm>
          <a:prstGeom prst="rect">
            <a:avLst/>
          </a:prstGeom>
        </p:spPr>
      </p:pic>
      <p:pic>
        <p:nvPicPr>
          <p:cNvPr id="3" name="Picture 2" descr="Screenshot (71).png"/>
          <p:cNvPicPr>
            <a:picLocks noChangeAspect="1"/>
          </p:cNvPicPr>
          <p:nvPr/>
        </p:nvPicPr>
        <p:blipFill>
          <a:blip r:embed="rId3"/>
          <a:stretch>
            <a:fillRect/>
          </a:stretch>
        </p:blipFill>
        <p:spPr>
          <a:xfrm>
            <a:off x="4572000" y="381000"/>
            <a:ext cx="3276600" cy="563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2).png"/>
          <p:cNvPicPr>
            <a:picLocks noChangeAspect="1"/>
          </p:cNvPicPr>
          <p:nvPr/>
        </p:nvPicPr>
        <p:blipFill>
          <a:blip r:embed="rId2"/>
          <a:stretch>
            <a:fillRect/>
          </a:stretch>
        </p:blipFill>
        <p:spPr>
          <a:xfrm>
            <a:off x="609600" y="304800"/>
            <a:ext cx="3124200" cy="5562601"/>
          </a:xfrm>
          <a:prstGeom prst="rect">
            <a:avLst/>
          </a:prstGeom>
        </p:spPr>
      </p:pic>
      <p:pic>
        <p:nvPicPr>
          <p:cNvPr id="3" name="Picture 2" descr="Screenshot (73).png"/>
          <p:cNvPicPr>
            <a:picLocks noChangeAspect="1"/>
          </p:cNvPicPr>
          <p:nvPr/>
        </p:nvPicPr>
        <p:blipFill>
          <a:blip r:embed="rId3"/>
          <a:stretch>
            <a:fillRect/>
          </a:stretch>
        </p:blipFill>
        <p:spPr>
          <a:xfrm>
            <a:off x="4648200" y="228600"/>
            <a:ext cx="3276600" cy="563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4).png"/>
          <p:cNvPicPr>
            <a:picLocks noChangeAspect="1"/>
          </p:cNvPicPr>
          <p:nvPr/>
        </p:nvPicPr>
        <p:blipFill>
          <a:blip r:embed="rId2"/>
          <a:stretch>
            <a:fillRect/>
          </a:stretch>
        </p:blipFill>
        <p:spPr>
          <a:xfrm>
            <a:off x="2838208" y="251969"/>
            <a:ext cx="3410192" cy="576783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119</Words>
  <Application>Microsoft Office PowerPoint</Application>
  <PresentationFormat>On-screen Show (4:3)</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Expression Based Music Player</vt:lpstr>
      <vt:lpstr>CONTENTS</vt:lpstr>
      <vt:lpstr>Introduction</vt:lpstr>
      <vt:lpstr>Requirements </vt:lpstr>
      <vt:lpstr>Overview</vt:lpstr>
      <vt:lpstr>Moch Ups and Wireframes</vt:lpstr>
      <vt:lpstr>Slide 7</vt:lpstr>
      <vt:lpstr>Slide 8</vt:lpstr>
      <vt:lpstr>Slide 9</vt:lpstr>
      <vt:lpstr>GUI Screens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Based Music Player</dc:title>
  <dc:creator>Dell</dc:creator>
  <cp:lastModifiedBy>Dell</cp:lastModifiedBy>
  <cp:revision>5</cp:revision>
  <dcterms:created xsi:type="dcterms:W3CDTF">2019-04-15T05:53:22Z</dcterms:created>
  <dcterms:modified xsi:type="dcterms:W3CDTF">2019-04-15T06:36:39Z</dcterms:modified>
</cp:coreProperties>
</file>