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D10-2602-4A11-949F-64BCB351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F1806-CA18-4ED5-BEBB-BD27F708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D542-2930-4A6B-AA08-C8ECCFD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5149-97FD-488F-9B22-9EF51B4F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409-7107-4135-AF7B-57620858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E593-0666-4FF0-8F81-D721CCFC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D208E-1E47-41B2-AF7F-EE981C58B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8408-4025-4009-9B54-9FB947BC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072E-6959-4361-935F-78419624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9ABC-3523-4583-A15B-CB9F6EC5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95855-9337-4908-9366-2AD34D63B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CC5C4-9A87-48FE-AF5D-59A75A811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7E97-F6DD-4715-8899-3351E1EF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0978-DBAD-46FA-A9E7-E505FD91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F59F-011E-4C63-B0E5-E557F3F0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BEB0-8A7E-4EE1-8257-8E11F62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72CB-942E-4B99-AD35-96FB3786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B4CB-7445-4C8D-A3CA-7892D275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A1BD-38F6-42A5-9E17-4F09255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BE59-2834-4441-8585-3E29A3F1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F6FD-8D12-4E50-8F15-2745CD56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8A33-A167-47F2-A429-AF7EE344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2E9B-D734-4C48-B828-C7700A18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32CF-A576-4152-800B-119CDDEA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CEAF-FAB7-4698-B0CA-56523A32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26AD-5E87-4942-96AD-5DF6B1A8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6448-E313-4B99-9A6F-00F6A09B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FB876-5A88-4D11-AFD5-7F354238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8F93-7360-4B72-8916-0480066C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C291C-3672-4401-A644-B2254838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AF41-3CC7-4466-A648-438DB80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A1DD-CE40-4340-B7DD-91A75C02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0535-27E2-4285-974B-6D65A052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E25D-4EF0-48CF-A33D-289CE8BE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8CF8-FB67-4006-886E-65B50FCA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929EC-BCFF-41AC-B0C0-1AC99F99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B2694-376A-4FCC-91FE-150BB24A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E35DB-7D75-4B8D-89D4-0C7C2E82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0AE31-1E50-4765-84ED-FD8A642E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FCC0-782D-4142-B7E0-5899674D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76609-4174-4ECA-996E-FF1AE886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E55D3-E2EE-4834-B0AE-66C37273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C4BC4-6131-4477-B565-A97231D0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E8252-6965-4396-A734-62BEA4D7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A0B1A-6B90-433C-8F9A-64AD65B5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7CD1-AC19-4EC3-8173-9D36A8CF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4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9154-1CB4-484A-BF0C-7757C66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0F14-AEF8-41F0-906C-866ADA44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F683-865A-4D27-A1F2-5A195523F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C9F0F-6AC0-4B3E-AEBB-C08836E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FE80-FF03-4536-9787-1E2666D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30D4-4E15-487A-98BB-184FD26F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991B-8787-434F-9FFA-F46F1F57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7EDB8-F242-416B-9BA9-0D9E389AF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6480-DF8D-4056-AAA5-D31C13CA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6B22D-BD80-4A6D-8D73-22A0820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AB9B8-D47F-453E-B96F-66DF56B8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A771-34EB-4C89-A387-CB8506B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09DAE-1FFD-4A0B-A352-4B7EB90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C738-57AD-49BC-A1F9-9F2DBC46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EEE8-63A4-4D5C-9E15-D27F27BCF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A3EA-198F-4DAE-B01F-EC93C9EDE241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52C6-747A-4FC4-9A9F-EE25DBB1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27F9-6048-428D-BA80-CE02CD2C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64C6-3C2A-4C3A-AA89-071146F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7EB-A175-4BFE-928A-A7241236B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 detection from </a:t>
            </a:r>
            <a:br>
              <a:rPr lang="en-US" altLang="zh-CN" dirty="0"/>
            </a:br>
            <a:r>
              <a:rPr lang="en-US" altLang="zh-CN" dirty="0"/>
              <a:t>lidar data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D898-243D-42C7-BFA7-DF5AE3796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Ziyan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26D-1D91-412D-BBE9-F82A93E8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detection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2F81-DD7C-41DB-9B0C-CDFE20FC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3D detection from  lidar data</vt:lpstr>
      <vt:lpstr>3D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detection from  lidar data</dc:title>
  <dc:creator>ziyan wang</dc:creator>
  <cp:lastModifiedBy> </cp:lastModifiedBy>
  <cp:revision>4</cp:revision>
  <dcterms:created xsi:type="dcterms:W3CDTF">2018-01-19T02:23:41Z</dcterms:created>
  <dcterms:modified xsi:type="dcterms:W3CDTF">2018-01-19T03:31:57Z</dcterms:modified>
</cp:coreProperties>
</file>