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3992E-1990-4ACD-9BA2-ED2C68A1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136E6-7BA0-4760-9C29-E69E1B4E4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98BD1-56C2-470E-983D-68AF9DD0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BB7AB-5D0B-4D4A-B6EC-C334FE5C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BE3F3-22FB-47A1-AB42-A0A8E7E0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63C5-ACAB-4D77-8BF5-26B781E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6E908-B61A-4371-AE90-BDCEB0CE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94424-0083-4F35-BCE8-5A11C85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D17DB-897E-4D55-AB22-BA53F794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EA7C-76D9-40FD-9E23-08B2C539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40EFE8-01BD-4C26-A758-AD845CC20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5936B-4392-4530-A945-0F987DE7F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569FA-C22E-46FB-A3D6-2BF666A0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0E13F-453A-46F6-95C0-B1184A9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76350-A31A-446C-A52B-C9647B5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D561-075F-4A9E-B3CB-9B17E842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F3C1D-D33C-4CE8-B9E3-8FFAA436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4C2AB-D61C-4092-AF59-A1560169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CF5FD-7321-4AAE-80AC-E846827E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9FD8C-BE23-4598-BE18-92D7A07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1304-D44A-4B45-A27D-2E65BE71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0CABE-3A06-4A47-9CB0-6FCFAB44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33C0C-3493-46C9-9F6F-39CEFB96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0189F-97E1-4B20-9DE7-23C4EF9C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49BB-A1C7-4467-8265-76F3DF81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4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E68F-BCB1-4F07-AD8D-4B3A1622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F1105-CA86-4E21-B94C-F2639567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3A6A8-3425-4565-8F37-F7359BF2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CC82F-B666-4948-AEB6-E3D5B33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085B7-348C-4168-B3EC-E07DE10C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29896-B847-44D8-9AD9-17AFB3A5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E0C8-2597-4941-9598-D8C9F3D0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AA287-63B8-4306-B73F-8174F5E9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60640-826B-4F60-8D0E-F1D00BF5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E1752-6E2E-451E-80AD-69B4C95E5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8A3702-A999-486E-B0D3-4A99777BA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D222D-E639-4414-959A-0F6C23EB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3324FD-2BD1-436E-94A5-FCCF7364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CAC01-3477-4E4E-8196-9AF886BC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AAE52-28C9-410F-AE2A-8CE541AE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8D895-7154-4A45-BF17-9F84DE82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C920A-3ABF-4A41-A705-0AC71A1F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0E7BB-8735-4441-B80D-0BB6A065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6F03C4-BEEA-42E0-B527-3DA572D7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CA958-47E7-4BBE-99DC-8D404097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EE6115-2B38-4379-91DC-F2A334D7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9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36B5-F338-41EA-9212-13AD26FC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256DB-8F33-4C3F-A0CD-ADDEAC5C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6CB76-709B-4D73-BCC2-BECAC3AF8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C26A6-0E68-450B-AD1D-061E5642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3B3E-C340-4420-91F5-74A12659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8435F-A6FA-47A6-845A-F05D7E43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8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0DF5-986D-4024-ADFA-0BD1FE47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EAEDAB-CD14-4541-9411-21FBF93BD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C6F9A-F73F-47DA-8D7F-3D5B3128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75BCE-A7AE-4D26-AFBE-D455216A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48A86-34C0-41AA-BFC3-40FE78CC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DA1B-D3D7-4333-A2C6-C8BA108A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FEF8F-DA28-49CA-9BAA-24B4B6CB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C0A5B-C083-48C4-97D2-C33039072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81F93-B06D-4110-9847-35ACD706C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9A9B-4A40-4B7E-A347-024D8E1B4D5F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00961-E16F-4E86-9C00-19CB14346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C7FD1-7B64-4236-9226-B1E2D1F65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D9E8-BB02-486B-BA89-02B9FEA4E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97FE-F9B6-4C6B-BDE9-F6B08C157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Capstone Midway Report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0CB07-D2C2-4E2F-9E1F-B8F57B408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Ziyan Wang</a:t>
            </a:r>
          </a:p>
          <a:p>
            <a:r>
              <a:rPr lang="en-US" altLang="zh-CN" dirty="0"/>
              <a:t>Ankita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93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4BDF7-33A9-47DF-A8DC-B2E595D6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87659-9495-4367-B9D5-E1EB8E5F7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3D detection using point cloud data</a:t>
            </a:r>
          </a:p>
          <a:p>
            <a:pPr lvl="1"/>
            <a:r>
              <a:rPr lang="en-US" altLang="zh-CN" dirty="0"/>
              <a:t>Large scale scene</a:t>
            </a:r>
          </a:p>
          <a:p>
            <a:pPr lvl="1"/>
            <a:r>
              <a:rPr lang="en-US" altLang="zh-CN" dirty="0"/>
              <a:t>Dense point cloud model</a:t>
            </a:r>
          </a:p>
          <a:p>
            <a:pPr lvl="1"/>
            <a:r>
              <a:rPr lang="en-US" altLang="zh-CN" dirty="0"/>
              <a:t>Fast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39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824D-6785-48E2-8BBD-56789475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Benchmarks and 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04D7-D0B7-4787-98CE-F3FEA1AD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4351338"/>
          </a:xfrm>
        </p:spPr>
        <p:txBody>
          <a:bodyPr/>
          <a:lstStyle/>
          <a:p>
            <a:r>
              <a:rPr lang="en-US" altLang="zh-CN" dirty="0" err="1"/>
              <a:t>Kitti</a:t>
            </a:r>
            <a:r>
              <a:rPr lang="en-US" altLang="zh-CN" dirty="0"/>
              <a:t> 3D detection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42F7F1-EB6A-43F1-A850-7B2DD0AF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8" y="2407324"/>
            <a:ext cx="6357844" cy="1112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E39396-13F1-43EF-80A9-5F899645D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64" y="3627552"/>
            <a:ext cx="4231557" cy="120721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E089FE0-4F35-4F39-AE5A-D9D1051A7047}"/>
              </a:ext>
            </a:extLst>
          </p:cNvPr>
          <p:cNvSpPr txBox="1">
            <a:spLocks/>
          </p:cNvSpPr>
          <p:nvPr/>
        </p:nvSpPr>
        <p:spPr>
          <a:xfrm>
            <a:off x="6778841" y="1825625"/>
            <a:ext cx="47014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SUN RGB-D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3765C3-9414-433E-B248-AD986A6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937" y="2407324"/>
            <a:ext cx="3141175" cy="22336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C05928-0823-477E-A029-61DA7C49E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562" y="4812307"/>
            <a:ext cx="2560333" cy="20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048CA-4974-4BA5-8815-DDA64026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Benchmarks and 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946D9-71D4-4A8B-A41D-CEED2727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Semantic 3D</a:t>
            </a:r>
          </a:p>
          <a:p>
            <a:pPr lvl="1"/>
            <a:r>
              <a:rPr lang="en-US" altLang="zh-CN" dirty="0"/>
              <a:t>Dense scene</a:t>
            </a:r>
          </a:p>
          <a:p>
            <a:pPr lvl="1"/>
            <a:r>
              <a:rPr lang="en-US" altLang="zh-CN" dirty="0"/>
              <a:t>Large scale point cloud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ShapeNet</a:t>
            </a:r>
            <a:endParaRPr lang="en-US" altLang="zh-CN" dirty="0"/>
          </a:p>
          <a:p>
            <a:pPr lvl="1"/>
            <a:r>
              <a:rPr lang="en-US" altLang="zh-CN" dirty="0"/>
              <a:t>Numerous objects</a:t>
            </a:r>
          </a:p>
          <a:p>
            <a:pPr lvl="1"/>
            <a:r>
              <a:rPr lang="en-US" altLang="zh-CN" dirty="0"/>
              <a:t>Accurate 3D models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47E5C-C6A7-4C42-AEF6-7FCE36F5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8" y="681037"/>
            <a:ext cx="3309938" cy="2258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69C1E2-1619-424E-8EA6-2D8F35D4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14" y="4001064"/>
            <a:ext cx="3182312" cy="2491811"/>
          </a:xfrm>
          <a:prstGeom prst="rect">
            <a:avLst/>
          </a:prstGeom>
        </p:spPr>
      </p:pic>
      <p:sp>
        <p:nvSpPr>
          <p:cNvPr id="6" name="加号 5">
            <a:extLst>
              <a:ext uri="{FF2B5EF4-FFF2-40B4-BE49-F238E27FC236}">
                <a16:creationId xmlns:a16="http://schemas.microsoft.com/office/drawing/2014/main" id="{E1DED3AC-2A9D-4E3F-840D-A514E225F50C}"/>
              </a:ext>
            </a:extLst>
          </p:cNvPr>
          <p:cNvSpPr/>
          <p:nvPr/>
        </p:nvSpPr>
        <p:spPr>
          <a:xfrm>
            <a:off x="8995882" y="3034935"/>
            <a:ext cx="866775" cy="805886"/>
          </a:xfrm>
          <a:prstGeom prst="mathPlus">
            <a:avLst>
              <a:gd name="adj1" fmla="val 14707"/>
            </a:avLst>
          </a:prstGeom>
          <a:solidFill>
            <a:srgbClr val="FF66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57A1-A6BA-4395-A107-449C2411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F1C73-DCE6-42AE-9BE0-4B23E9266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0142" cy="4351338"/>
          </a:xfrm>
        </p:spPr>
        <p:txBody>
          <a:bodyPr/>
          <a:lstStyle/>
          <a:p>
            <a:r>
              <a:rPr lang="en-US" altLang="zh-CN" dirty="0"/>
              <a:t>Deep learning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Generalizability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Data hungry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Large computation budget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8E0E890-F16F-4B8C-84FF-5548DE39EE79}"/>
              </a:ext>
            </a:extLst>
          </p:cNvPr>
          <p:cNvSpPr txBox="1">
            <a:spLocks/>
          </p:cNvSpPr>
          <p:nvPr/>
        </p:nvSpPr>
        <p:spPr>
          <a:xfrm>
            <a:off x="6379346" y="1832807"/>
            <a:ext cx="4870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Geometric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Generalizability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Data hungry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Large computation budget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https://vision.deis.unibo.it/fede/papers/psivt10.pdf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81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Capstone Midway Report</vt:lpstr>
      <vt:lpstr>Problem setup</vt:lpstr>
      <vt:lpstr>Benchmarks and Datasets</vt:lpstr>
      <vt:lpstr>Benchmarks and Datasets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Midway Report</dc:title>
  <dc:creator>ziyan wang</dc:creator>
  <cp:lastModifiedBy>ziyan wang</cp:lastModifiedBy>
  <cp:revision>16</cp:revision>
  <dcterms:created xsi:type="dcterms:W3CDTF">2018-04-01T14:24:34Z</dcterms:created>
  <dcterms:modified xsi:type="dcterms:W3CDTF">2018-04-01T18:19:54Z</dcterms:modified>
</cp:coreProperties>
</file>