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FE06-6BD0-4781-9BD2-E83E5C4E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229F2-E50F-41EC-A73D-8EBF60145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F514-D7DE-4C4F-93AC-40CE14D5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54BC-A555-48DF-AF1B-EE585A19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7DEB-44A0-4440-B88A-C99402EE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2E4-366F-4B5B-8B85-003B0348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4AAC-6E64-49D9-870E-CFD4F20B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06D1-77AC-433E-9018-75FDA0D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A216-246C-4E43-B3F1-5F688497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C283-AC9A-4D9E-9888-EAD12E16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76CF4-40C4-4763-A59C-4E2C39C0A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63863-3885-4AA3-ADA6-F80FE4F8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0013-DD8A-4401-918B-75DDE5D5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8D1B-339F-4FEA-AC53-4BDC762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4583-0E8C-4797-B45B-30D2795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0B3-F9C8-4733-ABDD-9B3077C8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E8EF-A0F8-4644-A192-AFC71087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FF4F-D6C6-4DA8-80C7-7027CE6F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8148-3968-4AB5-96D1-096335D9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BCF2-7005-43FF-A24F-8FE7F08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7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F66-69EC-4EC8-AE48-166D2765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8403-F820-4D41-BF10-1555D817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A51F-0BDC-4195-BD38-8EA464ED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83E8-FB9D-42C6-BFAE-10BDAF30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E17D-E345-4F72-B9A1-F0D5FC79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3DC7-CAEE-4467-89F6-34901340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D10E-5441-49F9-9496-4327F2FEB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B69E-8A5B-4F34-A345-3822F5AE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5C84D-D3BA-4A3B-A90F-F5B1276B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A825-F5F6-4A33-83C8-C7946CB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16EA-A619-4F19-B3B0-B68D75DE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D2C7-B265-49FE-9983-6EDAA5F1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8554-D14D-4F1C-9E14-0268B543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6455-C4A0-4E9F-83A8-F624987C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63EB3-4824-46C0-A003-30890F662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1344C-4899-4996-A9FD-0BE72D6A2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DEADD-E56F-4F43-840A-211E8AD5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F6789-B867-4C5F-B541-EA75211B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7F200-E88A-44E9-9B35-FBB082CE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62DF-EE07-4FB2-9968-6E07EEB7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63F26-2E19-4224-AB32-258D45F2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09BF-4FB5-416E-BFFF-B1248F5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8EEF-B012-400C-A686-C7F8ABF9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BC229-4900-4B2F-B90A-D18A2B7C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C52A7-6BB7-47B7-AB1F-766722F1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81DB0-5E2D-49CC-A543-17AD5048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2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B882-912B-4571-9EF2-B03A32B1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DD34-F3EE-4D7D-8A5C-DC28F947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739F-34FD-4BA3-A010-21527988A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EA52-0AB8-48C0-BC77-51A53CF0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EFF6-1C2A-4320-954E-5E1DBE8A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4C06-BD33-4445-B563-17B552A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726-E138-4B10-9337-EFF2CB63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6E27E-E2C0-44C1-96FA-E4805653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2CF16-6DC6-4A9D-A8AB-8C3EF8C8A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B6BF8-E5DF-414C-9B4C-522ADAA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D7AA8-28C7-4CD3-950B-740AA819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59F9-40B4-4D1B-8153-03155B8D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2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ABFDE-4B04-4342-8BA5-274F6C28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8D8E-2FD4-4426-9ADF-FE2DA917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18EE-3EE1-4CC3-97D1-E183E54B7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CF0A-4BB4-41E4-B93D-27DB0F37E04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CEA3-BD25-4AEF-9C7F-8ABDD54B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7751-54F3-442F-BCBB-589EAEE81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7FB5-2994-4D23-B5B8-6FBD1B078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9691-B2A4-45E7-9598-7BFD0BB07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Capstone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0FA8-142C-4961-AC2A-CA564627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2/8/2018</a:t>
            </a:r>
          </a:p>
          <a:p>
            <a:r>
              <a:rPr lang="en-US" altLang="zh-CN" dirty="0"/>
              <a:t>Ziyan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602-1450-41C1-BDC5-248DF0B1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 cloud visualization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AFEBB-D824-4600-8C7B-3D328315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0" y="2438400"/>
            <a:ext cx="5037120" cy="3329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DCF34-2D45-4741-AF40-93713254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71" y="2438400"/>
            <a:ext cx="4637531" cy="3329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49803-66CD-4C93-8BF8-27B6E0012C84}"/>
              </a:ext>
            </a:extLst>
          </p:cNvPr>
          <p:cNvSpPr txBox="1"/>
          <p:nvPr/>
        </p:nvSpPr>
        <p:spPr>
          <a:xfrm>
            <a:off x="2588799" y="1759514"/>
            <a:ext cx="408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RGB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693F9-4FD6-44BF-BC91-D6C17E947DCA}"/>
              </a:ext>
            </a:extLst>
          </p:cNvPr>
          <p:cNvSpPr txBox="1"/>
          <p:nvPr/>
        </p:nvSpPr>
        <p:spPr>
          <a:xfrm>
            <a:off x="7726154" y="1759513"/>
            <a:ext cx="408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Semantic label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15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Capstone</vt:lpstr>
      <vt:lpstr>Point cloud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ziyan wang</dc:creator>
  <cp:lastModifiedBy> </cp:lastModifiedBy>
  <cp:revision>5</cp:revision>
  <dcterms:created xsi:type="dcterms:W3CDTF">2018-02-08T15:23:02Z</dcterms:created>
  <dcterms:modified xsi:type="dcterms:W3CDTF">2018-02-08T15:39:26Z</dcterms:modified>
</cp:coreProperties>
</file>