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Nixie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F07732-ED02-4F2F-A2AD-657831BF1038}">
  <a:tblStyle styleId="{BAF07732-ED02-4F2F-A2AD-657831BF1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6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5225" y="58250"/>
            <a:ext cx="8891100" cy="15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Velodyne Capstone Project 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194125" y="3126425"/>
            <a:ext cx="3598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Students- </a:t>
            </a: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Ankita Kalra</a:t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                   Ziyan Wang</a:t>
            </a:r>
            <a:endParaRPr b="1" sz="1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9450" y="2508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Advisor- Dr. David Held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2422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Week of 12th April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Time vs Sampling Ratio of Car in Scene </a:t>
            </a:r>
            <a:endParaRPr/>
          </a:p>
        </p:txBody>
      </p:sp>
      <p:pic>
        <p:nvPicPr>
          <p:cNvPr id="113" name="Shape 1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1426375"/>
            <a:ext cx="2953200" cy="18260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Shape 114"/>
          <p:cNvGraphicFramePr/>
          <p:nvPr/>
        </p:nvGraphicFramePr>
        <p:xfrm>
          <a:off x="3498125" y="15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{BAF07732-ED02-4F2F-A2AD-657831BF1038}</a:tableStyleId>
              </a:tblPr>
              <a:tblGrid>
                <a:gridCol w="2743225"/>
                <a:gridCol w="2743225"/>
              </a:tblGrid>
              <a:tr h="377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r>
              <a:rPr lang="en"/>
              <a:t>vs Cut Ratio of Car in Scene </a:t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3498125" y="15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{BAF07732-ED02-4F2F-A2AD-657831BF1038}</a:tableStyleId>
              </a:tblPr>
              <a:tblGrid>
                <a:gridCol w="2743225"/>
                <a:gridCol w="2743225"/>
              </a:tblGrid>
              <a:tr h="3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Angle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Shape 1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1426375"/>
            <a:ext cx="2953200" cy="182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973575"/>
            <a:ext cx="4261799" cy="319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Shape 127"/>
          <p:cNvGraphicFramePr/>
          <p:nvPr/>
        </p:nvGraphicFramePr>
        <p:xfrm>
          <a:off x="4697650" y="146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{BAF07732-ED02-4F2F-A2AD-657831BF1038}</a:tableStyleId>
              </a:tblPr>
              <a:tblGrid>
                <a:gridCol w="2743225"/>
                <a:gridCol w="1409375"/>
              </a:tblGrid>
              <a:tr h="37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Sampling Ratio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Angle of Car in Scene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Screenshots for Different Angle of Rotations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152400"/>
            <a:ext cx="453675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54" y="238050"/>
            <a:ext cx="4221395" cy="475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