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Nixie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889A82-E7D5-4E4E-A49D-3C918D25D19E}">
  <a:tblStyle styleId="{59889A82-E7D5-4E4E-A49D-3C918D25D1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5XH-WMrXt95PxCAWpT_hZH1IJZO98aFO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robotics.usc.edu/~potthast/06299166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0rkfo2L_i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SjbrN_HMw7s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5225" y="58250"/>
            <a:ext cx="8891100" cy="15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Velodyne Capstone Project 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194125" y="3126425"/>
            <a:ext cx="3598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Students- </a:t>
            </a: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Ankita Kalra</a:t>
            </a:r>
            <a:endParaRPr b="1"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                   Ziyan Wang</a:t>
            </a:r>
            <a:endParaRPr b="1"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9450" y="2508325"/>
            <a:ext cx="346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Advisor- Prof. David Held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2422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Week of 19th April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title="3_occlusion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150" y="689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Working following the report-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Three-Dimensional Object Recognition and 6 DoF Pose Estimation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http://robotics.usc.edu/~potthast/06299166.pdf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Time vs Angle of Rotation of Car in Scene </a:t>
            </a:r>
            <a:endParaRPr/>
          </a:p>
        </p:txBody>
      </p:sp>
      <p:graphicFrame>
        <p:nvGraphicFramePr>
          <p:cNvPr id="113" name="Shape 113"/>
          <p:cNvGraphicFramePr/>
          <p:nvPr/>
        </p:nvGraphicFramePr>
        <p:xfrm>
          <a:off x="3498125" y="15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{59889A82-E7D5-4E4E-A49D-3C918D25D19E}</a:tableStyleId>
              </a:tblPr>
              <a:tblGrid>
                <a:gridCol w="2743225"/>
                <a:gridCol w="2743225"/>
              </a:tblGrid>
              <a:tr h="3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Angle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Shape 1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0" y="1542450"/>
            <a:ext cx="2953200" cy="182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Shape 119"/>
          <p:cNvGraphicFramePr/>
          <p:nvPr/>
        </p:nvGraphicFramePr>
        <p:xfrm>
          <a:off x="4697650" y="146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{59889A82-E7D5-4E4E-A49D-3C918D25D19E}</a:tableStyleId>
              </a:tblPr>
              <a:tblGrid>
                <a:gridCol w="2743225"/>
                <a:gridCol w="1409375"/>
              </a:tblGrid>
              <a:tr h="3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Angle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195050" y="45817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r>
              <a:rPr lang="en"/>
              <a:t>vs Angle of Rotation of Car in Scene </a:t>
            </a:r>
            <a:endParaRPr/>
          </a:p>
        </p:txBody>
      </p:sp>
      <p:pic>
        <p:nvPicPr>
          <p:cNvPr id="121" name="Shape 1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475"/>
            <a:ext cx="4392849" cy="271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ctrTitle"/>
          </p:nvPr>
        </p:nvSpPr>
        <p:spPr>
          <a:xfrm>
            <a:off x="195050" y="458175"/>
            <a:ext cx="7481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ratio of template v.s. Sampling ratio of car in scene</a:t>
            </a:r>
            <a:r>
              <a:rPr lang="en"/>
              <a:t>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75" y="1218075"/>
            <a:ext cx="4827499" cy="36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 for Cars at Occlusion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 title="1 occlus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975" y="657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title="2 occlus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475" y="691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