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7551-9BBE-473B-A393-43E70215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BB2A3-D9FF-47E8-9CFD-E5A08D10B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C7CD-4030-4561-9A96-EF5844F6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18E5-2B18-4024-88B5-154561DD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DD19-6C4A-4C54-8352-127206B7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0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C62A-1E61-4760-BD41-BE79E436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B1268-6D0B-45ED-8C31-B14BCF38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D6A2-03B0-42F3-9754-30EDCB80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3C91-8C41-473B-AD78-BAE52EB0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00EE-EACE-463A-92E5-20E46DD1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88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21EFD-C73A-4742-A1C4-32CA1C654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98CCB-FD6A-499A-8E22-395BF043B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106F-2C7E-4E0C-85CE-28C2326F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C6F6-2BD0-45A5-8203-6091D039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35F30-BA52-4188-A53A-2EE2691D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86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7B46-1B0B-4AD5-9E6E-119D3AB9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D0D7-724D-4053-972B-D530B76A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87F0-F1CA-48CA-8938-5578B81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1DC2-4C21-4E01-9C48-CA1B99C9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76AF0-D879-4528-A858-64B98FFB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4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EC21-EAC3-4AEE-9F49-560DB1B3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D007F-0743-4F3D-B93B-9BE0E71A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8DC9-B467-45AE-8F02-3C138F72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1747-6657-454E-A224-3AC7296E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08F3-87CF-4A3A-92CE-8DDDD730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2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2CC-2129-49C5-A18E-F95D195A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2D11-2D39-4999-9ED4-736F94AA7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59958-3E4E-4C05-AA9D-491E5F71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B084-29A0-49DB-8501-B8757F6B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9665B-CE04-49F0-B2A7-2A642287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50EA7-1BA4-41D8-93E8-171A3ABB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81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D35-EEC6-461B-8489-A57328F5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D4D3-920B-41B1-B9A3-741DDC49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75BD6-8AF7-4F42-A56F-901962583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763C8-93C5-4468-ABCB-5DACFAD67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245DC-765A-480B-966B-869281520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F25F9-3069-48F7-BDE3-532E358E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E946C-AA0D-4949-8494-5D0DE140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822-DA5B-4F66-A014-9A9D806B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59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22C8-51E2-4FDF-A437-A35A53AD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C86F8-E2ED-4C87-9098-48AA3880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AF5C1-A302-4C85-B04C-4006155E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7CDF9-CD0E-44C5-A1AC-77C24EEA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9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B3ECA-03B2-40AB-9B3F-FB48BE11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7A43B-A644-446E-81F4-F687E841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FB36-02DF-4847-83E5-5B5ADA68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24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491E-0EA6-41A9-9878-CFDBCE6E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E5C6-6BBA-42ED-859B-235118C0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209AF-27AD-4F8F-A606-C556D277B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4DEDE-FEC3-42AA-9392-5E683140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A4373-68A6-4D4E-B55C-3629F6AC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BA0-6DF6-4477-8F61-E4110669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37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902F-60C0-4189-BEBF-F8BF04F8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5F441-1AE1-463C-AAA5-98E0676BB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2EAB8-7E02-458B-898A-DA801567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C7CC8-75FD-4428-B11D-5FEDC2D9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C3A27-52DD-4506-BC6E-3B340FF5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AC3B-7DE6-4793-8C20-B5C03E79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85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C3CC3-CA7D-4148-ADF1-F65CC849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713B3-5F69-45CB-B3C3-E1A75B75F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1073-E9D1-4944-9109-D0BAADD2A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69624-33C7-4A3E-BE1D-60B0D8A3E38E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C899-2CD5-42F2-A800-577B1BF0D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D807-3B59-4392-946F-12F5AC6F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8CB4-E04B-4E62-B500-1C263528B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7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ign outside of a house&#10;&#10;Description automatically generated with low confidence">
            <a:extLst>
              <a:ext uri="{FF2B5EF4-FFF2-40B4-BE49-F238E27FC236}">
                <a16:creationId xmlns:a16="http://schemas.microsoft.com/office/drawing/2014/main" id="{EEB84C29-498B-4E76-9C2B-17C834159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1" b="11372"/>
          <a:stretch/>
        </p:blipFill>
        <p:spPr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321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4FC8CCF-2959-46EF-B492-8A0058DF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5" y="847288"/>
            <a:ext cx="7924547" cy="5472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DE7D2-368D-4355-9FFD-83F8E4B1F753}"/>
              </a:ext>
            </a:extLst>
          </p:cNvPr>
          <p:cNvSpPr txBox="1"/>
          <p:nvPr/>
        </p:nvSpPr>
        <p:spPr>
          <a:xfrm>
            <a:off x="444617" y="134223"/>
            <a:ext cx="1126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Average price of residential property with respect to number of bedrooms</a:t>
            </a:r>
            <a:r>
              <a:rPr lang="en-US" sz="2800" b="1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2BB35-DF0E-4FBC-92FB-A4910CD1BFBC}"/>
              </a:ext>
            </a:extLst>
          </p:cNvPr>
          <p:cNvSpPr txBox="1"/>
          <p:nvPr/>
        </p:nvSpPr>
        <p:spPr>
          <a:xfrm>
            <a:off x="7734649" y="1678285"/>
            <a:ext cx="3976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of house increases with the increase in number of bedrooms.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Comparatively Average price of one bedroom is still cheaper than zero bedroom (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nit</a:t>
            </a:r>
            <a:r>
              <a:rPr lang="en-US" dirty="0"/>
              <a:t>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Moving from 4 BR to 5 BR will increase the property cost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1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9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421D6-8671-4328-8DD8-1FD34E07F535}"/>
              </a:ext>
            </a:extLst>
          </p:cNvPr>
          <p:cNvSpPr txBox="1"/>
          <p:nvPr/>
        </p:nvSpPr>
        <p:spPr>
          <a:xfrm>
            <a:off x="838199" y="2982260"/>
            <a:ext cx="3748441" cy="314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i="1" dirty="0"/>
              <a:t>Price Trend in Victoria in relation with number of BR.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8E80-C623-4E87-8D57-44BABFA09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" r="2" b="831"/>
          <a:stretch/>
        </p:blipFill>
        <p:spPr>
          <a:xfrm>
            <a:off x="5073412" y="1280160"/>
            <a:ext cx="6198777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ED3D-5484-4A5B-93D7-835273D6291D}"/>
              </a:ext>
            </a:extLst>
          </p:cNvPr>
          <p:cNvSpPr txBox="1"/>
          <p:nvPr/>
        </p:nvSpPr>
        <p:spPr>
          <a:xfrm>
            <a:off x="578586" y="235366"/>
            <a:ext cx="110315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Average price of residential property with respect to number of bedrooms in VIC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D7FA8-7621-4BC4-9B69-8A978DA33363}"/>
              </a:ext>
            </a:extLst>
          </p:cNvPr>
          <p:cNvSpPr txBox="1"/>
          <p:nvPr/>
        </p:nvSpPr>
        <p:spPr>
          <a:xfrm>
            <a:off x="7514183" y="1902700"/>
            <a:ext cx="39533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of house increases with the increase in number of bedrooms.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Comparatively there is not much difference in average price in VIC when buying  zero BR property and one BR property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again moving from 4 BR to 5 BR will increase the property cost significantly.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A4BCB87-9F23-4A5C-9B7F-CAE088A7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5" y="1600428"/>
            <a:ext cx="6715648" cy="44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1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0180FC-673E-46A8-B999-BDECE4D26035}"/>
              </a:ext>
            </a:extLst>
          </p:cNvPr>
          <p:cNvSpPr txBox="1"/>
          <p:nvPr/>
        </p:nvSpPr>
        <p:spPr>
          <a:xfrm>
            <a:off x="990600" y="338328"/>
            <a:ext cx="10210800" cy="107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latin typeface="+mj-lt"/>
                <a:ea typeface="+mj-ea"/>
                <a:cs typeface="+mj-cs"/>
              </a:rPr>
              <a:t>Difference in Price With Increase Of 1BR In Property</a:t>
            </a: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ine chart&#10;&#10;Description automatically generated">
            <a:extLst>
              <a:ext uri="{FF2B5EF4-FFF2-40B4-BE49-F238E27FC236}">
                <a16:creationId xmlns:a16="http://schemas.microsoft.com/office/drawing/2014/main" id="{66B82CAB-4000-49BD-92D4-45021FA22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" y="2742397"/>
            <a:ext cx="4937759" cy="3291840"/>
          </a:xfrm>
          <a:prstGeom prst="rect">
            <a:avLst/>
          </a:prstGeom>
        </p:spPr>
      </p:pic>
      <p:sp>
        <p:nvSpPr>
          <p:cNvPr id="4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167BFB8-9AE9-4306-9961-D608B3ED0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804" y="2744731"/>
            <a:ext cx="4937759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7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5FFCF9-3701-4B7F-A306-4375BA319E95}"/>
              </a:ext>
            </a:extLst>
          </p:cNvPr>
          <p:cNvSpPr txBox="1"/>
          <p:nvPr/>
        </p:nvSpPr>
        <p:spPr>
          <a:xfrm>
            <a:off x="381075" y="557784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Overall Analyses :</a:t>
            </a:r>
            <a:endParaRPr lang="en-US" sz="2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 Victoria, the avg price of a zero BR property and 1BR property are almost same.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5-BR property price increases significantly compare to 4BR and 3BR property.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610D8CB-B3AF-4D42-9C50-CEC4B3134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1269176"/>
            <a:ext cx="4475531" cy="43164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8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Kritika Chaudhary</dc:creator>
  <cp:lastModifiedBy>Kritika Chaudhary</cp:lastModifiedBy>
  <cp:revision>14</cp:revision>
  <dcterms:created xsi:type="dcterms:W3CDTF">2021-03-26T00:19:27Z</dcterms:created>
  <dcterms:modified xsi:type="dcterms:W3CDTF">2021-03-26T13:57:08Z</dcterms:modified>
</cp:coreProperties>
</file>