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73A2-5944-42F7-BAF4-0FF63B676F80}" type="datetimeFigureOut">
              <a:rPr lang="en-US" smtClean="0"/>
              <a:t>01/21/23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9DBC-5708-4374-B6A6-B6A7C0E35C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hp\Desktop\snippitool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hp\Desktop\snippitools\1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9663"/>
            <a:ext cx="8229600" cy="3947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hp\Desktop\snippitools\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5163"/>
            <a:ext cx="8229600" cy="3836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hp\Desktop\snippitools\1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6273"/>
            <a:ext cx="8229600" cy="3873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hp\Desktop\snippitools\1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5144"/>
            <a:ext cx="8229600" cy="3756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p\Desktop\snippitools\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3448"/>
            <a:ext cx="8229600" cy="39594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hp\Desktop\snippitools\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53384"/>
            <a:ext cx="8229600" cy="38195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hp\Desktop\snippitools\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3753"/>
            <a:ext cx="8229600" cy="39188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p\Desktop\snippitools\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5783"/>
            <a:ext cx="8229600" cy="39547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p\Desktop\snippitools\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7113"/>
            <a:ext cx="8229600" cy="3952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hp\Desktop\snippitools\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9299"/>
            <a:ext cx="8229600" cy="3927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hp\Desktop\snippitools\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3218"/>
            <a:ext cx="8229600" cy="3959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hp\Desktop\snippitools\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15811"/>
            <a:ext cx="8229600" cy="38947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2023-01-21T09:30:20Z</dcterms:created>
  <dcterms:modified xsi:type="dcterms:W3CDTF">2023-01-21T09:38:20Z</dcterms:modified>
</cp:coreProperties>
</file>