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2986-A674-41E2-9041-18B727B5C59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C827-2543-42E6-8578-E1F3D28D67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2986-A674-41E2-9041-18B727B5C59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C827-2543-42E6-8578-E1F3D28D67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2986-A674-41E2-9041-18B727B5C59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C827-2543-42E6-8578-E1F3D28D67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2986-A674-41E2-9041-18B727B5C59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C827-2543-42E6-8578-E1F3D28D67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2986-A674-41E2-9041-18B727B5C59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C827-2543-42E6-8578-E1F3D28D67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2986-A674-41E2-9041-18B727B5C59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C827-2543-42E6-8578-E1F3D28D67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2986-A674-41E2-9041-18B727B5C59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C827-2543-42E6-8578-E1F3D28D67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2986-A674-41E2-9041-18B727B5C59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C827-2543-42E6-8578-E1F3D28D67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2986-A674-41E2-9041-18B727B5C59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C827-2543-42E6-8578-E1F3D28D67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2986-A674-41E2-9041-18B727B5C59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C827-2543-42E6-8578-E1F3D28D67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2986-A674-41E2-9041-18B727B5C59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C827-2543-42E6-8578-E1F3D28D67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02986-A674-41E2-9041-18B727B5C59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1C827-2543-42E6-8578-E1F3D28D670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Exercise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 CSS3 Zebra Striping a Table.</a:t>
            </a:r>
          </a:p>
          <a:p>
            <a:r>
              <a:rPr lang="en-US" dirty="0"/>
              <a:t>On completion, the page will look like </a:t>
            </a:r>
            <a:r>
              <a:rPr lang="en-US" dirty="0" smtClean="0"/>
              <a:t>following</a:t>
            </a:r>
          </a:p>
          <a:p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zebra-ta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971800"/>
            <a:ext cx="5181600" cy="37052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Given the table in the html code in the question style the table so that the odd rows have a light gray background In addition and a header row to the table and style that row so it has white text and a black background color. Change the font so that they are all 14 point sans serif of some kind.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external </a:t>
            </a:r>
            <a:r>
              <a:rPr lang="en-US" dirty="0" err="1" smtClean="0"/>
              <a:t>css</a:t>
            </a:r>
            <a:r>
              <a:rPr lang="en-US" dirty="0" smtClean="0"/>
              <a:t> file with following :</a:t>
            </a:r>
          </a:p>
          <a:p>
            <a:r>
              <a:rPr lang="en-US" dirty="0"/>
              <a:t>Style text in &lt;h1&gt; to uppercase letters, and text in &lt;p&gt; to capitalized letters</a:t>
            </a:r>
            <a:r>
              <a:rPr lang="en-US" dirty="0" smtClean="0"/>
              <a:t>.</a:t>
            </a:r>
            <a:r>
              <a:rPr lang="en-US" dirty="0"/>
              <a:t> Set "gradient_bg_vertical.png" as the background image of the page, and repeat it vertically only</a:t>
            </a:r>
            <a:r>
              <a:rPr lang="en-US" dirty="0" smtClean="0"/>
              <a:t>.</a:t>
            </a:r>
            <a:r>
              <a:rPr lang="en-US" dirty="0"/>
              <a:t> Use the margin property to set the top and bottom margins for &lt;h1&gt; to "50px", and left and right margins to "25px".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Set a "4px", "dotted" border for &lt;p</a:t>
            </a:r>
            <a:r>
              <a:rPr lang="da-DK" dirty="0" smtClean="0"/>
              <a:t>&gt;.</a:t>
            </a:r>
            <a:r>
              <a:rPr lang="en-US" dirty="0"/>
              <a:t> </a:t>
            </a:r>
            <a:r>
              <a:rPr lang="en-US" dirty="0" smtClean="0"/>
              <a:t>set </a:t>
            </a:r>
            <a:r>
              <a:rPr lang="en-US" dirty="0"/>
              <a:t>the border color for &lt;p&gt; to "red</a:t>
            </a:r>
            <a:r>
              <a:rPr lang="en-US" dirty="0" smtClean="0"/>
              <a:t>".</a:t>
            </a:r>
          </a:p>
          <a:p>
            <a:r>
              <a:rPr lang="en-US" dirty="0"/>
              <a:t>Set the &lt;p&gt; to "italic", "20px" and "Verdana".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201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CSS Exercise</vt:lpstr>
      <vt:lpstr>Question-1</vt:lpstr>
      <vt:lpstr>Question-2</vt:lpstr>
      <vt:lpstr>Question-3</vt:lpstr>
      <vt:lpstr>Question-4</vt:lpstr>
    </vt:vector>
  </TitlesOfParts>
  <Company>HIT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Exercise</dc:title>
  <dc:creator>CSE</dc:creator>
  <cp:lastModifiedBy>CSE</cp:lastModifiedBy>
  <cp:revision>9</cp:revision>
  <dcterms:created xsi:type="dcterms:W3CDTF">2018-02-26T09:11:03Z</dcterms:created>
  <dcterms:modified xsi:type="dcterms:W3CDTF">2018-02-26T09:54:55Z</dcterms:modified>
</cp:coreProperties>
</file>