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CCB6-6AC1-48DC-8400-ED96A71522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7BF1-478B-4B42-BAC7-B5E840BDA8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CCB6-6AC1-48DC-8400-ED96A71522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7BF1-478B-4B42-BAC7-B5E840BDA8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CCB6-6AC1-48DC-8400-ED96A71522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7BF1-478B-4B42-BAC7-B5E840BDA8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CCB6-6AC1-48DC-8400-ED96A71522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7BF1-478B-4B42-BAC7-B5E840BDA8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CCB6-6AC1-48DC-8400-ED96A71522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7BF1-478B-4B42-BAC7-B5E840BDA8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CCB6-6AC1-48DC-8400-ED96A71522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7BF1-478B-4B42-BAC7-B5E840BDA8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CCB6-6AC1-48DC-8400-ED96A71522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7BF1-478B-4B42-BAC7-B5E840BDA8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CCB6-6AC1-48DC-8400-ED96A71522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7BF1-478B-4B42-BAC7-B5E840BDA8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CCB6-6AC1-48DC-8400-ED96A71522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7BF1-478B-4B42-BAC7-B5E840BDA8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CCB6-6AC1-48DC-8400-ED96A71522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7BF1-478B-4B42-BAC7-B5E840BDA8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CCB6-6AC1-48DC-8400-ED96A71522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7BF1-478B-4B42-BAC7-B5E840BDA89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BCCB6-6AC1-48DC-8400-ED96A71522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97BF1-478B-4B42-BAC7-B5E840BDA89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Cookies and Servlet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delete Cookie?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mainly used to logout or </a:t>
            </a:r>
            <a:r>
              <a:rPr lang="en-US" dirty="0" err="1" smtClean="0"/>
              <a:t>signout</a:t>
            </a:r>
            <a:r>
              <a:rPr lang="en-US" dirty="0" smtClean="0"/>
              <a:t> the user.</a:t>
            </a:r>
            <a:endParaRPr lang="en-US" dirty="0" smtClean="0"/>
          </a:p>
          <a:p>
            <a:r>
              <a:rPr lang="en-US" dirty="0" smtClean="0"/>
              <a:t>Cookie ck=</a:t>
            </a:r>
            <a:r>
              <a:rPr lang="en-US" b="1" dirty="0" smtClean="0"/>
              <a:t>new</a:t>
            </a:r>
            <a:r>
              <a:rPr lang="en-US" dirty="0" smtClean="0"/>
              <a:t> Cookie("user","");//deleting value of cookie  </a:t>
            </a:r>
            <a:endParaRPr lang="en-US" dirty="0" smtClean="0"/>
          </a:p>
          <a:p>
            <a:r>
              <a:rPr lang="en-US" dirty="0" err="1" smtClean="0"/>
              <a:t>ck.setMaxAge</a:t>
            </a:r>
            <a:r>
              <a:rPr lang="en-US" dirty="0" smtClean="0"/>
              <a:t>(0);//changing the maximum age to 0 seconds  </a:t>
            </a:r>
            <a:endParaRPr lang="en-US" dirty="0" smtClean="0"/>
          </a:p>
          <a:p>
            <a:r>
              <a:rPr lang="en-US" dirty="0" err="1" smtClean="0"/>
              <a:t>response.addCookie</a:t>
            </a:r>
            <a:r>
              <a:rPr lang="en-US" dirty="0" smtClean="0"/>
              <a:t>(ck);//adding cookie in the response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example of </a:t>
            </a:r>
            <a:r>
              <a:rPr lang="en-US" dirty="0" err="1" smtClean="0"/>
              <a:t>Servlet</a:t>
            </a:r>
            <a:r>
              <a:rPr lang="en-US" dirty="0" smtClean="0"/>
              <a:t> Cookies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tate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544" y="1676400"/>
            <a:ext cx="9111456" cy="42672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Cookies are text files stored on the client computer and they are kept for various information tracking purpose. Java </a:t>
            </a:r>
            <a:r>
              <a:rPr lang="en-US" dirty="0" err="1"/>
              <a:t>Servlets</a:t>
            </a:r>
            <a:r>
              <a:rPr lang="en-US" dirty="0"/>
              <a:t> transparently supports HTTP cookies.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three steps involved in identifying returning users 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Server script sends a set of cookies to the browser. For example name, age, or identification number etc.</a:t>
            </a:r>
            <a:endParaRPr lang="en-US" dirty="0"/>
          </a:p>
          <a:p>
            <a:r>
              <a:rPr lang="en-US" dirty="0"/>
              <a:t>Browser stores this information on local machine for future use.</a:t>
            </a:r>
            <a:endParaRPr lang="en-US" dirty="0"/>
          </a:p>
          <a:p>
            <a:r>
              <a:rPr lang="en-US" dirty="0"/>
              <a:t>When next time browser sends any request to web server then it sends those cookies information to the server and server uses that information to identify the user.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Anatomy of a Cookie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Cookies are usually set in an HTTP header (although JavaScript can also set a cookie directly on a browser). A </a:t>
            </a:r>
            <a:r>
              <a:rPr lang="en-US" dirty="0" err="1" smtClean="0"/>
              <a:t>servlet</a:t>
            </a:r>
            <a:r>
              <a:rPr lang="en-US" dirty="0" smtClean="0"/>
              <a:t> that sets a cookie might send headers that look something like this −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HTTP/1.1 200 OK</a:t>
            </a:r>
            <a:endParaRPr lang="en-US" dirty="0" smtClean="0"/>
          </a:p>
          <a:p>
            <a:r>
              <a:rPr lang="en-US" dirty="0" smtClean="0"/>
              <a:t> Date: Fri, 04 Feb 2000 21:03:38 GMT Server: Apache/1.3.9 (UNIX) </a:t>
            </a:r>
            <a:r>
              <a:rPr lang="en-US" smtClean="0"/>
              <a:t>PHP/4.0b3 </a:t>
            </a:r>
            <a:endParaRPr lang="en-US" smtClean="0"/>
          </a:p>
          <a:p>
            <a:r>
              <a:rPr lang="en-US" smtClean="0"/>
              <a:t>Set-Cookie</a:t>
            </a:r>
            <a:r>
              <a:rPr lang="en-US" dirty="0" smtClean="0"/>
              <a:t>: name = xyz; </a:t>
            </a:r>
            <a:endParaRPr lang="en-US" dirty="0" smtClean="0"/>
          </a:p>
          <a:p>
            <a:r>
              <a:rPr lang="en-US" dirty="0" smtClean="0"/>
              <a:t>expires = Friday, 04-Feb-07 22:03:38 GMT; </a:t>
            </a:r>
            <a:endParaRPr lang="en-US" dirty="0" smtClean="0"/>
          </a:p>
          <a:p>
            <a:r>
              <a:rPr lang="en-US" dirty="0" smtClean="0"/>
              <a:t>path = /; domain = tutorialspoint.com Connection: close Content-Type: text/html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&lt;html&gt; &lt;body&gt; &lt;form action = "</a:t>
            </a:r>
            <a:r>
              <a:rPr lang="en-US" dirty="0" err="1" smtClean="0"/>
              <a:t>HelloForm</a:t>
            </a:r>
            <a:r>
              <a:rPr lang="en-US" dirty="0" smtClean="0"/>
              <a:t>" method = "GET"&gt; </a:t>
            </a:r>
            <a:endParaRPr lang="en-US" dirty="0" smtClean="0"/>
          </a:p>
          <a:p>
            <a:r>
              <a:rPr lang="en-US" dirty="0" smtClean="0"/>
              <a:t>First Name: &lt;input type = "text" name = "</a:t>
            </a:r>
            <a:r>
              <a:rPr lang="en-US" dirty="0" err="1" smtClean="0"/>
              <a:t>first_name</a:t>
            </a:r>
            <a:r>
              <a:rPr lang="en-US" dirty="0" smtClean="0"/>
              <a:t>"&gt; &lt;</a:t>
            </a:r>
            <a:r>
              <a:rPr lang="en-US" dirty="0" err="1" smtClean="0"/>
              <a:t>br</a:t>
            </a:r>
            <a:r>
              <a:rPr lang="en-US" dirty="0" smtClean="0"/>
              <a:t> /&gt; </a:t>
            </a:r>
            <a:endParaRPr lang="en-US" dirty="0" smtClean="0"/>
          </a:p>
          <a:p>
            <a:r>
              <a:rPr lang="en-US" dirty="0" smtClean="0"/>
              <a:t>Last Name: &lt;input type = "text" name = "</a:t>
            </a:r>
            <a:r>
              <a:rPr lang="en-US" dirty="0" err="1" smtClean="0"/>
              <a:t>last_name</a:t>
            </a:r>
            <a:r>
              <a:rPr lang="en-US" dirty="0" smtClean="0"/>
              <a:t>" /&gt; </a:t>
            </a:r>
            <a:endParaRPr lang="en-US" dirty="0" smtClean="0"/>
          </a:p>
          <a:p>
            <a:r>
              <a:rPr lang="en-US" dirty="0" smtClean="0"/>
              <a:t>&lt;input type = "submit" value = "Submit" /&gt; &lt;/form&gt; &lt;/body&gt; &lt;/html&gt;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Cookie class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javax.servlet.http.Cookie</a:t>
            </a:r>
            <a:r>
              <a:rPr lang="en-US" dirty="0" smtClean="0"/>
              <a:t> class provides the functionality of using cookies. It provides a lot of useful methods for cookies.</a:t>
            </a:r>
            <a:endParaRPr lang="en-US" dirty="0" smtClean="0"/>
          </a:p>
          <a:p>
            <a:r>
              <a:rPr lang="en-US" dirty="0" smtClean="0"/>
              <a:t>Constructor of Cookie class</a:t>
            </a:r>
            <a:endParaRPr lang="en-US" dirty="0" smtClean="0"/>
          </a:p>
          <a:p>
            <a:r>
              <a:rPr lang="en-US" dirty="0" smtClean="0"/>
              <a:t>Cookie()=constructs a cookie.</a:t>
            </a:r>
            <a:endParaRPr lang="en-US" dirty="0" smtClean="0"/>
          </a:p>
          <a:p>
            <a:r>
              <a:rPr lang="en-US" dirty="0" smtClean="0"/>
              <a:t>Cookie(String name, String value)=constructs a cookie with a specified name and value.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public void </a:t>
            </a:r>
            <a:r>
              <a:rPr lang="en-US" dirty="0" err="1" smtClean="0"/>
              <a:t>setMaxAge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expiry)=Sets the maximum age of the cookie in seconds.</a:t>
            </a:r>
            <a:endParaRPr lang="en-US" dirty="0" smtClean="0"/>
          </a:p>
          <a:p>
            <a:r>
              <a:rPr lang="en-US" dirty="0" smtClean="0"/>
              <a:t>public String </a:t>
            </a:r>
            <a:r>
              <a:rPr lang="en-US" dirty="0" err="1" smtClean="0"/>
              <a:t>getName</a:t>
            </a:r>
            <a:r>
              <a:rPr lang="en-US" dirty="0" smtClean="0"/>
              <a:t>()=Returns the name of the cookie. The name cannot be changed after creation.</a:t>
            </a:r>
            <a:endParaRPr lang="en-US" dirty="0" smtClean="0"/>
          </a:p>
          <a:p>
            <a:r>
              <a:rPr lang="en-US" dirty="0" smtClean="0"/>
              <a:t>public String </a:t>
            </a:r>
            <a:r>
              <a:rPr lang="en-US" dirty="0" err="1" smtClean="0"/>
              <a:t>getValue</a:t>
            </a:r>
            <a:r>
              <a:rPr lang="en-US" dirty="0" smtClean="0"/>
              <a:t>()=Returns the value of the cookie.</a:t>
            </a:r>
            <a:endParaRPr lang="en-US" dirty="0" smtClean="0"/>
          </a:p>
          <a:p>
            <a:r>
              <a:rPr lang="en-US" dirty="0" smtClean="0"/>
              <a:t>public void </a:t>
            </a:r>
            <a:r>
              <a:rPr lang="en-US" dirty="0" err="1" smtClean="0"/>
              <a:t>setName</a:t>
            </a:r>
            <a:r>
              <a:rPr lang="en-US" dirty="0" smtClean="0"/>
              <a:t>(String name)=changes the name of the cookie.</a:t>
            </a:r>
            <a:endParaRPr lang="en-US" dirty="0" smtClean="0"/>
          </a:p>
          <a:p>
            <a:r>
              <a:rPr lang="en-US" dirty="0" smtClean="0"/>
              <a:t>public void </a:t>
            </a:r>
            <a:r>
              <a:rPr lang="en-US" dirty="0" err="1" smtClean="0"/>
              <a:t>setValue</a:t>
            </a:r>
            <a:r>
              <a:rPr lang="en-US" dirty="0" smtClean="0"/>
              <a:t>(String value)=changes the value of the cookie.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Cookie?</a:t>
            </a:r>
            <a:endParaRPr lang="en-US" dirty="0" smtClean="0"/>
          </a:p>
          <a:p>
            <a:r>
              <a:rPr lang="en-US" dirty="0" smtClean="0"/>
              <a:t>Cookie ck=</a:t>
            </a:r>
            <a:r>
              <a:rPr lang="en-US" b="1" dirty="0" smtClean="0"/>
              <a:t>new</a:t>
            </a:r>
            <a:r>
              <a:rPr lang="en-US" dirty="0" smtClean="0"/>
              <a:t> Cookie("</a:t>
            </a:r>
            <a:r>
              <a:rPr lang="en-US" dirty="0" err="1" smtClean="0"/>
              <a:t>user","sonoo</a:t>
            </a:r>
            <a:r>
              <a:rPr lang="en-US" dirty="0" smtClean="0"/>
              <a:t> </a:t>
            </a:r>
            <a:r>
              <a:rPr lang="en-US" dirty="0" err="1" smtClean="0"/>
              <a:t>jaiswal</a:t>
            </a:r>
            <a:r>
              <a:rPr lang="en-US" dirty="0" smtClean="0"/>
              <a:t>");//creating cookie object  </a:t>
            </a:r>
            <a:endParaRPr lang="en-US" dirty="0" smtClean="0"/>
          </a:p>
          <a:p>
            <a:r>
              <a:rPr lang="en-US" dirty="0" err="1" smtClean="0"/>
              <a:t>response.addCookie</a:t>
            </a:r>
            <a:r>
              <a:rPr lang="en-US" dirty="0" smtClean="0"/>
              <a:t>(ck);//adding cookie in  the response 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2353</Words>
  <Application>WPS Presentation</Application>
  <PresentationFormat/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Cookies and Servlet</vt:lpstr>
      <vt:lpstr>PowerPoint 演示文稿</vt:lpstr>
      <vt:lpstr>There are three steps involved in identifying returning users −</vt:lpstr>
      <vt:lpstr>The Anatomy of a Cookie </vt:lpstr>
      <vt:lpstr>PowerPoint 演示文稿</vt:lpstr>
      <vt:lpstr>PowerPoint 演示文稿</vt:lpstr>
      <vt:lpstr>Cookie class </vt:lpstr>
      <vt:lpstr>Commonly used methods</vt:lpstr>
      <vt:lpstr>PowerPoint 演示文稿</vt:lpstr>
      <vt:lpstr>How to delete Cookie? </vt:lpstr>
      <vt:lpstr>Simple example of Servlet Cookies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Cookies and Servlet</dc:title>
  <dc:creator/>
  <cp:lastModifiedBy>sd</cp:lastModifiedBy>
  <cp:revision>1</cp:revision>
  <dcterms:created xsi:type="dcterms:W3CDTF">2019-04-03T04:47:18Z</dcterms:created>
  <dcterms:modified xsi:type="dcterms:W3CDTF">2019-04-03T04:47:18Z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