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45A-1314-4139-BD9F-B4FCDF5742D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B82-1B83-49FA-AB40-380DDF52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45A-1314-4139-BD9F-B4FCDF5742D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B82-1B83-49FA-AB40-380DDF52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45A-1314-4139-BD9F-B4FCDF5742D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B82-1B83-49FA-AB40-380DDF52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45A-1314-4139-BD9F-B4FCDF5742D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B82-1B83-49FA-AB40-380DDF52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45A-1314-4139-BD9F-B4FCDF5742D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B82-1B83-49FA-AB40-380DDF52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45A-1314-4139-BD9F-B4FCDF5742D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B82-1B83-49FA-AB40-380DDF52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45A-1314-4139-BD9F-B4FCDF5742D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B82-1B83-49FA-AB40-380DDF52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45A-1314-4139-BD9F-B4FCDF5742D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B82-1B83-49FA-AB40-380DDF52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45A-1314-4139-BD9F-B4FCDF5742D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B82-1B83-49FA-AB40-380DDF52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45A-1314-4139-BD9F-B4FCDF5742D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B82-1B83-49FA-AB40-380DDF52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45A-1314-4139-BD9F-B4FCDF5742D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B82-1B83-49FA-AB40-380DDF52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945A-1314-4139-BD9F-B4FCDF5742D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BBB82-1B83-49FA-AB40-380DDF52AA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stl-core-ta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stl-core-forEach-tag" TargetMode="External"/><Relationship Id="rId2" Type="http://schemas.openxmlformats.org/officeDocument/2006/relationships/hyperlink" Target="https://www.javatpoint.com/jstl-core-out-ta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JSTL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 standard Template Library</a:t>
            </a:r>
          </a:p>
          <a:p>
            <a:r>
              <a:rPr lang="en-US" dirty="0" smtClean="0"/>
              <a:t>Used to reduce the amount of coding of JSP </a:t>
            </a:r>
            <a:r>
              <a:rPr lang="en-US" dirty="0" err="1" smtClean="0"/>
              <a:t>scriptlet</a:t>
            </a:r>
            <a:r>
              <a:rPr lang="en-US" dirty="0" smtClean="0"/>
              <a:t> tags.</a:t>
            </a:r>
          </a:p>
          <a:p>
            <a:r>
              <a:rPr lang="en-US" dirty="0" smtClean="0"/>
              <a:t>More efficient way to write JSP code.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Core </a:t>
            </a:r>
            <a:r>
              <a:rPr lang="en-US" u="sng" dirty="0" smtClean="0">
                <a:hlinkClick r:id="rId2"/>
              </a:rPr>
              <a:t>tag</a:t>
            </a:r>
            <a:r>
              <a:rPr lang="en-US" u="sng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JSTL core tag provide variable support, URL management, flow control etc. The </a:t>
            </a:r>
            <a:r>
              <a:rPr lang="en-US" dirty="0" err="1"/>
              <a:t>url</a:t>
            </a:r>
            <a:r>
              <a:rPr lang="en-US" dirty="0"/>
              <a:t> for the core tag is </a:t>
            </a:r>
            <a:r>
              <a:rPr lang="en-US" b="1" dirty="0"/>
              <a:t>http://java.sun.com/jsp/jstl/core</a:t>
            </a:r>
            <a:r>
              <a:rPr lang="en-US" dirty="0"/>
              <a:t> . The prefix of core tag is </a:t>
            </a:r>
            <a:r>
              <a:rPr lang="en-US" b="1" dirty="0"/>
              <a:t>c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&lt;</a:t>
            </a:r>
            <a:r>
              <a:rPr lang="en-US" dirty="0"/>
              <a:t>%@ </a:t>
            </a:r>
            <a:r>
              <a:rPr lang="en-US" dirty="0" err="1"/>
              <a:t>taglib</a:t>
            </a:r>
            <a:r>
              <a:rPr lang="en-US" dirty="0"/>
              <a:t> </a:t>
            </a:r>
            <a:r>
              <a:rPr lang="en-US" dirty="0" err="1"/>
              <a:t>uri</a:t>
            </a:r>
            <a:r>
              <a:rPr lang="en-US" dirty="0"/>
              <a:t>="http://java.sun.com/jsp/jstl/core" prefix="c" %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JSTL Core Tags List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610360"/>
          <a:ext cx="78486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132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9059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u="none" strike="noStrike" dirty="0">
                          <a:solidFill>
                            <a:srgbClr val="008000"/>
                          </a:solidFill>
                          <a:latin typeface="verdana"/>
                          <a:hlinkClick r:id="rId2"/>
                        </a:rPr>
                        <a:t>c:out</a:t>
                      </a:r>
                      <a:endParaRPr lang="en-US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display the result of an expression, similar to the way &lt;%=...%&gt; tag work.</a:t>
                      </a:r>
                    </a:p>
                  </a:txBody>
                  <a:tcPr marL="76200" marR="76200" marT="76200" marB="76200"/>
                </a:tc>
              </a:tr>
              <a:tr h="447231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u="none" strike="noStrike" dirty="0">
                          <a:solidFill>
                            <a:srgbClr val="008000"/>
                          </a:solidFill>
                          <a:latin typeface="verdana"/>
                          <a:hlinkClick r:id="rId3"/>
                        </a:rPr>
                        <a:t>c:forEach</a:t>
                      </a:r>
                      <a:endParaRPr lang="en-US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is the basic iteration tag. It repeats the nested body content for fixed number of times or over collection.</a:t>
                      </a:r>
                    </a:p>
                  </a:txBody>
                  <a:tcPr marL="76200" marR="76200" marT="76200" marB="76200"/>
                </a:tc>
              </a:tr>
              <a:tr h="132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&lt;</a:t>
            </a:r>
            <a:r>
              <a:rPr lang="en-US" dirty="0"/>
              <a:t>%@ </a:t>
            </a:r>
            <a:r>
              <a:rPr lang="en-US" dirty="0" err="1"/>
              <a:t>taglib</a:t>
            </a:r>
            <a:r>
              <a:rPr lang="en-US" dirty="0"/>
              <a:t> </a:t>
            </a:r>
            <a:r>
              <a:rPr lang="en-US" dirty="0" err="1"/>
              <a:t>uri</a:t>
            </a:r>
            <a:r>
              <a:rPr lang="en-US" dirty="0"/>
              <a:t>="http://java.sun.com/jsp/jstl/core" prefix="c" %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&lt;html&gt;</a:t>
            </a:r>
            <a:r>
              <a:rPr lang="en-US" dirty="0"/>
              <a:t>  </a:t>
            </a:r>
          </a:p>
          <a:p>
            <a:r>
              <a:rPr lang="en-US" b="1" dirty="0"/>
              <a:t>&lt;head&gt;</a:t>
            </a:r>
            <a:r>
              <a:rPr lang="en-US" dirty="0"/>
              <a:t>  </a:t>
            </a:r>
          </a:p>
          <a:p>
            <a:r>
              <a:rPr lang="en-US" b="1" dirty="0"/>
              <a:t>&lt;title&gt;</a:t>
            </a:r>
            <a:r>
              <a:rPr lang="en-US" dirty="0"/>
              <a:t>Tag Example</a:t>
            </a:r>
            <a:r>
              <a:rPr lang="en-US" b="1" dirty="0"/>
              <a:t>&lt;/title&gt;</a:t>
            </a:r>
            <a:r>
              <a:rPr lang="en-US" dirty="0"/>
              <a:t>  </a:t>
            </a:r>
          </a:p>
          <a:p>
            <a:r>
              <a:rPr lang="en-US" b="1" dirty="0"/>
              <a:t>&lt;/head&gt;</a:t>
            </a:r>
            <a:r>
              <a:rPr lang="en-US" dirty="0"/>
              <a:t>  </a:t>
            </a:r>
          </a:p>
          <a:p>
            <a:r>
              <a:rPr lang="en-US" b="1" dirty="0"/>
              <a:t>&lt;body&gt;</a:t>
            </a:r>
            <a:r>
              <a:rPr lang="en-US" dirty="0"/>
              <a:t>  </a:t>
            </a:r>
          </a:p>
          <a:p>
            <a:r>
              <a:rPr lang="en-US" b="1" dirty="0"/>
              <a:t>&lt;c:out</a:t>
            </a:r>
            <a:r>
              <a:rPr lang="en-US" dirty="0"/>
              <a:t> value="${'Welcome </a:t>
            </a:r>
            <a:r>
              <a:rPr lang="en-US" dirty="0" smtClean="0"/>
              <a:t>'}"</a:t>
            </a:r>
            <a:r>
              <a:rPr lang="en-US" b="1" dirty="0" smtClean="0"/>
              <a:t>/&gt;</a:t>
            </a:r>
            <a:r>
              <a:rPr lang="en-US" dirty="0"/>
              <a:t>  </a:t>
            </a:r>
          </a:p>
          <a:p>
            <a:r>
              <a:rPr lang="en-US" b="1" dirty="0"/>
              <a:t>&lt;/body&gt;</a:t>
            </a:r>
            <a:r>
              <a:rPr lang="en-US" dirty="0"/>
              <a:t>  </a:t>
            </a:r>
          </a:p>
          <a:p>
            <a:r>
              <a:rPr lang="en-US" b="1" dirty="0"/>
              <a:t>&lt;/html&gt;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 numbers from 1 to 10 using JSP.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&lt;html&gt;&lt;body&gt;</a:t>
            </a:r>
          </a:p>
          <a:p>
            <a:r>
              <a:rPr lang="en-US" dirty="0" smtClean="0"/>
              <a:t>&lt;%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&lt;=10; </a:t>
            </a:r>
            <a:r>
              <a:rPr lang="en-US" dirty="0" err="1" smtClean="0"/>
              <a:t>i</a:t>
            </a:r>
            <a:r>
              <a:rPr lang="en-US" dirty="0" smtClean="0"/>
              <a:t>++){ %&gt;</a:t>
            </a:r>
          </a:p>
          <a:p>
            <a:r>
              <a:rPr lang="en-US" dirty="0" smtClean="0"/>
              <a:t>&lt;%=</a:t>
            </a:r>
            <a:r>
              <a:rPr lang="en-US" dirty="0" err="1" smtClean="0"/>
              <a:t>i</a:t>
            </a:r>
            <a:r>
              <a:rPr lang="en-US" dirty="0" smtClean="0"/>
              <a:t>%&gt;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&lt;}%&gt;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 numbers from 1 to 10 using JSTL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&lt;</a:t>
            </a:r>
            <a:r>
              <a:rPr lang="en-US" dirty="0" smtClean="0"/>
              <a:t>%@ </a:t>
            </a:r>
            <a:r>
              <a:rPr lang="en-US" dirty="0" err="1" smtClean="0"/>
              <a:t>taglib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 prefix="c" %</a:t>
            </a:r>
            <a:r>
              <a:rPr lang="en-US" b="1" dirty="0" smtClean="0"/>
              <a:t>&gt;</a:t>
            </a:r>
          </a:p>
          <a:p>
            <a:r>
              <a:rPr lang="en-US" dirty="0" smtClean="0"/>
              <a:t>&lt;html&gt;&lt;body&gt;</a:t>
            </a:r>
          </a:p>
          <a:p>
            <a:r>
              <a:rPr lang="en-US" dirty="0" smtClean="0"/>
              <a:t>&lt;c: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=“</a:t>
            </a:r>
            <a:r>
              <a:rPr lang="en-US" dirty="0" err="1" smtClean="0"/>
              <a:t>i</a:t>
            </a:r>
            <a:r>
              <a:rPr lang="en-US" dirty="0" smtClean="0"/>
              <a:t>” begin=“1” end=“10” step=“1”&gt;</a:t>
            </a:r>
          </a:p>
          <a:p>
            <a:r>
              <a:rPr lang="en-US" dirty="0" smtClean="0"/>
              <a:t>&lt;c: out value=“${</a:t>
            </a:r>
            <a:r>
              <a:rPr lang="en-US" dirty="0" err="1" smtClean="0"/>
              <a:t>i</a:t>
            </a:r>
            <a:r>
              <a:rPr lang="en-US" dirty="0" smtClean="0"/>
              <a:t>}”/&gt;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&lt;/c:forEach&gt;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143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JSTL</vt:lpstr>
      <vt:lpstr>JSTL</vt:lpstr>
      <vt:lpstr>Core tags</vt:lpstr>
      <vt:lpstr>Slide 4</vt:lpstr>
      <vt:lpstr>JSTL Core Tags List </vt:lpstr>
      <vt:lpstr>Slide 6</vt:lpstr>
      <vt:lpstr>Display numbers from 1 to 10 using JSP.</vt:lpstr>
      <vt:lpstr>Display numbers from 1 to 10 using JSTL</vt:lpstr>
    </vt:vector>
  </TitlesOfParts>
  <Company>HIT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JSTL</dc:title>
  <dc:creator>CSE</dc:creator>
  <cp:lastModifiedBy>CSE</cp:lastModifiedBy>
  <cp:revision>8</cp:revision>
  <dcterms:created xsi:type="dcterms:W3CDTF">2018-04-03T10:25:07Z</dcterms:created>
  <dcterms:modified xsi:type="dcterms:W3CDTF">2018-04-03T10:54:54Z</dcterms:modified>
</cp:coreProperties>
</file>