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4016-D3B3-4B96-9D46-E4850C91F2D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7A8E-30B9-4775-B1F4-DD3730A3C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JDBC Tutorial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Native-API driver</a:t>
            </a:r>
          </a:p>
          <a:p>
            <a:r>
              <a:rPr lang="en-US" dirty="0" smtClean="0"/>
              <a:t>The Native API driver uses the client-side libraries of the database. The driver converts JDBC method calls into native calls of the database API. It is not written entirely in java.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34381"/>
            <a:ext cx="5953125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r>
              <a:rPr lang="en-US" dirty="0" smtClean="0"/>
              <a:t>performance upgraded than JDBC-ODBC bridge driver.</a:t>
            </a:r>
          </a:p>
          <a:p>
            <a:r>
              <a:rPr lang="en-US" dirty="0" smtClean="0"/>
              <a:t>Disadvantage:</a:t>
            </a:r>
          </a:p>
          <a:p>
            <a:r>
              <a:rPr lang="en-US" dirty="0" smtClean="0"/>
              <a:t>The Native driver needs to be installed on the each client machine.</a:t>
            </a:r>
          </a:p>
          <a:p>
            <a:r>
              <a:rPr lang="en-US" dirty="0" smtClean="0"/>
              <a:t>The Vendor client library needs to be installed on client machine.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Network Protocol driver</a:t>
            </a:r>
          </a:p>
          <a:p>
            <a:r>
              <a:rPr lang="en-US" dirty="0" smtClean="0"/>
              <a:t>The Network Protocol driver uses middleware (application server) that converts JDBC calls directly or indirectly into the vendor-specific database protocol. It is fully written in java.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Advantage:</a:t>
            </a:r>
          </a:p>
          <a:p>
            <a:r>
              <a:rPr lang="en-US" dirty="0" smtClean="0"/>
              <a:t>No client side library is required because of application server that can perform many tasks like auditing, load balancing, logging etc.</a:t>
            </a:r>
          </a:p>
          <a:p>
            <a:r>
              <a:rPr lang="en-US" dirty="0" smtClean="0"/>
              <a:t>Disadvantages:</a:t>
            </a:r>
          </a:p>
          <a:p>
            <a:r>
              <a:rPr lang="en-US" dirty="0" smtClean="0"/>
              <a:t>Network support is required on client machine.</a:t>
            </a:r>
          </a:p>
          <a:p>
            <a:r>
              <a:rPr lang="en-US" dirty="0" smtClean="0"/>
              <a:t>Requires database-specific coding to be done in the middle tier.</a:t>
            </a:r>
          </a:p>
          <a:p>
            <a:r>
              <a:rPr lang="en-US" dirty="0" smtClean="0"/>
              <a:t>Maintenance of Network Protocol driver becomes costly because it requires database-specific coding to be done in the middle tier.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 driver</a:t>
            </a:r>
          </a:p>
          <a:p>
            <a:r>
              <a:rPr lang="en-US" dirty="0" smtClean="0"/>
              <a:t>The thin driver converts JDBC calls directly into the vendor-specific database protocol. That is why it is known as thin driver. It is fully written in Java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72456"/>
            <a:ext cx="6096000" cy="3981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r>
              <a:rPr lang="en-US" dirty="0" smtClean="0"/>
              <a:t>Better performance than all other drivers.</a:t>
            </a:r>
          </a:p>
          <a:p>
            <a:r>
              <a:rPr lang="en-US" dirty="0" smtClean="0"/>
              <a:t>No software is required at client side or server side.</a:t>
            </a:r>
          </a:p>
          <a:p>
            <a:r>
              <a:rPr lang="en-US" dirty="0" smtClean="0"/>
              <a:t>Disadvantage:</a:t>
            </a:r>
          </a:p>
          <a:p>
            <a:r>
              <a:rPr lang="en-US" dirty="0" smtClean="0"/>
              <a:t>Drivers depends on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Steps to connect to the database in java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steps to connect any java application with the database in java using JDBC. They are as follows:</a:t>
            </a:r>
          </a:p>
          <a:p>
            <a:r>
              <a:rPr lang="en-US" dirty="0" smtClean="0"/>
              <a:t>Register the driver class</a:t>
            </a:r>
          </a:p>
          <a:p>
            <a:r>
              <a:rPr lang="en-US" dirty="0" smtClean="0"/>
              <a:t>Creating connection</a:t>
            </a:r>
          </a:p>
          <a:p>
            <a:r>
              <a:rPr lang="en-US" dirty="0" smtClean="0"/>
              <a:t>Creating statement</a:t>
            </a:r>
          </a:p>
          <a:p>
            <a:r>
              <a:rPr lang="en-US" dirty="0" smtClean="0"/>
              <a:t>Executing queries</a:t>
            </a:r>
          </a:p>
          <a:p>
            <a:r>
              <a:rPr lang="en-US" dirty="0" smtClean="0"/>
              <a:t>Closing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Register the driver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");  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forName</a:t>
            </a:r>
            <a:r>
              <a:rPr lang="en-US" dirty="0" smtClean="0"/>
              <a:t>() method of Class </a:t>
            </a:r>
            <a:r>
              <a:rPr lang="en-US" dirty="0" err="1" smtClean="0"/>
              <a:t>class</a:t>
            </a:r>
            <a:r>
              <a:rPr lang="en-US" dirty="0" smtClean="0"/>
              <a:t> is used to register the driver class. This method is used to dynamically load the driver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programming language has in-build support for database processing.</a:t>
            </a:r>
          </a:p>
          <a:p>
            <a:r>
              <a:rPr lang="en-US" dirty="0" smtClean="0"/>
              <a:t>In uses the technology JDBC(Java Database Connectivity)</a:t>
            </a:r>
          </a:p>
          <a:p>
            <a:r>
              <a:rPr lang="en-US" dirty="0" smtClean="0"/>
              <a:t>JDBC is a set of classes and interfaces for allowing any java application to work with an RDBMS in a uniform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register the </a:t>
            </a:r>
            <a:r>
              <a:rPr lang="en-US" dirty="0" err="1" smtClean="0"/>
              <a:t>OracleDriver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dirty="0" smtClean="0"/>
              <a:t>, Java program is loading oracle driver to </a:t>
            </a:r>
            <a:r>
              <a:rPr lang="en-US" dirty="0" err="1" smtClean="0"/>
              <a:t>esteblish</a:t>
            </a:r>
            <a:r>
              <a:rPr lang="en-US" dirty="0" smtClean="0"/>
              <a:t> database connection.</a:t>
            </a:r>
          </a:p>
          <a:p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");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Connect Java Application with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 Create the connection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 con=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  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jdbc:oracle:thin</a:t>
            </a:r>
            <a:r>
              <a:rPr lang="en-US" dirty="0" smtClean="0"/>
              <a:t>:@localhost:1521:xe","system","password");  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getConnection</a:t>
            </a:r>
            <a:r>
              <a:rPr lang="en-US" dirty="0" smtClean="0"/>
              <a:t>() method of </a:t>
            </a:r>
            <a:r>
              <a:rPr lang="en-US" dirty="0" err="1" smtClean="0"/>
              <a:t>DriverManager</a:t>
            </a:r>
            <a:r>
              <a:rPr lang="en-US" dirty="0" smtClean="0"/>
              <a:t> class is used to establish connection with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Create the Statement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 stmt=</a:t>
            </a:r>
            <a:r>
              <a:rPr lang="en-US" dirty="0" err="1" smtClean="0"/>
              <a:t>con.createStatement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createStatement</a:t>
            </a:r>
            <a:r>
              <a:rPr lang="en-US" dirty="0" smtClean="0"/>
              <a:t>() method of Connection interface is used to create statement. The object of statement is responsible to execute queries with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4) Execute the query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 </a:t>
            </a:r>
            <a:r>
              <a:rPr lang="en-US" dirty="0" err="1" smtClean="0"/>
              <a:t>rs</a:t>
            </a:r>
            <a:r>
              <a:rPr lang="en-US" dirty="0" smtClean="0"/>
              <a:t>=</a:t>
            </a:r>
            <a:r>
              <a:rPr lang="en-US" dirty="0" err="1" smtClean="0"/>
              <a:t>stmt.executeQuery</a:t>
            </a:r>
            <a:r>
              <a:rPr lang="en-US" dirty="0" smtClean="0"/>
              <a:t>("select * from </a:t>
            </a:r>
            <a:r>
              <a:rPr lang="en-US" dirty="0" err="1" smtClean="0"/>
              <a:t>emp</a:t>
            </a:r>
            <a:r>
              <a:rPr lang="en-US" dirty="0" smtClean="0"/>
              <a:t>");    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rs.next</a:t>
            </a:r>
            <a:r>
              <a:rPr lang="en-US" dirty="0" smtClean="0"/>
              <a:t>()){ 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rs.getInt</a:t>
            </a:r>
            <a:r>
              <a:rPr lang="en-US" dirty="0" smtClean="0"/>
              <a:t>(1)+" "+</a:t>
            </a:r>
            <a:r>
              <a:rPr lang="en-US" dirty="0" err="1" smtClean="0"/>
              <a:t>rs.getString</a:t>
            </a:r>
            <a:r>
              <a:rPr lang="en-US" dirty="0" smtClean="0"/>
              <a:t>(2));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5) Close the connection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con.close</a:t>
            </a:r>
            <a:r>
              <a:rPr lang="en-US" dirty="0" smtClean="0"/>
              <a:t>();  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DriverManager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DriverManager</a:t>
            </a:r>
            <a:r>
              <a:rPr lang="en-US" dirty="0" smtClean="0"/>
              <a:t> class acts as an interface between user and drivers. It keeps track of the drivers that are available and handles establishing a connection between a database and the appropriate driver.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- Statements, </a:t>
            </a:r>
            <a:r>
              <a:rPr lang="en-US" dirty="0" err="1" smtClean="0"/>
              <a:t>PreparedStatement</a:t>
            </a:r>
            <a:r>
              <a:rPr lang="en-US" dirty="0" smtClean="0"/>
              <a:t> and </a:t>
            </a:r>
            <a:r>
              <a:rPr lang="en-US" dirty="0" err="1" smtClean="0"/>
              <a:t>CallableStatement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connection is obtained we can interact with the database. The JDBC </a:t>
            </a:r>
            <a:r>
              <a:rPr lang="en-US" i="1" dirty="0" smtClean="0"/>
              <a:t>Statement, </a:t>
            </a:r>
            <a:r>
              <a:rPr lang="en-US" i="1" dirty="0" err="1" smtClean="0"/>
              <a:t>CallableStatement</a:t>
            </a:r>
            <a:r>
              <a:rPr lang="en-US" i="1" dirty="0" smtClean="0"/>
              <a:t>,</a:t>
            </a:r>
            <a:r>
              <a:rPr lang="en-US" dirty="0" smtClean="0"/>
              <a:t> and </a:t>
            </a:r>
            <a:r>
              <a:rPr lang="en-US" i="1" dirty="0" err="1" smtClean="0"/>
              <a:t>PreparedStatement</a:t>
            </a:r>
            <a:r>
              <a:rPr lang="en-US" i="1" dirty="0" smtClean="0"/>
              <a:t> </a:t>
            </a:r>
            <a:r>
              <a:rPr lang="en-US" dirty="0" smtClean="0"/>
              <a:t>interfaces </a:t>
            </a:r>
            <a:r>
              <a:rPr lang="en-US" dirty="0" smtClean="0"/>
              <a:t>define the methods and properties that enable you to send SQL or PL/SQL commands and receive data from your database.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Interfaces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Recommended Use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Statement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Use the for general-purpose access to your database. Useful when you are using static SQL statements at runtime. The Statement interface cannot accept parameters.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PreparedStatement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Use the when you plan to use the SQL statements many times. The PreparedStatement interface accepts input parameters at runtime.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CallableStatement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Use the when you want to access the database stored procedures. The </a:t>
                      </a:r>
                      <a:r>
                        <a:rPr lang="en-US" dirty="0" err="1"/>
                        <a:t>CallableStatement</a:t>
                      </a:r>
                      <a:r>
                        <a:rPr lang="en-US" dirty="0"/>
                        <a:t> interface can also accept runtime input parameters.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43001"/>
            <a:ext cx="7010400" cy="533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581400"/>
            <a:ext cx="510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23622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362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905000" y="5105400"/>
            <a:ext cx="15240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343400" y="5029200"/>
            <a:ext cx="1981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934200" y="4953000"/>
            <a:ext cx="15240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rot="16200000" flipH="1">
            <a:off x="2533650" y="32194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rot="16200000" flipH="1">
            <a:off x="4400550" y="32575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10300" y="3314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552700" y="46101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 rot="5400000">
            <a:off x="4705350" y="4667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972300" y="46101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Statement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Statement interface</a:t>
            </a:r>
            <a:r>
              <a:rPr lang="en-US" dirty="0" smtClean="0"/>
              <a:t> provides methods to execute queries with the database. The statement interface is a factory of </a:t>
            </a:r>
            <a:r>
              <a:rPr lang="en-US" dirty="0" err="1" smtClean="0"/>
              <a:t>ResultSet</a:t>
            </a:r>
            <a:r>
              <a:rPr lang="en-US" dirty="0" smtClean="0"/>
              <a:t> i.e. it provides factory method to get the object of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Commonly used methods of Statement interface:</a:t>
            </a:r>
          </a:p>
          <a:p>
            <a:r>
              <a:rPr lang="en-US" dirty="0" smtClean="0"/>
              <a:t>The important methods of Statement interface are as follows:</a:t>
            </a:r>
          </a:p>
          <a:p>
            <a:r>
              <a:rPr lang="en-US" b="1" dirty="0" smtClean="0"/>
              <a:t>1) public </a:t>
            </a:r>
            <a:r>
              <a:rPr lang="en-US" b="1" dirty="0" err="1" smtClean="0"/>
              <a:t>ResultSet</a:t>
            </a:r>
            <a:r>
              <a:rPr lang="en-US" b="1" dirty="0" smtClean="0"/>
              <a:t> </a:t>
            </a:r>
            <a:r>
              <a:rPr lang="en-US" b="1" dirty="0" err="1" smtClean="0"/>
              <a:t>executeQuery</a:t>
            </a:r>
            <a:r>
              <a:rPr lang="en-US" b="1" dirty="0" smtClean="0"/>
              <a:t>(String </a:t>
            </a:r>
            <a:r>
              <a:rPr lang="en-US" b="1" dirty="0" err="1" smtClean="0"/>
              <a:t>sql</a:t>
            </a:r>
            <a:r>
              <a:rPr lang="en-US" b="1" dirty="0" smtClean="0"/>
              <a:t>):</a:t>
            </a:r>
            <a:r>
              <a:rPr lang="en-US" dirty="0" smtClean="0"/>
              <a:t> is used to execute SELECT query. It returns the object of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2) 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executeUpdate</a:t>
            </a:r>
            <a:r>
              <a:rPr lang="en-US" b="1" dirty="0" smtClean="0"/>
              <a:t>(String </a:t>
            </a:r>
            <a:r>
              <a:rPr lang="en-US" b="1" dirty="0" err="1" smtClean="0"/>
              <a:t>sql</a:t>
            </a:r>
            <a:r>
              <a:rPr lang="en-US" b="1" dirty="0" smtClean="0"/>
              <a:t>):</a:t>
            </a:r>
            <a:r>
              <a:rPr lang="en-US" dirty="0" smtClean="0"/>
              <a:t> is used to execute specified query, it may be create, drop, insert, update, delete etc.</a:t>
            </a:r>
          </a:p>
          <a:p>
            <a:r>
              <a:rPr lang="en-US" b="1" dirty="0" smtClean="0"/>
              <a:t>3) public </a:t>
            </a:r>
            <a:r>
              <a:rPr lang="en-US" b="1" dirty="0" err="1" smtClean="0"/>
              <a:t>boolean</a:t>
            </a:r>
            <a:r>
              <a:rPr lang="en-US" b="1" dirty="0" smtClean="0"/>
              <a:t> execute(String </a:t>
            </a:r>
            <a:r>
              <a:rPr lang="en-US" b="1" dirty="0" err="1" smtClean="0"/>
              <a:t>sql</a:t>
            </a:r>
            <a:r>
              <a:rPr lang="en-US" b="1" dirty="0" smtClean="0"/>
              <a:t>):</a:t>
            </a:r>
            <a:r>
              <a:rPr lang="en-US" dirty="0" smtClean="0"/>
              <a:t> is used to execute queries that may return multiple results.</a:t>
            </a:r>
          </a:p>
          <a:p>
            <a:r>
              <a:rPr lang="en-US" b="1" dirty="0" smtClean="0"/>
              <a:t>4) public </a:t>
            </a:r>
            <a:r>
              <a:rPr lang="en-US" b="1" dirty="0" err="1" smtClean="0"/>
              <a:t>int</a:t>
            </a:r>
            <a:r>
              <a:rPr lang="en-US" b="1" dirty="0" smtClean="0"/>
              <a:t>[] </a:t>
            </a:r>
            <a:r>
              <a:rPr lang="en-US" b="1" dirty="0" err="1" smtClean="0"/>
              <a:t>executeBatch</a:t>
            </a:r>
            <a:r>
              <a:rPr lang="en-US" b="1" dirty="0" smtClean="0"/>
              <a:t>():</a:t>
            </a:r>
            <a:r>
              <a:rPr lang="en-US" dirty="0" smtClean="0"/>
              <a:t> is used to execute batch of commands.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stmt = 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xyz");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PreparedStatement</a:t>
            </a:r>
            <a:r>
              <a:rPr lang="en-US" dirty="0" smtClean="0"/>
              <a:t> interface is a </a:t>
            </a:r>
            <a:r>
              <a:rPr lang="en-US" dirty="0" err="1" smtClean="0"/>
              <a:t>subinterface</a:t>
            </a:r>
            <a:r>
              <a:rPr lang="en-US" dirty="0" smtClean="0"/>
              <a:t> of Statement. It is used to execute parameterized query.</a:t>
            </a:r>
          </a:p>
          <a:p>
            <a:r>
              <a:rPr lang="en-US" dirty="0" smtClean="0"/>
              <a:t>Let's see the example of parameterized query: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String </a:t>
            </a:r>
            <a:r>
              <a:rPr lang="en-US" b="1" dirty="0" err="1" smtClean="0">
                <a:solidFill>
                  <a:srgbClr val="FF0000"/>
                </a:solidFill>
              </a:rPr>
              <a:t>sql</a:t>
            </a:r>
            <a:r>
              <a:rPr lang="en-US" b="1" dirty="0" smtClean="0">
                <a:solidFill>
                  <a:srgbClr val="FF0000"/>
                </a:solidFill>
              </a:rPr>
              <a:t>="insert into 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b="1" dirty="0" smtClean="0">
                <a:solidFill>
                  <a:srgbClr val="FF0000"/>
                </a:solidFill>
              </a:rPr>
              <a:t> values(?,?,?)";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As you can see, we are passing parameter (?) for the values. Its value will be set by calling the setter methods of </a:t>
            </a:r>
            <a:r>
              <a:rPr lang="en-US" dirty="0" err="1" smtClean="0"/>
              <a:t>PreparedStatement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PreparedStatement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Improves performance</a:t>
            </a:r>
            <a:r>
              <a:rPr lang="en-US" dirty="0" smtClean="0"/>
              <a:t>: The performance of the application will be faster if you use </a:t>
            </a:r>
            <a:r>
              <a:rPr lang="en-US" dirty="0" err="1" smtClean="0"/>
              <a:t>PreparedStatement</a:t>
            </a:r>
            <a:r>
              <a:rPr lang="en-US" dirty="0" smtClean="0"/>
              <a:t> interface because query is compiled only once.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r>
              <a:rPr lang="en-US" dirty="0" smtClean="0"/>
              <a:t> interface is used to call the </a:t>
            </a:r>
            <a:r>
              <a:rPr lang="en-US" b="1" dirty="0" smtClean="0"/>
              <a:t>stored procedures and functions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the instance of </a:t>
            </a:r>
            <a:r>
              <a:rPr lang="en-US" dirty="0" err="1" smtClean="0"/>
              <a:t>CallableStatement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prepareCall</a:t>
            </a:r>
            <a:r>
              <a:rPr lang="en-US" dirty="0" smtClean="0"/>
              <a:t>() method of Connection interface returns the instance of </a:t>
            </a:r>
            <a:r>
              <a:rPr lang="en-US" dirty="0" err="1" smtClean="0"/>
              <a:t>CallableStatement</a:t>
            </a:r>
            <a:r>
              <a:rPr lang="en-US" dirty="0" smtClean="0"/>
              <a:t>. Syntax is given below: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dirty="0" err="1" smtClean="0"/>
              <a:t>CallableStatement</a:t>
            </a:r>
            <a:r>
              <a:rPr lang="en-US" dirty="0" smtClean="0"/>
              <a:t> </a:t>
            </a:r>
            <a:r>
              <a:rPr lang="en-US" dirty="0" err="1" smtClean="0"/>
              <a:t>prepareCall</a:t>
            </a:r>
            <a:r>
              <a:rPr lang="en-US" dirty="0" smtClean="0"/>
              <a:t>("{ call </a:t>
            </a:r>
            <a:r>
              <a:rPr lang="en-US" dirty="0" err="1" smtClean="0"/>
              <a:t>procedurename</a:t>
            </a:r>
            <a:r>
              <a:rPr lang="en-US" dirty="0" smtClean="0"/>
              <a:t>(?,?...?)}");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 to get the instance of </a:t>
            </a:r>
            <a:r>
              <a:rPr lang="en-US" dirty="0" err="1" smtClean="0"/>
              <a:t>CallableStatement</a:t>
            </a:r>
            <a:r>
              <a:rPr lang="en-US" dirty="0" smtClean="0"/>
              <a:t> is given below:</a:t>
            </a:r>
          </a:p>
          <a:p>
            <a:r>
              <a:rPr lang="en-US" dirty="0" err="1" smtClean="0"/>
              <a:t>CallableStatement</a:t>
            </a:r>
            <a:r>
              <a:rPr lang="en-US" dirty="0" smtClean="0"/>
              <a:t> stmt=</a:t>
            </a:r>
            <a:r>
              <a:rPr lang="en-US" dirty="0" err="1" smtClean="0"/>
              <a:t>con.prepareCall</a:t>
            </a:r>
            <a:r>
              <a:rPr lang="en-US" dirty="0" smtClean="0"/>
              <a:t>("{call </a:t>
            </a:r>
            <a:r>
              <a:rPr lang="en-US" dirty="0" err="1" smtClean="0"/>
              <a:t>myprocedure</a:t>
            </a:r>
            <a:r>
              <a:rPr lang="en-US" dirty="0" smtClean="0"/>
              <a:t>(?,?)}");</a:t>
            </a:r>
          </a:p>
          <a:p>
            <a:r>
              <a:rPr lang="en-US" dirty="0" smtClean="0"/>
              <a:t>It calls the procedure </a:t>
            </a:r>
            <a:r>
              <a:rPr lang="en-US" dirty="0" err="1" smtClean="0"/>
              <a:t>myprocedure</a:t>
            </a:r>
            <a:r>
              <a:rPr lang="en-US" dirty="0" smtClean="0"/>
              <a:t> that receives 2 arguments.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jd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38600"/>
            <a:ext cx="594360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JDBC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Before </a:t>
            </a:r>
            <a:r>
              <a:rPr lang="en-US" dirty="0" smtClean="0"/>
              <a:t>JDBC, ODBC API was the database API to connect and execute the query with the database. But, ODBC API uses ODBC driver which is written in C language (i.e. platform dependent and unsecured). That is why Java has defined its own API (JDBC API) that uses JDBC drivers (written in Java language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We can use JDBC API to handle database using Java program and can perform the following activities:</a:t>
            </a:r>
          </a:p>
          <a:p>
            <a:r>
              <a:rPr lang="en-US" dirty="0" smtClean="0"/>
              <a:t>Connect to the database</a:t>
            </a:r>
          </a:p>
          <a:p>
            <a:r>
              <a:rPr lang="en-US" dirty="0" smtClean="0"/>
              <a:t>Execute queries and update statements to the database</a:t>
            </a:r>
          </a:p>
          <a:p>
            <a:r>
              <a:rPr lang="en-US" dirty="0" smtClean="0"/>
              <a:t>Retrieve the result received from the database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Driver is a software component that enables java application to interact with the database</a:t>
            </a:r>
            <a:r>
              <a:rPr lang="en-US" dirty="0" smtClean="0"/>
              <a:t>. There </a:t>
            </a:r>
            <a:r>
              <a:rPr lang="en-US" dirty="0"/>
              <a:t>are 4 types of JDBC drivers</a:t>
            </a:r>
            <a:r>
              <a:rPr lang="en-US" dirty="0" smtClean="0"/>
              <a:t>:</a:t>
            </a:r>
          </a:p>
          <a:p>
            <a:r>
              <a:rPr lang="en-US" dirty="0"/>
              <a:t>JDBC-ODBC bridge driver</a:t>
            </a:r>
          </a:p>
          <a:p>
            <a:r>
              <a:rPr lang="en-US" dirty="0"/>
              <a:t>Native-API driver (partially java driver)</a:t>
            </a:r>
          </a:p>
          <a:p>
            <a:r>
              <a:rPr lang="en-US" dirty="0"/>
              <a:t>Network Protocol driver (fully java driver)</a:t>
            </a:r>
          </a:p>
          <a:p>
            <a:r>
              <a:rPr lang="en-US"/>
              <a:t>Thin driver (fully java driver)</a:t>
            </a:r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JDBC-ODBC bridge driver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JDBC-ODBC bridge driver uses ODBC driver to connect to the database. The JDBC-ODBC bridge driver converts JDBC method calls into the ODBC function calls. This is now discouraged because of thin driver.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2034381"/>
            <a:ext cx="7134225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easy to use.</a:t>
            </a:r>
          </a:p>
          <a:p>
            <a:r>
              <a:rPr lang="en-US" dirty="0" smtClean="0"/>
              <a:t>can be easily connected to any database.</a:t>
            </a:r>
          </a:p>
          <a:p>
            <a:r>
              <a:rPr lang="en-US" dirty="0" smtClean="0"/>
              <a:t>Disadvantages:</a:t>
            </a:r>
          </a:p>
          <a:p>
            <a:r>
              <a:rPr lang="en-US" dirty="0" smtClean="0"/>
              <a:t>Performance degraded because JDBC method call is converted into the ODBC function calls.</a:t>
            </a:r>
          </a:p>
          <a:p>
            <a:r>
              <a:rPr lang="en-US" dirty="0" smtClean="0"/>
              <a:t>The ODBC driver needs to be installed on the client machine.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