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Ankita</a:t>
            </a:r>
            <a:r>
              <a:rPr/>
              <a:t> </a:t>
            </a:r>
            <a:r>
              <a:rPr/>
              <a:t>Mahadik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06/05/2021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mtcars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data was extracted from the 1974 Motor Trend US magazine, and comprises fuel consumption and 10 aspects of automobile design and performance for 32 automobiles (1973–74 models).</a:t>
            </a:r>
          </a:p>
          <a:p>
            <a:pPr lvl="0" marL="0" indent="0">
              <a:buNone/>
            </a:pPr>
            <a:r>
              <a:rPr/>
              <a:t>This is a data frame with 32 observations on 11 (numeric) variables.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Loading Libraries</a:t>
            </a:r>
          </a:p>
          <a:p>
            <a:pPr lvl="1"/>
            <a:r>
              <a:rPr/>
              <a:t>Dataset Structure</a:t>
            </a:r>
          </a:p>
          <a:p>
            <a:pPr lvl="1"/>
            <a:r>
              <a:rPr/>
              <a:t>Some Visualizations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Dataset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'data.frame':    32 obs. of  11 variables:
##  $ mpg : num  21 21 22.8 21.4 18.7 18.1 14.3 24.4 22.8 19.2 ...
##  $ cyl : num  6 6 4 6 8 6 8 4 4 6 ...
##  $ disp: num  160 160 108 258 360 ...
##  $ hp  : num  110 110 93 110 175 105 245 62 95 123 ...
##  $ drat: num  3.9 3.9 3.85 3.08 3.15 2.76 3.21 3.69 3.92 3.92 ...
##  $ wt  : num  2.62 2.88 2.32 3.21 3.44 ...
##  $ qsec: num  16.5 17 18.6 19.4 17 ...
##  $ vs  : num  0 0 1 1 0 1 0 1 1 1 ...
##  $ am  : num  1 1 1 0 0 0 0 0 0 0 ...
##  $ gear: num  4 4 4 3 3 3 3 4 4 4 ...
##  $ carb: num  4 4 1 1 2 1 4 2 2 4 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 ggplot :-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(mtcars, 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mpg,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hp))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theme_minimal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markdow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Pie chart of gear column :-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pie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(mtcars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gear))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markdow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using R Markdown</dc:title>
  <dc:creator>Ankita Mahadik</dc:creator>
  <cp:keywords/>
  <dcterms:created xsi:type="dcterms:W3CDTF">2021-05-06T10:13:54Z</dcterms:created>
  <dcterms:modified xsi:type="dcterms:W3CDTF">2021-05-06T10:13:54Z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06/05/2021</vt:lpwstr>
  </property>
  <property fmtid="{D5CDD505-2E9C-101B-9397-08002B2CF9AE}" pid="3" name="output">
    <vt:lpwstr>powerpoint_presentation</vt:lpwstr>
  </property>
</Properties>
</file>