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73" r:id="rId3"/>
    <p:sldId id="297" r:id="rId4"/>
    <p:sldId id="291" r:id="rId5"/>
    <p:sldId id="292" r:id="rId6"/>
    <p:sldId id="293" r:id="rId7"/>
    <p:sldId id="294" r:id="rId8"/>
    <p:sldId id="276" r:id="rId9"/>
    <p:sldId id="295" r:id="rId10"/>
    <p:sldId id="29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1961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094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39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19237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39555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69231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057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4592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9986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428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8790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3888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9100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386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766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358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8220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6C1192-1807-4C7C-AA4D-37D5D1EA295E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7B44C4-D474-4C52-B73C-FCF1D5902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9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65" y="1491558"/>
            <a:ext cx="7749766" cy="297180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lgerian" panose="04020705040A02060702" pitchFamily="82" charset="0"/>
              </a:rPr>
              <a:t/>
            </a:r>
            <a:br>
              <a:rPr lang="en-IN" dirty="0" smtClean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/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 smtClean="0">
                <a:latin typeface="Algerian" panose="04020705040A02060702" pitchFamily="82" charset="0"/>
              </a:rPr>
              <a:t>GUI Calculator using python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3596" y="5256208"/>
            <a:ext cx="5148404" cy="42031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- ANKITA SHARMA(1/18/FET/BCS/091)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5" y="549996"/>
            <a:ext cx="4153256" cy="12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31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0" t="-292" r="3989" b="292"/>
          <a:stretch/>
        </p:blipFill>
        <p:spPr bwMode="auto">
          <a:xfrm>
            <a:off x="167489" y="629216"/>
            <a:ext cx="1964602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6" r="6402"/>
          <a:stretch/>
        </p:blipFill>
        <p:spPr bwMode="auto">
          <a:xfrm>
            <a:off x="2197729" y="629216"/>
            <a:ext cx="191028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856" y="202747"/>
            <a:ext cx="397447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is the output conversion of 5 radian to degree.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4155" y="37311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4155" y="73125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3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5" r="5248"/>
          <a:stretch/>
        </p:blipFill>
        <p:spPr bwMode="auto">
          <a:xfrm>
            <a:off x="4922445" y="571537"/>
            <a:ext cx="1837853" cy="33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5" r="4144"/>
          <a:stretch/>
        </p:blipFill>
        <p:spPr bwMode="auto">
          <a:xfrm>
            <a:off x="6925900" y="571537"/>
            <a:ext cx="1792586" cy="334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33042" y="202747"/>
            <a:ext cx="35942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is the output of all clear operation.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444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157" y="1518719"/>
            <a:ext cx="9823843" cy="4927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IN" sz="12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58952"/>
            <a:ext cx="8534400" cy="1507067"/>
          </a:xfrm>
        </p:spPr>
        <p:txBody>
          <a:bodyPr/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PROJECT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4" y="1509620"/>
            <a:ext cx="8279280" cy="3615267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Topic – Simple GUI Calculator using </a:t>
            </a:r>
            <a:r>
              <a:rPr lang="en-US" sz="18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r>
              <a:rPr lang="en-US" sz="1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IN" sz="1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Tool – Python 3.9.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 – </a:t>
            </a:r>
            <a:r>
              <a:rPr lang="en-US" sz="18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PyCharm</a:t>
            </a:r>
            <a:r>
              <a:rPr lang="en-US" sz="1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Concept used - Functions, GUI, </a:t>
            </a:r>
            <a:r>
              <a:rPr lang="en-US" sz="18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r>
              <a:rPr lang="en-US" sz="1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Module, Conditional Statement.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4" y="5125978"/>
            <a:ext cx="1680171" cy="1680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25" y="5138178"/>
            <a:ext cx="1667110" cy="16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98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30" y="3129313"/>
            <a:ext cx="8534400" cy="1507067"/>
          </a:xfrm>
        </p:spPr>
        <p:txBody>
          <a:bodyPr/>
          <a:lstStyle/>
          <a:p>
            <a:r>
              <a:rPr lang="en-US" dirty="0" smtClean="0"/>
              <a:t>interface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996" y="604317"/>
            <a:ext cx="3757817" cy="5908013"/>
          </a:xfrm>
        </p:spPr>
      </p:pic>
    </p:spTree>
    <p:extLst>
      <p:ext uri="{BB962C8B-B14F-4D97-AF65-F5344CB8AC3E}">
        <p14:creationId xmlns:p14="http://schemas.microsoft.com/office/powerpoint/2010/main" val="22226022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60" y="-328285"/>
            <a:ext cx="8534400" cy="1507067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SOURCE CODE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619" b="4248"/>
          <a:stretch/>
        </p:blipFill>
        <p:spPr>
          <a:xfrm>
            <a:off x="244443" y="953392"/>
            <a:ext cx="5098182" cy="5828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17" y="953392"/>
            <a:ext cx="5311366" cy="58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3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638" y="0"/>
            <a:ext cx="6500389" cy="68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27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39"/>
          <a:stretch/>
        </p:blipFill>
        <p:spPr>
          <a:xfrm>
            <a:off x="5988467" y="162963"/>
            <a:ext cx="6203533" cy="562220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976"/>
            <a:ext cx="5988467" cy="62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119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701" y="950614"/>
            <a:ext cx="5339299" cy="5132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02"/>
            <a:ext cx="6779214" cy="63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469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26" y="374033"/>
            <a:ext cx="8911687" cy="62357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Rounded MT Bold" panose="020F0704030504030204" pitchFamily="34" charset="0"/>
              </a:rPr>
              <a:t>SAMPLE  OUTPUT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3791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Bold" panose="020B0502040204020203" pitchFamily="34" charset="0"/>
              </a:rPr>
              <a:t> </a:t>
            </a:r>
            <a:r>
              <a:rPr lang="en-US" b="1" dirty="0" smtClean="0">
                <a:latin typeface="Bahnschrift SemiBold" panose="020B0502040204020203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following </a:t>
            </a:r>
            <a:r>
              <a:rPr lang="en-US" sz="1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output of sum </a:t>
            </a:r>
            <a:r>
              <a:rPr lang="en-US" sz="18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after adding 6 and 3</a:t>
            </a:r>
            <a:r>
              <a:rPr lang="en-US" sz="1800" b="1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" y="2394975"/>
            <a:ext cx="2171700" cy="2947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2" r="9573"/>
          <a:stretch/>
        </p:blipFill>
        <p:spPr bwMode="auto">
          <a:xfrm>
            <a:off x="2355118" y="2390530"/>
            <a:ext cx="1632248" cy="2951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383911" y="1495634"/>
            <a:ext cx="617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following is the remainder 6 </a:t>
            </a:r>
            <a:endParaRPr lang="en-US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after </a:t>
            </a: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dividing 54 by 9.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0" r="3957"/>
          <a:stretch/>
        </p:blipFill>
        <p:spPr bwMode="auto">
          <a:xfrm>
            <a:off x="4555888" y="2295280"/>
            <a:ext cx="1794617" cy="304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9" r="4339"/>
          <a:stretch/>
        </p:blipFill>
        <p:spPr bwMode="auto">
          <a:xfrm>
            <a:off x="6410569" y="2309885"/>
            <a:ext cx="1751889" cy="30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731502" y="1504687"/>
            <a:ext cx="262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case of error.</a:t>
            </a:r>
            <a:endParaRPr lang="en-IN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4" t="2518" r="6960" b="4464"/>
          <a:stretch/>
        </p:blipFill>
        <p:spPr>
          <a:xfrm>
            <a:off x="8543254" y="2272885"/>
            <a:ext cx="3461047" cy="30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9" r="5930"/>
          <a:stretch/>
        </p:blipFill>
        <p:spPr bwMode="auto">
          <a:xfrm>
            <a:off x="81481" y="1054728"/>
            <a:ext cx="1928388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9" r="8880"/>
          <a:stretch/>
        </p:blipFill>
        <p:spPr bwMode="auto">
          <a:xfrm>
            <a:off x="2218100" y="1054728"/>
            <a:ext cx="1874068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4" r="3683"/>
          <a:stretch/>
        </p:blipFill>
        <p:spPr bwMode="auto">
          <a:xfrm>
            <a:off x="4406421" y="967415"/>
            <a:ext cx="1964603" cy="31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7" r="5186"/>
          <a:stretch/>
        </p:blipFill>
        <p:spPr bwMode="auto">
          <a:xfrm>
            <a:off x="6488720" y="967415"/>
            <a:ext cx="1783533" cy="30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597528"/>
            <a:ext cx="41846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is the output 729 after doing 9 </a:t>
            </a:r>
            <a:r>
              <a:rPr kumimoji="0" 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(base, power)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3406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00399" y="597528"/>
            <a:ext cx="317586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following is the output 120 of factorial 5.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1036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3914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639383" y="597528"/>
            <a:ext cx="2863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following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is the output of sin45.</a:t>
            </a:r>
            <a:endParaRPr lang="en-IN" sz="1400" dirty="0"/>
          </a:p>
        </p:txBody>
      </p:sp>
      <p:pic>
        <p:nvPicPr>
          <p:cNvPr id="19" name="Picture 1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4" r="3828"/>
          <a:stretch/>
        </p:blipFill>
        <p:spPr>
          <a:xfrm>
            <a:off x="8519312" y="967415"/>
            <a:ext cx="1865014" cy="3031928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5" t="1731" r="680" b="2128"/>
          <a:stretch/>
        </p:blipFill>
        <p:spPr>
          <a:xfrm>
            <a:off x="10437539" y="1048660"/>
            <a:ext cx="1754461" cy="28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302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544</TotalTime>
  <Words>128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 Unicode MS</vt:lpstr>
      <vt:lpstr>Algerian</vt:lpstr>
      <vt:lpstr>Arial</vt:lpstr>
      <vt:lpstr>Arial Rounded MT Bold</vt:lpstr>
      <vt:lpstr>Bahnschrift SemiBold</vt:lpstr>
      <vt:lpstr>Calibri</vt:lpstr>
      <vt:lpstr>Century Gothic</vt:lpstr>
      <vt:lpstr>Times New Roman</vt:lpstr>
      <vt:lpstr>Wingdings 3</vt:lpstr>
      <vt:lpstr>Slice</vt:lpstr>
      <vt:lpstr>  GUI Calculator using python</vt:lpstr>
      <vt:lpstr>PROJECT </vt:lpstr>
      <vt:lpstr>interface</vt:lpstr>
      <vt:lpstr>SOURCE CODE</vt:lpstr>
      <vt:lpstr>PowerPoint Presentation</vt:lpstr>
      <vt:lpstr>PowerPoint Presentation</vt:lpstr>
      <vt:lpstr>PowerPoint Presentation</vt:lpstr>
      <vt:lpstr>SAMPLE  OUTPUT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ASSESSMENT</dc:title>
  <dc:creator>ankita sharma</dc:creator>
  <cp:lastModifiedBy>ankita sharma</cp:lastModifiedBy>
  <cp:revision>33</cp:revision>
  <dcterms:created xsi:type="dcterms:W3CDTF">2021-02-06T09:22:06Z</dcterms:created>
  <dcterms:modified xsi:type="dcterms:W3CDTF">2021-08-28T18:30:25Z</dcterms:modified>
</cp:coreProperties>
</file>