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jpeg" ContentType="image/jpe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3602880" y="1604520"/>
            <a:ext cx="4984920" cy="3977280"/>
          </a:xfrm>
          <a:prstGeom prst="rect">
            <a:avLst/>
          </a:prstGeom>
          <a:ln>
            <a:noFill/>
          </a:ln>
        </p:spPr>
      </p:pic>
      <p:pic>
        <p:nvPicPr>
          <p:cNvPr id="6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122" name="" descr=""/>
          <p:cNvPicPr/>
          <p:nvPr/>
        </p:nvPicPr>
        <p:blipFill>
          <a:blip r:embed="rId2"/>
          <a:stretch/>
        </p:blipFill>
        <p:spPr>
          <a:xfrm>
            <a:off x="3602880" y="1604520"/>
            <a:ext cx="4984920" cy="3977280"/>
          </a:xfrm>
          <a:prstGeom prst="rect">
            <a:avLst/>
          </a:prstGeom>
          <a:ln>
            <a:noFill/>
          </a:ln>
        </p:spPr>
      </p:pic>
      <p:pic>
        <p:nvPicPr>
          <p:cNvPr id="123"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2575080"/>
            <a:ext cx="100080" cy="625320"/>
          </a:xfrm>
          <a:prstGeom prst="rect">
            <a:avLst/>
          </a:prstGeom>
          <a:solidFill>
            <a:srgbClr val="2e5369"/>
          </a:solidFill>
          <a:ln>
            <a:noFill/>
          </a:ln>
        </p:spPr>
        <p:style>
          <a:lnRef idx="0"/>
          <a:fillRef idx="0"/>
          <a:effectRef idx="0"/>
          <a:fontRef idx="minor"/>
        </p:style>
      </p:sp>
      <p:sp>
        <p:nvSpPr>
          <p:cNvPr id="1" name="CustomShape 2"/>
          <p:cNvSpPr/>
          <p:nvPr/>
        </p:nvSpPr>
        <p:spPr>
          <a:xfrm>
            <a:off x="128520" y="3156480"/>
            <a:ext cx="645840" cy="2321640"/>
          </a:xfrm>
          <a:prstGeom prst="rect">
            <a:avLst/>
          </a:prstGeom>
          <a:solidFill>
            <a:srgbClr val="2e5369"/>
          </a:solidFill>
          <a:ln>
            <a:noFill/>
          </a:ln>
        </p:spPr>
        <p:style>
          <a:lnRef idx="0"/>
          <a:fillRef idx="0"/>
          <a:effectRef idx="0"/>
          <a:fontRef idx="minor"/>
        </p:style>
      </p:sp>
      <p:sp>
        <p:nvSpPr>
          <p:cNvPr id="2" name="CustomShape 3"/>
          <p:cNvSpPr/>
          <p:nvPr/>
        </p:nvSpPr>
        <p:spPr>
          <a:xfrm>
            <a:off x="807120" y="5447160"/>
            <a:ext cx="608760" cy="1419480"/>
          </a:xfrm>
          <a:prstGeom prst="rect">
            <a:avLst/>
          </a:prstGeom>
          <a:solidFill>
            <a:srgbClr val="2e5369"/>
          </a:solidFill>
          <a:ln>
            <a:noFill/>
          </a:ln>
        </p:spPr>
        <p:style>
          <a:lnRef idx="0"/>
          <a:fillRef idx="0"/>
          <a:effectRef idx="0"/>
          <a:fontRef idx="minor"/>
        </p:style>
      </p:sp>
      <p:sp>
        <p:nvSpPr>
          <p:cNvPr id="3" name="CustomShape 4"/>
          <p:cNvSpPr/>
          <p:nvPr/>
        </p:nvSpPr>
        <p:spPr>
          <a:xfrm>
            <a:off x="959760" y="6503760"/>
            <a:ext cx="170640" cy="362880"/>
          </a:xfrm>
          <a:prstGeom prst="rect">
            <a:avLst/>
          </a:prstGeom>
          <a:solidFill>
            <a:srgbClr val="2e5369"/>
          </a:solidFill>
          <a:ln>
            <a:noFill/>
          </a:ln>
        </p:spPr>
        <p:style>
          <a:lnRef idx="0"/>
          <a:fillRef idx="0"/>
          <a:effectRef idx="0"/>
          <a:fontRef idx="minor"/>
        </p:style>
      </p:sp>
      <p:sp>
        <p:nvSpPr>
          <p:cNvPr id="4" name="CustomShape 5"/>
          <p:cNvSpPr/>
          <p:nvPr/>
        </p:nvSpPr>
        <p:spPr>
          <a:xfrm>
            <a:off x="100800" y="3201120"/>
            <a:ext cx="821160" cy="3327840"/>
          </a:xfrm>
          <a:prstGeom prst="rect">
            <a:avLst/>
          </a:prstGeom>
          <a:solidFill>
            <a:srgbClr val="2e5369"/>
          </a:solidFill>
          <a:ln>
            <a:noFill/>
          </a:ln>
        </p:spPr>
        <p:style>
          <a:lnRef idx="0"/>
          <a:fillRef idx="0"/>
          <a:effectRef idx="0"/>
          <a:fontRef idx="minor"/>
        </p:style>
      </p:sp>
      <p:sp>
        <p:nvSpPr>
          <p:cNvPr id="5" name="CustomShape 6"/>
          <p:cNvSpPr/>
          <p:nvPr/>
        </p:nvSpPr>
        <p:spPr>
          <a:xfrm>
            <a:off x="22320" y="228600"/>
            <a:ext cx="105480" cy="2927160"/>
          </a:xfrm>
          <a:prstGeom prst="rect">
            <a:avLst/>
          </a:prstGeom>
          <a:solidFill>
            <a:srgbClr val="2e5369"/>
          </a:solidFill>
          <a:ln>
            <a:noFill/>
          </a:ln>
        </p:spPr>
        <p:style>
          <a:lnRef idx="0"/>
          <a:fillRef idx="0"/>
          <a:effectRef idx="0"/>
          <a:fontRef idx="minor"/>
        </p:style>
      </p:sp>
      <p:sp>
        <p:nvSpPr>
          <p:cNvPr id="6" name="CustomShape 7"/>
          <p:cNvSpPr/>
          <p:nvPr/>
        </p:nvSpPr>
        <p:spPr>
          <a:xfrm>
            <a:off x="78120" y="2944080"/>
            <a:ext cx="77400" cy="493200"/>
          </a:xfrm>
          <a:prstGeom prst="rect">
            <a:avLst/>
          </a:prstGeom>
          <a:solidFill>
            <a:srgbClr val="2e5369"/>
          </a:solidFill>
          <a:ln>
            <a:noFill/>
          </a:ln>
        </p:spPr>
        <p:style>
          <a:lnRef idx="0"/>
          <a:fillRef idx="0"/>
          <a:effectRef idx="0"/>
          <a:fontRef idx="minor"/>
        </p:style>
      </p:sp>
      <p:sp>
        <p:nvSpPr>
          <p:cNvPr id="7" name="CustomShape 8"/>
          <p:cNvSpPr/>
          <p:nvPr/>
        </p:nvSpPr>
        <p:spPr>
          <a:xfrm>
            <a:off x="769680" y="5478840"/>
            <a:ext cx="189360" cy="1024200"/>
          </a:xfrm>
          <a:prstGeom prst="rect">
            <a:avLst/>
          </a:prstGeom>
          <a:solidFill>
            <a:srgbClr val="2e5369"/>
          </a:solidFill>
          <a:ln>
            <a:noFill/>
          </a:ln>
        </p:spPr>
        <p:style>
          <a:lnRef idx="0"/>
          <a:fillRef idx="0"/>
          <a:effectRef idx="0"/>
          <a:fontRef idx="minor"/>
        </p:style>
      </p:sp>
      <p:sp>
        <p:nvSpPr>
          <p:cNvPr id="8" name="CustomShape 9"/>
          <p:cNvSpPr/>
          <p:nvPr/>
        </p:nvSpPr>
        <p:spPr>
          <a:xfrm>
            <a:off x="775440" y="1398960"/>
            <a:ext cx="2075400" cy="4047480"/>
          </a:xfrm>
          <a:prstGeom prst="rect">
            <a:avLst/>
          </a:prstGeom>
          <a:solidFill>
            <a:srgbClr val="2e5369"/>
          </a:solidFill>
          <a:ln>
            <a:noFill/>
          </a:ln>
        </p:spPr>
        <p:style>
          <a:lnRef idx="0"/>
          <a:fillRef idx="0"/>
          <a:effectRef idx="0"/>
          <a:fontRef idx="minor"/>
        </p:style>
      </p:sp>
      <p:sp>
        <p:nvSpPr>
          <p:cNvPr id="9" name="CustomShape 10"/>
          <p:cNvSpPr/>
          <p:nvPr/>
        </p:nvSpPr>
        <p:spPr>
          <a:xfrm>
            <a:off x="922680" y="6530040"/>
            <a:ext cx="161280" cy="336600"/>
          </a:xfrm>
          <a:prstGeom prst="rect">
            <a:avLst/>
          </a:prstGeom>
          <a:solidFill>
            <a:srgbClr val="2e5369"/>
          </a:solidFill>
          <a:ln>
            <a:noFill/>
          </a:ln>
        </p:spPr>
        <p:style>
          <a:lnRef idx="0"/>
          <a:fillRef idx="0"/>
          <a:effectRef idx="0"/>
          <a:fontRef idx="minor"/>
        </p:style>
      </p:sp>
      <p:sp>
        <p:nvSpPr>
          <p:cNvPr id="10" name="CustomShape 11"/>
          <p:cNvSpPr/>
          <p:nvPr/>
        </p:nvSpPr>
        <p:spPr>
          <a:xfrm>
            <a:off x="769680" y="5359320"/>
            <a:ext cx="36720" cy="221040"/>
          </a:xfrm>
          <a:prstGeom prst="rect">
            <a:avLst/>
          </a:prstGeom>
          <a:solidFill>
            <a:srgbClr val="2e5369"/>
          </a:solidFill>
          <a:ln>
            <a:noFill/>
          </a:ln>
        </p:spPr>
        <p:style>
          <a:lnRef idx="0"/>
          <a:fillRef idx="0"/>
          <a:effectRef idx="0"/>
          <a:fontRef idx="minor"/>
        </p:style>
      </p:sp>
      <p:sp>
        <p:nvSpPr>
          <p:cNvPr id="11" name="CustomShape 12"/>
          <p:cNvSpPr/>
          <p:nvPr/>
        </p:nvSpPr>
        <p:spPr>
          <a:xfrm>
            <a:off x="849960" y="6244560"/>
            <a:ext cx="237960" cy="621720"/>
          </a:xfrm>
          <a:prstGeom prst="rect">
            <a:avLst/>
          </a:prstGeom>
          <a:solidFill>
            <a:srgbClr val="2e5369"/>
          </a:solidFill>
          <a:ln>
            <a:noFill/>
          </a:ln>
        </p:spPr>
        <p:style>
          <a:lnRef idx="0"/>
          <a:fillRef idx="0"/>
          <a:effectRef idx="0"/>
          <a:fontRef idx="minor"/>
        </p:style>
      </p:sp>
      <p:sp>
        <p:nvSpPr>
          <p:cNvPr id="12" name="CustomShape 13"/>
          <p:cNvSpPr/>
          <p:nvPr/>
        </p:nvSpPr>
        <p:spPr>
          <a:xfrm>
            <a:off x="27360" y="0"/>
            <a:ext cx="493560" cy="4400280"/>
          </a:xfrm>
          <a:prstGeom prst="rect">
            <a:avLst/>
          </a:prstGeom>
          <a:solidFill>
            <a:srgbClr val="2e5369"/>
          </a:solidFill>
          <a:ln>
            <a:noFill/>
          </a:ln>
        </p:spPr>
        <p:style>
          <a:lnRef idx="0"/>
          <a:fillRef idx="0"/>
          <a:effectRef idx="0"/>
          <a:fontRef idx="minor"/>
        </p:style>
      </p:sp>
      <p:sp>
        <p:nvSpPr>
          <p:cNvPr id="13" name="CustomShape 14"/>
          <p:cNvSpPr/>
          <p:nvPr/>
        </p:nvSpPr>
        <p:spPr>
          <a:xfrm>
            <a:off x="550440" y="4316400"/>
            <a:ext cx="422640" cy="1580040"/>
          </a:xfrm>
          <a:prstGeom prst="rect">
            <a:avLst/>
          </a:prstGeom>
          <a:solidFill>
            <a:srgbClr val="2e5369"/>
          </a:solidFill>
          <a:ln>
            <a:noFill/>
          </a:ln>
        </p:spPr>
        <p:style>
          <a:lnRef idx="0"/>
          <a:fillRef idx="0"/>
          <a:effectRef idx="0"/>
          <a:fontRef idx="minor"/>
        </p:style>
      </p:sp>
      <p:sp>
        <p:nvSpPr>
          <p:cNvPr id="14" name="CustomShape 15"/>
          <p:cNvSpPr/>
          <p:nvPr/>
        </p:nvSpPr>
        <p:spPr>
          <a:xfrm>
            <a:off x="1006200" y="5862600"/>
            <a:ext cx="430200" cy="990000"/>
          </a:xfrm>
          <a:prstGeom prst="rect">
            <a:avLst/>
          </a:prstGeom>
          <a:solidFill>
            <a:srgbClr val="2e5369"/>
          </a:solidFill>
          <a:ln>
            <a:noFill/>
          </a:ln>
        </p:spPr>
        <p:style>
          <a:lnRef idx="0"/>
          <a:fillRef idx="0"/>
          <a:effectRef idx="0"/>
          <a:fontRef idx="minor"/>
        </p:style>
      </p:sp>
      <p:sp>
        <p:nvSpPr>
          <p:cNvPr id="15" name="CustomShape 16"/>
          <p:cNvSpPr/>
          <p:nvPr/>
        </p:nvSpPr>
        <p:spPr>
          <a:xfrm>
            <a:off x="521640" y="4364280"/>
            <a:ext cx="551160" cy="2235240"/>
          </a:xfrm>
          <a:prstGeom prst="rect">
            <a:avLst/>
          </a:prstGeom>
          <a:solidFill>
            <a:srgbClr val="2e5369"/>
          </a:solidFill>
          <a:ln>
            <a:noFill/>
          </a:ln>
        </p:spPr>
        <p:style>
          <a:lnRef idx="0"/>
          <a:fillRef idx="0"/>
          <a:effectRef idx="0"/>
          <a:fontRef idx="minor"/>
        </p:style>
      </p:sp>
      <p:sp>
        <p:nvSpPr>
          <p:cNvPr id="16" name="CustomShape 17"/>
          <p:cNvSpPr/>
          <p:nvPr/>
        </p:nvSpPr>
        <p:spPr>
          <a:xfrm>
            <a:off x="468000" y="1289160"/>
            <a:ext cx="173520" cy="3026520"/>
          </a:xfrm>
          <a:prstGeom prst="rect">
            <a:avLst/>
          </a:prstGeom>
          <a:solidFill>
            <a:srgbClr val="2e5369"/>
          </a:solidFill>
          <a:ln>
            <a:noFill/>
          </a:ln>
        </p:spPr>
        <p:style>
          <a:lnRef idx="0"/>
          <a:fillRef idx="0"/>
          <a:effectRef idx="0"/>
          <a:fontRef idx="minor"/>
        </p:style>
      </p:sp>
      <p:sp>
        <p:nvSpPr>
          <p:cNvPr id="17" name="CustomShape 18"/>
          <p:cNvSpPr/>
          <p:nvPr/>
        </p:nvSpPr>
        <p:spPr>
          <a:xfrm>
            <a:off x="1111680" y="6571440"/>
            <a:ext cx="133560" cy="280800"/>
          </a:xfrm>
          <a:prstGeom prst="rect">
            <a:avLst/>
          </a:prstGeom>
          <a:solidFill>
            <a:srgbClr val="2e5369"/>
          </a:solidFill>
          <a:ln>
            <a:noFill/>
          </a:ln>
        </p:spPr>
        <p:style>
          <a:lnRef idx="0"/>
          <a:fillRef idx="0"/>
          <a:effectRef idx="0"/>
          <a:fontRef idx="minor"/>
        </p:style>
      </p:sp>
      <p:sp>
        <p:nvSpPr>
          <p:cNvPr id="18" name="CustomShape 19"/>
          <p:cNvSpPr/>
          <p:nvPr/>
        </p:nvSpPr>
        <p:spPr>
          <a:xfrm>
            <a:off x="502560" y="4107600"/>
            <a:ext cx="81720" cy="510840"/>
          </a:xfrm>
          <a:prstGeom prst="rect">
            <a:avLst/>
          </a:prstGeom>
          <a:solidFill>
            <a:srgbClr val="2e5369"/>
          </a:solidFill>
          <a:ln>
            <a:noFill/>
          </a:ln>
        </p:spPr>
        <p:style>
          <a:lnRef idx="0"/>
          <a:fillRef idx="0"/>
          <a:effectRef idx="0"/>
          <a:fontRef idx="minor"/>
        </p:style>
      </p:sp>
      <p:sp>
        <p:nvSpPr>
          <p:cNvPr id="19" name="CustomShape 20"/>
          <p:cNvSpPr/>
          <p:nvPr/>
        </p:nvSpPr>
        <p:spPr>
          <a:xfrm>
            <a:off x="973800" y="3145680"/>
            <a:ext cx="1409400" cy="2716200"/>
          </a:xfrm>
          <a:prstGeom prst="rect">
            <a:avLst/>
          </a:prstGeom>
          <a:solidFill>
            <a:srgbClr val="2e5369"/>
          </a:solidFill>
          <a:ln>
            <a:noFill/>
          </a:ln>
        </p:spPr>
        <p:style>
          <a:lnRef idx="0"/>
          <a:fillRef idx="0"/>
          <a:effectRef idx="0"/>
          <a:fontRef idx="minor"/>
        </p:style>
      </p:sp>
      <p:sp>
        <p:nvSpPr>
          <p:cNvPr id="20" name="CustomShape 21"/>
          <p:cNvSpPr/>
          <p:nvPr/>
        </p:nvSpPr>
        <p:spPr>
          <a:xfrm>
            <a:off x="1073520" y="6600240"/>
            <a:ext cx="119880" cy="252360"/>
          </a:xfrm>
          <a:prstGeom prst="rect">
            <a:avLst/>
          </a:prstGeom>
          <a:solidFill>
            <a:srgbClr val="2e5369"/>
          </a:solidFill>
          <a:ln>
            <a:noFill/>
          </a:ln>
        </p:spPr>
        <p:style>
          <a:lnRef idx="0"/>
          <a:fillRef idx="0"/>
          <a:effectRef idx="0"/>
          <a:fontRef idx="minor"/>
        </p:style>
      </p:sp>
      <p:sp>
        <p:nvSpPr>
          <p:cNvPr id="21" name="CustomShape 22"/>
          <p:cNvSpPr/>
          <p:nvPr/>
        </p:nvSpPr>
        <p:spPr>
          <a:xfrm>
            <a:off x="973800" y="5897160"/>
            <a:ext cx="137160" cy="673560"/>
          </a:xfrm>
          <a:prstGeom prst="rect">
            <a:avLst/>
          </a:prstGeom>
          <a:solidFill>
            <a:srgbClr val="2e5369"/>
          </a:solidFill>
          <a:ln>
            <a:noFill/>
          </a:ln>
        </p:spPr>
        <p:style>
          <a:lnRef idx="0"/>
          <a:fillRef idx="0"/>
          <a:effectRef idx="0"/>
          <a:fontRef idx="minor"/>
        </p:style>
      </p:sp>
      <p:sp>
        <p:nvSpPr>
          <p:cNvPr id="22" name="CustomShape 23"/>
          <p:cNvSpPr/>
          <p:nvPr/>
        </p:nvSpPr>
        <p:spPr>
          <a:xfrm>
            <a:off x="973800" y="5772600"/>
            <a:ext cx="37440" cy="227160"/>
          </a:xfrm>
          <a:prstGeom prst="rect">
            <a:avLst/>
          </a:prstGeom>
          <a:solidFill>
            <a:srgbClr val="2e5369"/>
          </a:solidFill>
          <a:ln>
            <a:noFill/>
          </a:ln>
        </p:spPr>
        <p:style>
          <a:lnRef idx="0"/>
          <a:fillRef idx="0"/>
          <a:effectRef idx="0"/>
          <a:fontRef idx="minor"/>
        </p:style>
      </p:sp>
      <p:sp>
        <p:nvSpPr>
          <p:cNvPr id="23" name="CustomShape 24"/>
          <p:cNvSpPr/>
          <p:nvPr/>
        </p:nvSpPr>
        <p:spPr>
          <a:xfrm>
            <a:off x="1006200" y="6322680"/>
            <a:ext cx="209880" cy="529920"/>
          </a:xfrm>
          <a:prstGeom prst="rect">
            <a:avLst/>
          </a:prstGeom>
          <a:solidFill>
            <a:srgbClr val="2e5369"/>
          </a:solidFill>
          <a:ln>
            <a:noFill/>
          </a:ln>
        </p:spPr>
        <p:style>
          <a:lnRef idx="0"/>
          <a:fillRef idx="0"/>
          <a:effectRef idx="0"/>
          <a:fontRef idx="minor"/>
        </p:style>
      </p:sp>
      <p:sp>
        <p:nvSpPr>
          <p:cNvPr id="24" name="CustomShape 25"/>
          <p:cNvSpPr/>
          <p:nvPr/>
        </p:nvSpPr>
        <p:spPr>
          <a:xfrm>
            <a:off x="0" y="0"/>
            <a:ext cx="182160" cy="6857280"/>
          </a:xfrm>
          <a:prstGeom prst="rect">
            <a:avLst/>
          </a:prstGeom>
          <a:solidFill>
            <a:srgbClr val="2e5369"/>
          </a:solidFill>
          <a:ln w="9360">
            <a:noFill/>
          </a:ln>
        </p:spPr>
        <p:style>
          <a:lnRef idx="0"/>
          <a:fillRef idx="0"/>
          <a:effectRef idx="0"/>
          <a:fontRef idx="minor"/>
        </p:style>
      </p:sp>
      <p:sp>
        <p:nvSpPr>
          <p:cNvPr id="25" name="CustomShape 26"/>
          <p:cNvSpPr/>
          <p:nvPr/>
        </p:nvSpPr>
        <p:spPr>
          <a:xfrm>
            <a:off x="0" y="4323960"/>
            <a:ext cx="1743840" cy="777960"/>
          </a:xfrm>
          <a:prstGeom prst="rect">
            <a:avLst/>
          </a:prstGeom>
          <a:solidFill>
            <a:srgbClr val="353535"/>
          </a:solidFill>
          <a:ln>
            <a:noFill/>
          </a:ln>
        </p:spPr>
        <p:style>
          <a:lnRef idx="0"/>
          <a:fillRef idx="0"/>
          <a:effectRef idx="0"/>
          <a:fontRef idx="minor"/>
        </p:style>
      </p:sp>
      <p:sp>
        <p:nvSpPr>
          <p:cNvPr id="26" name="PlaceHolder 27"/>
          <p:cNvSpPr>
            <a:spLocks noGrp="1"/>
          </p:cNvSpPr>
          <p:nvPr>
            <p:ph type="title"/>
          </p:nvPr>
        </p:nvSpPr>
        <p:spPr>
          <a:xfrm>
            <a:off x="2593080" y="624240"/>
            <a:ext cx="8911080" cy="128052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CustomShape 1"/>
          <p:cNvSpPr/>
          <p:nvPr/>
        </p:nvSpPr>
        <p:spPr>
          <a:xfrm>
            <a:off x="0" y="2575080"/>
            <a:ext cx="100080" cy="625320"/>
          </a:xfrm>
          <a:prstGeom prst="rect">
            <a:avLst/>
          </a:prstGeom>
          <a:solidFill>
            <a:srgbClr val="2e5369"/>
          </a:solidFill>
          <a:ln>
            <a:noFill/>
          </a:ln>
        </p:spPr>
        <p:style>
          <a:lnRef idx="0"/>
          <a:fillRef idx="0"/>
          <a:effectRef idx="0"/>
          <a:fontRef idx="minor"/>
        </p:style>
      </p:sp>
      <p:sp>
        <p:nvSpPr>
          <p:cNvPr id="63" name="CustomShape 2"/>
          <p:cNvSpPr/>
          <p:nvPr/>
        </p:nvSpPr>
        <p:spPr>
          <a:xfrm>
            <a:off x="128520" y="3156480"/>
            <a:ext cx="645840" cy="2321640"/>
          </a:xfrm>
          <a:prstGeom prst="rect">
            <a:avLst/>
          </a:prstGeom>
          <a:solidFill>
            <a:srgbClr val="2e5369"/>
          </a:solidFill>
          <a:ln>
            <a:noFill/>
          </a:ln>
        </p:spPr>
        <p:style>
          <a:lnRef idx="0"/>
          <a:fillRef idx="0"/>
          <a:effectRef idx="0"/>
          <a:fontRef idx="minor"/>
        </p:style>
      </p:sp>
      <p:sp>
        <p:nvSpPr>
          <p:cNvPr id="64" name="CustomShape 3"/>
          <p:cNvSpPr/>
          <p:nvPr/>
        </p:nvSpPr>
        <p:spPr>
          <a:xfrm>
            <a:off x="807120" y="5447160"/>
            <a:ext cx="608760" cy="1419480"/>
          </a:xfrm>
          <a:prstGeom prst="rect">
            <a:avLst/>
          </a:prstGeom>
          <a:solidFill>
            <a:srgbClr val="2e5369"/>
          </a:solidFill>
          <a:ln>
            <a:noFill/>
          </a:ln>
        </p:spPr>
        <p:style>
          <a:lnRef idx="0"/>
          <a:fillRef idx="0"/>
          <a:effectRef idx="0"/>
          <a:fontRef idx="minor"/>
        </p:style>
      </p:sp>
      <p:sp>
        <p:nvSpPr>
          <p:cNvPr id="65" name="CustomShape 4"/>
          <p:cNvSpPr/>
          <p:nvPr/>
        </p:nvSpPr>
        <p:spPr>
          <a:xfrm>
            <a:off x="959760" y="6503760"/>
            <a:ext cx="170640" cy="362880"/>
          </a:xfrm>
          <a:prstGeom prst="rect">
            <a:avLst/>
          </a:prstGeom>
          <a:solidFill>
            <a:srgbClr val="2e5369"/>
          </a:solidFill>
          <a:ln>
            <a:noFill/>
          </a:ln>
        </p:spPr>
        <p:style>
          <a:lnRef idx="0"/>
          <a:fillRef idx="0"/>
          <a:effectRef idx="0"/>
          <a:fontRef idx="minor"/>
        </p:style>
      </p:sp>
      <p:sp>
        <p:nvSpPr>
          <p:cNvPr id="66" name="CustomShape 5"/>
          <p:cNvSpPr/>
          <p:nvPr/>
        </p:nvSpPr>
        <p:spPr>
          <a:xfrm>
            <a:off x="100800" y="3201120"/>
            <a:ext cx="821160" cy="3327840"/>
          </a:xfrm>
          <a:prstGeom prst="rect">
            <a:avLst/>
          </a:prstGeom>
          <a:solidFill>
            <a:srgbClr val="2e5369"/>
          </a:solidFill>
          <a:ln>
            <a:noFill/>
          </a:ln>
        </p:spPr>
        <p:style>
          <a:lnRef idx="0"/>
          <a:fillRef idx="0"/>
          <a:effectRef idx="0"/>
          <a:fontRef idx="minor"/>
        </p:style>
      </p:sp>
      <p:sp>
        <p:nvSpPr>
          <p:cNvPr id="67" name="CustomShape 6"/>
          <p:cNvSpPr/>
          <p:nvPr/>
        </p:nvSpPr>
        <p:spPr>
          <a:xfrm>
            <a:off x="22320" y="228600"/>
            <a:ext cx="105480" cy="2927160"/>
          </a:xfrm>
          <a:prstGeom prst="rect">
            <a:avLst/>
          </a:prstGeom>
          <a:solidFill>
            <a:srgbClr val="2e5369"/>
          </a:solidFill>
          <a:ln>
            <a:noFill/>
          </a:ln>
        </p:spPr>
        <p:style>
          <a:lnRef idx="0"/>
          <a:fillRef idx="0"/>
          <a:effectRef idx="0"/>
          <a:fontRef idx="minor"/>
        </p:style>
      </p:sp>
      <p:sp>
        <p:nvSpPr>
          <p:cNvPr id="68" name="CustomShape 7"/>
          <p:cNvSpPr/>
          <p:nvPr/>
        </p:nvSpPr>
        <p:spPr>
          <a:xfrm>
            <a:off x="78120" y="2944080"/>
            <a:ext cx="77400" cy="493200"/>
          </a:xfrm>
          <a:prstGeom prst="rect">
            <a:avLst/>
          </a:prstGeom>
          <a:solidFill>
            <a:srgbClr val="2e5369"/>
          </a:solidFill>
          <a:ln>
            <a:noFill/>
          </a:ln>
        </p:spPr>
        <p:style>
          <a:lnRef idx="0"/>
          <a:fillRef idx="0"/>
          <a:effectRef idx="0"/>
          <a:fontRef idx="minor"/>
        </p:style>
      </p:sp>
      <p:sp>
        <p:nvSpPr>
          <p:cNvPr id="69" name="CustomShape 8"/>
          <p:cNvSpPr/>
          <p:nvPr/>
        </p:nvSpPr>
        <p:spPr>
          <a:xfrm>
            <a:off x="769680" y="5478840"/>
            <a:ext cx="189360" cy="1024200"/>
          </a:xfrm>
          <a:prstGeom prst="rect">
            <a:avLst/>
          </a:prstGeom>
          <a:solidFill>
            <a:srgbClr val="2e5369"/>
          </a:solidFill>
          <a:ln>
            <a:noFill/>
          </a:ln>
        </p:spPr>
        <p:style>
          <a:lnRef idx="0"/>
          <a:fillRef idx="0"/>
          <a:effectRef idx="0"/>
          <a:fontRef idx="minor"/>
        </p:style>
      </p:sp>
      <p:sp>
        <p:nvSpPr>
          <p:cNvPr id="70" name="CustomShape 9"/>
          <p:cNvSpPr/>
          <p:nvPr/>
        </p:nvSpPr>
        <p:spPr>
          <a:xfrm>
            <a:off x="775440" y="1398960"/>
            <a:ext cx="2075400" cy="4047480"/>
          </a:xfrm>
          <a:prstGeom prst="rect">
            <a:avLst/>
          </a:prstGeom>
          <a:solidFill>
            <a:srgbClr val="2e5369"/>
          </a:solidFill>
          <a:ln>
            <a:noFill/>
          </a:ln>
        </p:spPr>
        <p:style>
          <a:lnRef idx="0"/>
          <a:fillRef idx="0"/>
          <a:effectRef idx="0"/>
          <a:fontRef idx="minor"/>
        </p:style>
      </p:sp>
      <p:sp>
        <p:nvSpPr>
          <p:cNvPr id="71" name="CustomShape 10"/>
          <p:cNvSpPr/>
          <p:nvPr/>
        </p:nvSpPr>
        <p:spPr>
          <a:xfrm>
            <a:off x="922680" y="6530040"/>
            <a:ext cx="161280" cy="336600"/>
          </a:xfrm>
          <a:prstGeom prst="rect">
            <a:avLst/>
          </a:prstGeom>
          <a:solidFill>
            <a:srgbClr val="2e5369"/>
          </a:solidFill>
          <a:ln>
            <a:noFill/>
          </a:ln>
        </p:spPr>
        <p:style>
          <a:lnRef idx="0"/>
          <a:fillRef idx="0"/>
          <a:effectRef idx="0"/>
          <a:fontRef idx="minor"/>
        </p:style>
      </p:sp>
      <p:sp>
        <p:nvSpPr>
          <p:cNvPr id="72" name="CustomShape 11"/>
          <p:cNvSpPr/>
          <p:nvPr/>
        </p:nvSpPr>
        <p:spPr>
          <a:xfrm>
            <a:off x="769680" y="5359320"/>
            <a:ext cx="36720" cy="221040"/>
          </a:xfrm>
          <a:prstGeom prst="rect">
            <a:avLst/>
          </a:prstGeom>
          <a:solidFill>
            <a:srgbClr val="2e5369"/>
          </a:solidFill>
          <a:ln>
            <a:noFill/>
          </a:ln>
        </p:spPr>
        <p:style>
          <a:lnRef idx="0"/>
          <a:fillRef idx="0"/>
          <a:effectRef idx="0"/>
          <a:fontRef idx="minor"/>
        </p:style>
      </p:sp>
      <p:sp>
        <p:nvSpPr>
          <p:cNvPr id="73" name="CustomShape 12"/>
          <p:cNvSpPr/>
          <p:nvPr/>
        </p:nvSpPr>
        <p:spPr>
          <a:xfrm>
            <a:off x="849960" y="6244560"/>
            <a:ext cx="237960" cy="621720"/>
          </a:xfrm>
          <a:prstGeom prst="rect">
            <a:avLst/>
          </a:prstGeom>
          <a:solidFill>
            <a:srgbClr val="2e5369"/>
          </a:solidFill>
          <a:ln>
            <a:noFill/>
          </a:ln>
        </p:spPr>
        <p:style>
          <a:lnRef idx="0"/>
          <a:fillRef idx="0"/>
          <a:effectRef idx="0"/>
          <a:fontRef idx="minor"/>
        </p:style>
      </p:sp>
      <p:sp>
        <p:nvSpPr>
          <p:cNvPr id="74" name="CustomShape 13"/>
          <p:cNvSpPr/>
          <p:nvPr/>
        </p:nvSpPr>
        <p:spPr>
          <a:xfrm>
            <a:off x="27360" y="0"/>
            <a:ext cx="493560" cy="4400280"/>
          </a:xfrm>
          <a:prstGeom prst="rect">
            <a:avLst/>
          </a:prstGeom>
          <a:solidFill>
            <a:srgbClr val="2e5369"/>
          </a:solidFill>
          <a:ln>
            <a:noFill/>
          </a:ln>
        </p:spPr>
        <p:style>
          <a:lnRef idx="0"/>
          <a:fillRef idx="0"/>
          <a:effectRef idx="0"/>
          <a:fontRef idx="minor"/>
        </p:style>
      </p:sp>
      <p:sp>
        <p:nvSpPr>
          <p:cNvPr id="75" name="CustomShape 14"/>
          <p:cNvSpPr/>
          <p:nvPr/>
        </p:nvSpPr>
        <p:spPr>
          <a:xfrm>
            <a:off x="550440" y="4316400"/>
            <a:ext cx="422640" cy="1580040"/>
          </a:xfrm>
          <a:prstGeom prst="rect">
            <a:avLst/>
          </a:prstGeom>
          <a:solidFill>
            <a:srgbClr val="2e5369"/>
          </a:solidFill>
          <a:ln>
            <a:noFill/>
          </a:ln>
        </p:spPr>
        <p:style>
          <a:lnRef idx="0"/>
          <a:fillRef idx="0"/>
          <a:effectRef idx="0"/>
          <a:fontRef idx="minor"/>
        </p:style>
      </p:sp>
      <p:sp>
        <p:nvSpPr>
          <p:cNvPr id="76" name="CustomShape 15"/>
          <p:cNvSpPr/>
          <p:nvPr/>
        </p:nvSpPr>
        <p:spPr>
          <a:xfrm>
            <a:off x="1006200" y="5862600"/>
            <a:ext cx="430200" cy="990000"/>
          </a:xfrm>
          <a:prstGeom prst="rect">
            <a:avLst/>
          </a:prstGeom>
          <a:solidFill>
            <a:srgbClr val="2e5369"/>
          </a:solidFill>
          <a:ln>
            <a:noFill/>
          </a:ln>
        </p:spPr>
        <p:style>
          <a:lnRef idx="0"/>
          <a:fillRef idx="0"/>
          <a:effectRef idx="0"/>
          <a:fontRef idx="minor"/>
        </p:style>
      </p:sp>
      <p:sp>
        <p:nvSpPr>
          <p:cNvPr id="77" name="CustomShape 16"/>
          <p:cNvSpPr/>
          <p:nvPr/>
        </p:nvSpPr>
        <p:spPr>
          <a:xfrm>
            <a:off x="521640" y="4364280"/>
            <a:ext cx="551160" cy="2235240"/>
          </a:xfrm>
          <a:prstGeom prst="rect">
            <a:avLst/>
          </a:prstGeom>
          <a:solidFill>
            <a:srgbClr val="2e5369"/>
          </a:solidFill>
          <a:ln>
            <a:noFill/>
          </a:ln>
        </p:spPr>
        <p:style>
          <a:lnRef idx="0"/>
          <a:fillRef idx="0"/>
          <a:effectRef idx="0"/>
          <a:fontRef idx="minor"/>
        </p:style>
      </p:sp>
      <p:sp>
        <p:nvSpPr>
          <p:cNvPr id="78" name="CustomShape 17"/>
          <p:cNvSpPr/>
          <p:nvPr/>
        </p:nvSpPr>
        <p:spPr>
          <a:xfrm>
            <a:off x="468000" y="1289160"/>
            <a:ext cx="173520" cy="3026520"/>
          </a:xfrm>
          <a:prstGeom prst="rect">
            <a:avLst/>
          </a:prstGeom>
          <a:solidFill>
            <a:srgbClr val="2e5369"/>
          </a:solidFill>
          <a:ln>
            <a:noFill/>
          </a:ln>
        </p:spPr>
        <p:style>
          <a:lnRef idx="0"/>
          <a:fillRef idx="0"/>
          <a:effectRef idx="0"/>
          <a:fontRef idx="minor"/>
        </p:style>
      </p:sp>
      <p:sp>
        <p:nvSpPr>
          <p:cNvPr id="79" name="CustomShape 18"/>
          <p:cNvSpPr/>
          <p:nvPr/>
        </p:nvSpPr>
        <p:spPr>
          <a:xfrm>
            <a:off x="1111680" y="6571440"/>
            <a:ext cx="133560" cy="280800"/>
          </a:xfrm>
          <a:prstGeom prst="rect">
            <a:avLst/>
          </a:prstGeom>
          <a:solidFill>
            <a:srgbClr val="2e5369"/>
          </a:solidFill>
          <a:ln>
            <a:noFill/>
          </a:ln>
        </p:spPr>
        <p:style>
          <a:lnRef idx="0"/>
          <a:fillRef idx="0"/>
          <a:effectRef idx="0"/>
          <a:fontRef idx="minor"/>
        </p:style>
      </p:sp>
      <p:sp>
        <p:nvSpPr>
          <p:cNvPr id="80" name="CustomShape 19"/>
          <p:cNvSpPr/>
          <p:nvPr/>
        </p:nvSpPr>
        <p:spPr>
          <a:xfrm>
            <a:off x="502560" y="4107600"/>
            <a:ext cx="81720" cy="510840"/>
          </a:xfrm>
          <a:prstGeom prst="rect">
            <a:avLst/>
          </a:prstGeom>
          <a:solidFill>
            <a:srgbClr val="2e5369"/>
          </a:solidFill>
          <a:ln>
            <a:noFill/>
          </a:ln>
        </p:spPr>
        <p:style>
          <a:lnRef idx="0"/>
          <a:fillRef idx="0"/>
          <a:effectRef idx="0"/>
          <a:fontRef idx="minor"/>
        </p:style>
      </p:sp>
      <p:sp>
        <p:nvSpPr>
          <p:cNvPr id="81" name="CustomShape 20"/>
          <p:cNvSpPr/>
          <p:nvPr/>
        </p:nvSpPr>
        <p:spPr>
          <a:xfrm>
            <a:off x="973800" y="3145680"/>
            <a:ext cx="1409400" cy="2716200"/>
          </a:xfrm>
          <a:prstGeom prst="rect">
            <a:avLst/>
          </a:prstGeom>
          <a:solidFill>
            <a:srgbClr val="2e5369"/>
          </a:solidFill>
          <a:ln>
            <a:noFill/>
          </a:ln>
        </p:spPr>
        <p:style>
          <a:lnRef idx="0"/>
          <a:fillRef idx="0"/>
          <a:effectRef idx="0"/>
          <a:fontRef idx="minor"/>
        </p:style>
      </p:sp>
      <p:sp>
        <p:nvSpPr>
          <p:cNvPr id="82" name="CustomShape 21"/>
          <p:cNvSpPr/>
          <p:nvPr/>
        </p:nvSpPr>
        <p:spPr>
          <a:xfrm>
            <a:off x="1073520" y="6600240"/>
            <a:ext cx="119880" cy="252360"/>
          </a:xfrm>
          <a:prstGeom prst="rect">
            <a:avLst/>
          </a:prstGeom>
          <a:solidFill>
            <a:srgbClr val="2e5369"/>
          </a:solidFill>
          <a:ln>
            <a:noFill/>
          </a:ln>
        </p:spPr>
        <p:style>
          <a:lnRef idx="0"/>
          <a:fillRef idx="0"/>
          <a:effectRef idx="0"/>
          <a:fontRef idx="minor"/>
        </p:style>
      </p:sp>
      <p:sp>
        <p:nvSpPr>
          <p:cNvPr id="83" name="CustomShape 22"/>
          <p:cNvSpPr/>
          <p:nvPr/>
        </p:nvSpPr>
        <p:spPr>
          <a:xfrm>
            <a:off x="973800" y="5897160"/>
            <a:ext cx="137160" cy="673560"/>
          </a:xfrm>
          <a:prstGeom prst="rect">
            <a:avLst/>
          </a:prstGeom>
          <a:solidFill>
            <a:srgbClr val="2e5369"/>
          </a:solidFill>
          <a:ln>
            <a:noFill/>
          </a:ln>
        </p:spPr>
        <p:style>
          <a:lnRef idx="0"/>
          <a:fillRef idx="0"/>
          <a:effectRef idx="0"/>
          <a:fontRef idx="minor"/>
        </p:style>
      </p:sp>
      <p:sp>
        <p:nvSpPr>
          <p:cNvPr id="84" name="CustomShape 23"/>
          <p:cNvSpPr/>
          <p:nvPr/>
        </p:nvSpPr>
        <p:spPr>
          <a:xfrm>
            <a:off x="973800" y="5772600"/>
            <a:ext cx="37440" cy="227160"/>
          </a:xfrm>
          <a:prstGeom prst="rect">
            <a:avLst/>
          </a:prstGeom>
          <a:solidFill>
            <a:srgbClr val="2e5369"/>
          </a:solidFill>
          <a:ln>
            <a:noFill/>
          </a:ln>
        </p:spPr>
        <p:style>
          <a:lnRef idx="0"/>
          <a:fillRef idx="0"/>
          <a:effectRef idx="0"/>
          <a:fontRef idx="minor"/>
        </p:style>
      </p:sp>
      <p:sp>
        <p:nvSpPr>
          <p:cNvPr id="85" name="CustomShape 24"/>
          <p:cNvSpPr/>
          <p:nvPr/>
        </p:nvSpPr>
        <p:spPr>
          <a:xfrm>
            <a:off x="1006200" y="6322680"/>
            <a:ext cx="209880" cy="529920"/>
          </a:xfrm>
          <a:prstGeom prst="rect">
            <a:avLst/>
          </a:prstGeom>
          <a:solidFill>
            <a:srgbClr val="2e5369"/>
          </a:solidFill>
          <a:ln>
            <a:noFill/>
          </a:ln>
        </p:spPr>
        <p:style>
          <a:lnRef idx="0"/>
          <a:fillRef idx="0"/>
          <a:effectRef idx="0"/>
          <a:fontRef idx="minor"/>
        </p:style>
      </p:sp>
      <p:sp>
        <p:nvSpPr>
          <p:cNvPr id="86" name="CustomShape 25"/>
          <p:cNvSpPr/>
          <p:nvPr/>
        </p:nvSpPr>
        <p:spPr>
          <a:xfrm>
            <a:off x="0" y="0"/>
            <a:ext cx="182160" cy="6857280"/>
          </a:xfrm>
          <a:prstGeom prst="rect">
            <a:avLst/>
          </a:prstGeom>
          <a:solidFill>
            <a:srgbClr val="2e5369"/>
          </a:solidFill>
          <a:ln w="9360">
            <a:noFill/>
          </a:ln>
        </p:spPr>
        <p:style>
          <a:lnRef idx="0"/>
          <a:fillRef idx="0"/>
          <a:effectRef idx="0"/>
          <a:fontRef idx="minor"/>
        </p:style>
      </p:sp>
      <p:sp>
        <p:nvSpPr>
          <p:cNvPr id="87" name="CustomShape 26"/>
          <p:cNvSpPr/>
          <p:nvPr/>
        </p:nvSpPr>
        <p:spPr>
          <a:xfrm flipV="1">
            <a:off x="-3960" y="713160"/>
            <a:ext cx="1587960" cy="506520"/>
          </a:xfrm>
          <a:prstGeom prst="rect">
            <a:avLst/>
          </a:prstGeom>
          <a:solidFill>
            <a:srgbClr val="353535"/>
          </a:solidFill>
          <a:ln>
            <a:noFill/>
          </a:ln>
        </p:spPr>
        <p:style>
          <a:lnRef idx="0"/>
          <a:fillRef idx="0"/>
          <a:effectRef idx="0"/>
          <a:fontRef idx="minor"/>
        </p:style>
      </p:sp>
      <p:sp>
        <p:nvSpPr>
          <p:cNvPr id="88" name="PlaceHolder 27"/>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89"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2460600" y="543960"/>
            <a:ext cx="8914680" cy="2262240"/>
          </a:xfrm>
          <a:prstGeom prst="rect">
            <a:avLst/>
          </a:prstGeom>
          <a:noFill/>
          <a:ln>
            <a:noFill/>
          </a:ln>
        </p:spPr>
        <p:style>
          <a:lnRef idx="0"/>
          <a:fillRef idx="0"/>
          <a:effectRef idx="0"/>
          <a:fontRef idx="minor"/>
        </p:style>
        <p:txBody>
          <a:bodyPr lIns="90000" rIns="90000" tIns="45000" bIns="45000" anchor="b"/>
          <a:p>
            <a:r>
              <a:rPr b="1" lang="en-IN" sz="4800" spc="-1" strike="noStrike">
                <a:solidFill>
                  <a:srgbClr val="178dbb"/>
                </a:solidFill>
                <a:uFill>
                  <a:solidFill>
                    <a:srgbClr val="ffffff"/>
                  </a:solidFill>
                </a:uFill>
                <a:latin typeface="Times New Roman"/>
              </a:rPr>
              <a:t>Analyzing mygov.in suggestions</a:t>
            </a:r>
            <a:endParaRPr lang="en-IN" sz="1800" spc="-1" strike="noStrike">
              <a:solidFill>
                <a:srgbClr val="000000"/>
              </a:solidFill>
              <a:uFill>
                <a:solidFill>
                  <a:srgbClr val="ffffff"/>
                </a:solidFill>
              </a:uFill>
              <a:latin typeface="Arial"/>
            </a:endParaRPr>
          </a:p>
          <a:p>
            <a:pPr>
              <a:lnSpc>
                <a:spcPct val="100000"/>
              </a:lnSpc>
            </a:pPr>
            <a:r>
              <a:rPr b="1" lang="en-IN" sz="4800" spc="-1" strike="noStrike">
                <a:solidFill>
                  <a:srgbClr val="178dbb"/>
                </a:solidFill>
                <a:uFill>
                  <a:solidFill>
                    <a:srgbClr val="ffffff"/>
                  </a:solidFill>
                </a:uFill>
                <a:latin typeface="Times New Roman"/>
              </a:rPr>
              <a:t>(mann-ki-baat)</a:t>
            </a:r>
            <a:endParaRPr lang="en-IN" sz="1800" spc="-1" strike="noStrike">
              <a:solidFill>
                <a:srgbClr val="000000"/>
              </a:solidFill>
              <a:uFill>
                <a:solidFill>
                  <a:srgbClr val="ffffff"/>
                </a:solidFill>
              </a:uFill>
              <a:latin typeface="Arial"/>
            </a:endParaRPr>
          </a:p>
        </p:txBody>
      </p:sp>
      <p:pic>
        <p:nvPicPr>
          <p:cNvPr id="125" name="" descr=""/>
          <p:cNvPicPr/>
          <p:nvPr/>
        </p:nvPicPr>
        <p:blipFill>
          <a:blip r:embed="rId1"/>
          <a:stretch/>
        </p:blipFill>
        <p:spPr>
          <a:xfrm>
            <a:off x="4104000" y="3153240"/>
            <a:ext cx="4751640" cy="27504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lang="en-IN" sz="3600" spc="-1" strike="noStrike">
                <a:solidFill>
                  <a:srgbClr val="178dbb"/>
                </a:solidFill>
                <a:uFill>
                  <a:solidFill>
                    <a:srgbClr val="ffffff"/>
                  </a:solidFill>
                </a:uFill>
                <a:latin typeface="Century Gothic"/>
              </a:rPr>
              <a:t>Application of clustering algorithm, i.e., KMeans</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
        <p:nvSpPr>
          <p:cNvPr id="152"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404040"/>
              </a:buClr>
              <a:buFont typeface="Wingdings 3" charset="2"/>
              <a:buChar char=""/>
            </a:pPr>
            <a:r>
              <a:rPr b="1" i="1" lang="en-IN" sz="2800" spc="-1" strike="noStrike">
                <a:solidFill>
                  <a:srgbClr val="404040"/>
                </a:solidFill>
                <a:uFill>
                  <a:solidFill>
                    <a:srgbClr val="ffffff"/>
                  </a:solidFill>
                </a:uFill>
                <a:latin typeface="Times New Roman"/>
              </a:rPr>
              <a:t>k</a:t>
            </a:r>
            <a:r>
              <a:rPr b="1" lang="en-IN" sz="2800" spc="-1" strike="noStrike">
                <a:solidFill>
                  <a:srgbClr val="404040"/>
                </a:solidFill>
                <a:uFill>
                  <a:solidFill>
                    <a:srgbClr val="ffffff"/>
                  </a:solidFill>
                </a:uFill>
                <a:latin typeface="Times New Roman"/>
              </a:rPr>
              <a:t>-means clustering</a:t>
            </a:r>
            <a:r>
              <a:rPr lang="en-IN" sz="2800" spc="-1" strike="noStrike">
                <a:solidFill>
                  <a:srgbClr val="404040"/>
                </a:solidFill>
                <a:uFill>
                  <a:solidFill>
                    <a:srgbClr val="ffffff"/>
                  </a:solidFill>
                </a:uFill>
                <a:latin typeface="Times New Roman"/>
              </a:rPr>
              <a:t> is a method of vector quantization, used for cluster analysis in data mining. </a:t>
            </a:r>
            <a:r>
              <a:rPr i="1" lang="en-IN" sz="2800" spc="-1" strike="noStrike">
                <a:solidFill>
                  <a:srgbClr val="404040"/>
                </a:solidFill>
                <a:uFill>
                  <a:solidFill>
                    <a:srgbClr val="ffffff"/>
                  </a:solidFill>
                </a:uFill>
                <a:latin typeface="Times New Roman"/>
              </a:rPr>
              <a:t>k</a:t>
            </a:r>
            <a:r>
              <a:rPr lang="en-IN" sz="2800" spc="-1" strike="noStrike">
                <a:solidFill>
                  <a:srgbClr val="404040"/>
                </a:solidFill>
                <a:uFill>
                  <a:solidFill>
                    <a:srgbClr val="ffffff"/>
                  </a:solidFill>
                </a:uFill>
                <a:latin typeface="Times New Roman"/>
              </a:rPr>
              <a:t>-means clustering aims to partition </a:t>
            </a:r>
            <a:r>
              <a:rPr i="1" lang="en-IN" sz="2800" spc="-1" strike="noStrike">
                <a:solidFill>
                  <a:srgbClr val="404040"/>
                </a:solidFill>
                <a:uFill>
                  <a:solidFill>
                    <a:srgbClr val="ffffff"/>
                  </a:solidFill>
                </a:uFill>
                <a:latin typeface="Times New Roman"/>
              </a:rPr>
              <a:t>n</a:t>
            </a:r>
            <a:r>
              <a:rPr lang="en-IN" sz="2800" spc="-1" strike="noStrike">
                <a:solidFill>
                  <a:srgbClr val="404040"/>
                </a:solidFill>
                <a:uFill>
                  <a:solidFill>
                    <a:srgbClr val="ffffff"/>
                  </a:solidFill>
                </a:uFill>
                <a:latin typeface="Times New Roman"/>
              </a:rPr>
              <a:t> observations into </a:t>
            </a:r>
            <a:r>
              <a:rPr i="1" lang="en-IN" sz="2800" spc="-1" strike="noStrike">
                <a:solidFill>
                  <a:srgbClr val="404040"/>
                </a:solidFill>
                <a:uFill>
                  <a:solidFill>
                    <a:srgbClr val="ffffff"/>
                  </a:solidFill>
                </a:uFill>
                <a:latin typeface="Times New Roman"/>
              </a:rPr>
              <a:t>k</a:t>
            </a:r>
            <a:r>
              <a:rPr lang="en-IN" sz="2800" spc="-1" strike="noStrike">
                <a:solidFill>
                  <a:srgbClr val="404040"/>
                </a:solidFill>
                <a:uFill>
                  <a:solidFill>
                    <a:srgbClr val="ffffff"/>
                  </a:solidFill>
                </a:uFill>
                <a:latin typeface="Times New Roman"/>
              </a:rPr>
              <a:t> clusters in which each observation belongs to the cluster with the nearest mean, serving as a prototype of the cluster. </a:t>
            </a:r>
            <a:endParaRPr lang="en-IN" sz="1800" spc="-1" strike="noStrike">
              <a:solidFill>
                <a:srgbClr val="000000"/>
              </a:solidFill>
              <a:uFill>
                <a:solidFill>
                  <a:srgbClr val="ffffff"/>
                </a:solidFill>
              </a:uFill>
              <a:latin typeface="Arial"/>
            </a:endParaRPr>
          </a:p>
          <a:p>
            <a:pPr marL="216000" indent="-216000">
              <a:lnSpc>
                <a:spcPct val="100000"/>
              </a:lnSpc>
              <a:buClr>
                <a:srgbClr val="404040"/>
              </a:buClr>
              <a:buFont typeface="Wingdings 3" charset="2"/>
              <a:buChar char=""/>
            </a:pPr>
            <a:r>
              <a:rPr lang="en-IN" sz="2800" spc="-1" strike="noStrike">
                <a:solidFill>
                  <a:srgbClr val="404040"/>
                </a:solidFill>
                <a:uFill>
                  <a:solidFill>
                    <a:srgbClr val="ffffff"/>
                  </a:solidFill>
                </a:uFill>
                <a:latin typeface="Times New Roman"/>
              </a:rPr>
              <a:t>A distance measure is needed to determine the “closeness” of instances.</a:t>
            </a:r>
            <a:endParaRPr lang="en-IN" sz="1800" spc="-1" strike="noStrike">
              <a:solidFill>
                <a:srgbClr val="000000"/>
              </a:solidFill>
              <a:uFill>
                <a:solidFill>
                  <a:srgbClr val="ffffff"/>
                </a:solidFill>
              </a:uFill>
              <a:latin typeface="Arial"/>
            </a:endParaRPr>
          </a:p>
          <a:p>
            <a:pPr marL="216000" indent="-216000">
              <a:lnSpc>
                <a:spcPct val="100000"/>
              </a:lnSpc>
              <a:buClr>
                <a:srgbClr val="404040"/>
              </a:buClr>
              <a:buFont typeface="Wingdings 3" charset="2"/>
              <a:buChar char=""/>
            </a:pPr>
            <a:r>
              <a:rPr lang="en-IN" sz="2800" spc="-1" strike="noStrike">
                <a:solidFill>
                  <a:srgbClr val="404040"/>
                </a:solidFill>
                <a:uFill>
                  <a:solidFill>
                    <a:srgbClr val="ffffff"/>
                  </a:solidFill>
                </a:uFill>
                <a:latin typeface="Times New Roman"/>
              </a:rPr>
              <a:t>Classify an instance by finding its nearest neighbors and picking the most popular class among the neighbors. </a:t>
            </a:r>
            <a:endParaRPr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3" name="" descr=""/>
          <p:cNvPicPr/>
          <p:nvPr/>
        </p:nvPicPr>
        <p:blipFill>
          <a:blip r:embed="rId1"/>
          <a:stretch/>
        </p:blipFill>
        <p:spPr>
          <a:xfrm>
            <a:off x="4176000" y="466560"/>
            <a:ext cx="3671640" cy="5653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1888560" y="807480"/>
            <a:ext cx="8911080" cy="1280160"/>
          </a:xfrm>
          <a:prstGeom prst="rect">
            <a:avLst/>
          </a:prstGeom>
          <a:noFill/>
          <a:ln>
            <a:noFill/>
          </a:ln>
        </p:spPr>
        <p:style>
          <a:lnRef idx="0"/>
          <a:fillRef idx="0"/>
          <a:effectRef idx="0"/>
          <a:fontRef idx="minor"/>
        </p:style>
        <p:txBody>
          <a:bodyPr lIns="90000" rIns="90000" tIns="45000" bIns="45000"/>
          <a:p>
            <a:r>
              <a:rPr lang="en-IN" sz="2400" spc="-1" strike="noStrike">
                <a:solidFill>
                  <a:srgbClr val="000000"/>
                </a:solidFill>
                <a:uFill>
                  <a:solidFill>
                    <a:srgbClr val="ffffff"/>
                  </a:solidFill>
                </a:uFill>
                <a:latin typeface="Century Gothic"/>
              </a:rPr>
              <a:t>Clusters formed after application of K Means Algorithm  </a:t>
            </a:r>
            <a:endParaRPr lang="en-IN" sz="1800" spc="-1" strike="noStrike">
              <a:solidFill>
                <a:srgbClr val="000000"/>
              </a:solidFill>
              <a:uFill>
                <a:solidFill>
                  <a:srgbClr val="ffffff"/>
                </a:solidFill>
              </a:uFill>
              <a:latin typeface="Arial"/>
            </a:endParaRPr>
          </a:p>
        </p:txBody>
      </p:sp>
      <p:pic>
        <p:nvPicPr>
          <p:cNvPr id="155" name="" descr=""/>
          <p:cNvPicPr/>
          <p:nvPr/>
        </p:nvPicPr>
        <p:blipFill>
          <a:blip r:embed="rId1"/>
          <a:srcRect l="0" t="1191409" r="0" b="0"/>
          <a:stretch/>
        </p:blipFill>
        <p:spPr>
          <a:xfrm>
            <a:off x="1008000" y="1605600"/>
            <a:ext cx="10439640" cy="39380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2593080" y="624240"/>
            <a:ext cx="8911080" cy="1280160"/>
          </a:xfrm>
          <a:prstGeom prst="rect">
            <a:avLst/>
          </a:prstGeom>
          <a:noFill/>
          <a:ln>
            <a:noFill/>
          </a:ln>
        </p:spPr>
        <p:style>
          <a:lnRef idx="0"/>
          <a:fillRef idx="0"/>
          <a:effectRef idx="0"/>
          <a:fontRef idx="minor"/>
        </p:style>
        <p:txBody>
          <a:bodyPr lIns="0" rIns="0" tIns="0" bIns="0" anchor="ctr"/>
          <a:p>
            <a:r>
              <a:rPr b="1" lang="en-IN" sz="2400" spc="-1" strike="noStrike" u="sng">
                <a:solidFill>
                  <a:srgbClr val="000000"/>
                </a:solidFill>
                <a:uFill>
                  <a:solidFill>
                    <a:srgbClr val="ffffff"/>
                  </a:solidFill>
                </a:uFill>
                <a:latin typeface="Century Gothic"/>
              </a:rPr>
              <a:t>Segregating Data on the basis of likes</a:t>
            </a:r>
            <a:r>
              <a:rPr b="1" lang="en-IN" sz="1800" spc="-1" strike="noStrike" u="sng">
                <a:solidFill>
                  <a:srgbClr val="000000"/>
                </a:solidFill>
                <a:uFill>
                  <a:solidFill>
                    <a:srgbClr val="ffffff"/>
                  </a:solidFill>
                </a:uFill>
                <a:latin typeface="Century Gothic"/>
              </a:rPr>
              <a:t> </a:t>
            </a:r>
            <a:endParaRPr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2232000" y="1584000"/>
            <a:ext cx="9071640" cy="3599640"/>
          </a:xfrm>
          <a:prstGeom prst="rect">
            <a:avLst/>
          </a:prstGeom>
          <a:noFill/>
          <a:ln>
            <a:noFill/>
          </a:ln>
        </p:spPr>
        <p:style>
          <a:lnRef idx="0"/>
          <a:fillRef idx="0"/>
          <a:effectRef idx="0"/>
          <a:fontRef idx="minor"/>
        </p:style>
        <p:txBody>
          <a:bodyPr lIns="90000" rIns="90000" tIns="45000" bIns="45000"/>
          <a:p>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&lt;span&gt; </a:t>
            </a:r>
            <a:endParaRPr lang="en-IN" sz="1800" spc="-1" strike="noStrike">
              <a:solidFill>
                <a:srgbClr val="000000"/>
              </a:solidFill>
              <a:uFill>
                <a:solidFill>
                  <a:srgbClr val="ffffff"/>
                </a:solidFill>
              </a:uFill>
              <a:latin typeface="Arial"/>
            </a:endParaRPr>
          </a:p>
          <a:p>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&lt;a class="like_count" title="Login to Like" href="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https://www.mygov.in/user/login?r=node%2F267721%3Ffield_hashtags_tid%3D%26sort_by%3Dcreated%26sort_order%3DDESC%2F%23comment-wrapper-101096511"&gt;Like&lt;/a&gt;</a:t>
            </a:r>
            <a:endParaRPr lang="en-IN" sz="1800" spc="-1" strike="noStrike">
              <a:solidFill>
                <a:srgbClr val="000000"/>
              </a:solidFill>
              <a:uFill>
                <a:solidFill>
                  <a:srgbClr val="ffffff"/>
                </a:solidFill>
              </a:uFill>
              <a:latin typeface="Arial"/>
            </a:endParaRPr>
          </a:p>
          <a:p>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&lt;span class="</a:t>
            </a:r>
            <a:r>
              <a:rPr b="1"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like_count_value</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"&gt;(21)&lt;/span&gt;</a:t>
            </a:r>
            <a:endParaRPr lang="en-IN" sz="1800" spc="-1" strike="noStrike">
              <a:solidFill>
                <a:srgbClr val="000000"/>
              </a:solidFill>
              <a:uFill>
                <a:solidFill>
                  <a:srgbClr val="ffffff"/>
                </a:solidFill>
              </a:uFill>
              <a:latin typeface="Arial"/>
            </a:endParaRPr>
          </a:p>
          <a:p>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24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&lt;/span&gt; </a:t>
            </a:r>
            <a:endParaRPr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2593080" y="624240"/>
            <a:ext cx="8911080" cy="1280160"/>
          </a:xfrm>
          <a:prstGeom prst="rect">
            <a:avLst/>
          </a:prstGeom>
          <a:noFill/>
          <a:ln>
            <a:noFill/>
          </a:ln>
        </p:spPr>
        <p:style>
          <a:lnRef idx="0"/>
          <a:fillRef idx="0"/>
          <a:effectRef idx="0"/>
          <a:fontRef idx="minor"/>
        </p:style>
      </p:sp>
      <p:pic>
        <p:nvPicPr>
          <p:cNvPr id="159" name="" descr=""/>
          <p:cNvPicPr/>
          <p:nvPr/>
        </p:nvPicPr>
        <p:blipFill>
          <a:blip r:embed="rId1"/>
          <a:srcRect l="264977" t="663834" r="264977" b="0"/>
          <a:stretch/>
        </p:blipFill>
        <p:spPr>
          <a:xfrm>
            <a:off x="1163520" y="1008000"/>
            <a:ext cx="10212120" cy="55436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1584000" y="216000"/>
            <a:ext cx="9215640" cy="64076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2592000" y="1537920"/>
            <a:ext cx="8914680" cy="11257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Times New Roman"/>
              </a:rPr>
              <a:t>Presented By:</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Times New Roman"/>
              </a:rPr>
              <a:t>Ankita Jain(001)</a:t>
            </a:r>
            <a:endParaRPr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Times New Roman"/>
              </a:rPr>
              <a:t>Aishwarya Gupta(035)</a:t>
            </a:r>
            <a:endParaRPr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Times New Roman"/>
              </a:rPr>
              <a:t>Anamika Katyal(039)</a:t>
            </a:r>
            <a:endParaRPr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Times New Roman"/>
              </a:rPr>
              <a:t>Nitika Jain(040)</a:t>
            </a:r>
            <a:endParaRPr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Times New Roman"/>
              </a:rPr>
              <a:t>Priya Bansal(075)</a:t>
            </a:r>
            <a:endParaRPr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Times New Roman"/>
              </a:rPr>
              <a:t>Prerna Killedar(076)</a:t>
            </a:r>
            <a:endParaRPr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lang="en-IN" sz="3600" spc="-1" strike="noStrike">
                <a:solidFill>
                  <a:srgbClr val="178dbb"/>
                </a:solidFill>
                <a:uFill>
                  <a:solidFill>
                    <a:srgbClr val="ffffff"/>
                  </a:solidFill>
                </a:uFill>
                <a:latin typeface="Century Gothic"/>
              </a:rPr>
              <a:t>Implementation Process</a:t>
            </a:r>
            <a:endParaRPr lang="en-IN" sz="1800" spc="-1" strike="noStrike">
              <a:solidFill>
                <a:srgbClr val="000000"/>
              </a:solidFill>
              <a:uFill>
                <a:solidFill>
                  <a:srgbClr val="ffffff"/>
                </a:solidFill>
              </a:uFill>
              <a:latin typeface="Arial"/>
            </a:endParaRPr>
          </a:p>
        </p:txBody>
      </p:sp>
      <p:sp>
        <p:nvSpPr>
          <p:cNvPr id="127" name="CustomShape 2"/>
          <p:cNvSpPr/>
          <p:nvPr/>
        </p:nvSpPr>
        <p:spPr>
          <a:xfrm>
            <a:off x="2518560" y="1339560"/>
            <a:ext cx="2158920" cy="1199160"/>
          </a:xfrm>
          <a:prstGeom prst="roundRect">
            <a:avLst>
              <a:gd name="adj" fmla="val 10000"/>
            </a:avLst>
          </a:prstGeom>
          <a:solidFill>
            <a:srgbClr val="353535"/>
          </a:solidFill>
          <a:ln w="15840">
            <a:solidFill>
              <a:srgbClr val="ffffff"/>
            </a:solidFill>
            <a:round/>
          </a:ln>
        </p:spPr>
        <p:style>
          <a:lnRef idx="0"/>
          <a:fillRef idx="0"/>
          <a:effectRef idx="0"/>
          <a:fontRef idx="minor"/>
        </p:style>
        <p:txBody>
          <a:bodyPr lIns="72360" rIns="72360" tIns="107640" bIns="107280" anchor="ctr"/>
          <a:p>
            <a:pPr algn="ctr">
              <a:lnSpc>
                <a:spcPct val="90000"/>
              </a:lnSpc>
            </a:pPr>
            <a:r>
              <a:rPr lang="en-IN" sz="1900" spc="-1" strike="noStrike">
                <a:solidFill>
                  <a:srgbClr val="ffffff"/>
                </a:solidFill>
                <a:uFill>
                  <a:solidFill>
                    <a:srgbClr val="ffffff"/>
                  </a:solidFill>
                </a:uFill>
                <a:latin typeface="Century Gothic"/>
              </a:rPr>
              <a:t>Data Mining using beautiful soup</a:t>
            </a:r>
            <a:endParaRPr lang="en-IN" sz="1800" spc="-1" strike="noStrike">
              <a:solidFill>
                <a:srgbClr val="000000"/>
              </a:solidFill>
              <a:uFill>
                <a:solidFill>
                  <a:srgbClr val="ffffff"/>
                </a:solidFill>
              </a:uFill>
              <a:latin typeface="Arial"/>
            </a:endParaRPr>
          </a:p>
        </p:txBody>
      </p:sp>
      <p:sp>
        <p:nvSpPr>
          <p:cNvPr id="128" name="CustomShape 3"/>
          <p:cNvSpPr/>
          <p:nvPr/>
        </p:nvSpPr>
        <p:spPr>
          <a:xfrm rot="5400000">
            <a:off x="3373920" y="2568960"/>
            <a:ext cx="449280" cy="539280"/>
          </a:xfrm>
          <a:prstGeom prst="rightArrow">
            <a:avLst>
              <a:gd name="adj1" fmla="val 60000"/>
              <a:gd name="adj2" fmla="val 50000"/>
            </a:avLst>
          </a:prstGeom>
          <a:solidFill>
            <a:srgbClr val="aeaeae"/>
          </a:solidFill>
          <a:ln>
            <a:noFill/>
          </a:ln>
        </p:spPr>
        <p:style>
          <a:lnRef idx="0"/>
          <a:fillRef idx="0"/>
          <a:effectRef idx="0"/>
          <a:fontRef idx="minor"/>
        </p:style>
      </p:sp>
      <p:sp>
        <p:nvSpPr>
          <p:cNvPr id="129" name="CustomShape 4"/>
          <p:cNvSpPr/>
          <p:nvPr/>
        </p:nvSpPr>
        <p:spPr>
          <a:xfrm>
            <a:off x="2518560" y="3138840"/>
            <a:ext cx="2158920" cy="1199160"/>
          </a:xfrm>
          <a:prstGeom prst="roundRect">
            <a:avLst>
              <a:gd name="adj" fmla="val 10000"/>
            </a:avLst>
          </a:prstGeom>
          <a:solidFill>
            <a:srgbClr val="353535"/>
          </a:solidFill>
          <a:ln w="15840">
            <a:solidFill>
              <a:srgbClr val="ffffff"/>
            </a:solidFill>
            <a:round/>
          </a:ln>
        </p:spPr>
        <p:style>
          <a:lnRef idx="0"/>
          <a:fillRef idx="0"/>
          <a:effectRef idx="0"/>
          <a:fontRef idx="minor"/>
        </p:style>
        <p:txBody>
          <a:bodyPr lIns="72360" rIns="72360" tIns="107640" bIns="107280" anchor="ctr"/>
          <a:p>
            <a:pPr algn="ctr">
              <a:lnSpc>
                <a:spcPct val="90000"/>
              </a:lnSpc>
            </a:pPr>
            <a:r>
              <a:rPr lang="en-IN" sz="1900" spc="-1" strike="noStrike">
                <a:solidFill>
                  <a:srgbClr val="ffffff"/>
                </a:solidFill>
                <a:uFill>
                  <a:solidFill>
                    <a:srgbClr val="ffffff"/>
                  </a:solidFill>
                </a:uFill>
                <a:latin typeface="Century Gothic"/>
              </a:rPr>
              <a:t>Storing the data in a txt file</a:t>
            </a:r>
            <a:endParaRPr lang="en-IN" sz="1800" spc="-1" strike="noStrike">
              <a:solidFill>
                <a:srgbClr val="000000"/>
              </a:solidFill>
              <a:uFill>
                <a:solidFill>
                  <a:srgbClr val="ffffff"/>
                </a:solidFill>
              </a:uFill>
              <a:latin typeface="Arial"/>
            </a:endParaRPr>
          </a:p>
          <a:p>
            <a:pPr algn="ctr">
              <a:lnSpc>
                <a:spcPct val="90000"/>
              </a:lnSpc>
            </a:pPr>
            <a:endParaRPr lang="en-IN" sz="1800" spc="-1" strike="noStrike">
              <a:solidFill>
                <a:srgbClr val="000000"/>
              </a:solidFill>
              <a:uFill>
                <a:solidFill>
                  <a:srgbClr val="ffffff"/>
                </a:solidFill>
              </a:uFill>
              <a:latin typeface="Arial"/>
            </a:endParaRPr>
          </a:p>
        </p:txBody>
      </p:sp>
      <p:sp>
        <p:nvSpPr>
          <p:cNvPr id="130" name="CustomShape 5"/>
          <p:cNvSpPr/>
          <p:nvPr/>
        </p:nvSpPr>
        <p:spPr>
          <a:xfrm rot="5400000">
            <a:off x="3373920" y="4368600"/>
            <a:ext cx="449280" cy="539280"/>
          </a:xfrm>
          <a:prstGeom prst="rightArrow">
            <a:avLst>
              <a:gd name="adj1" fmla="val 60000"/>
              <a:gd name="adj2" fmla="val 50000"/>
            </a:avLst>
          </a:prstGeom>
          <a:solidFill>
            <a:srgbClr val="aeaeae"/>
          </a:solidFill>
          <a:ln>
            <a:noFill/>
          </a:ln>
        </p:spPr>
        <p:style>
          <a:lnRef idx="0"/>
          <a:fillRef idx="0"/>
          <a:effectRef idx="0"/>
          <a:fontRef idx="minor"/>
        </p:style>
      </p:sp>
      <p:sp>
        <p:nvSpPr>
          <p:cNvPr id="131" name="CustomShape 6"/>
          <p:cNvSpPr/>
          <p:nvPr/>
        </p:nvSpPr>
        <p:spPr>
          <a:xfrm>
            <a:off x="2518560" y="4938480"/>
            <a:ext cx="2158920" cy="1199160"/>
          </a:xfrm>
          <a:prstGeom prst="roundRect">
            <a:avLst>
              <a:gd name="adj" fmla="val 10000"/>
            </a:avLst>
          </a:prstGeom>
          <a:solidFill>
            <a:srgbClr val="353535"/>
          </a:solidFill>
          <a:ln w="15840">
            <a:solidFill>
              <a:srgbClr val="ffffff"/>
            </a:solidFill>
            <a:round/>
          </a:ln>
        </p:spPr>
        <p:style>
          <a:lnRef idx="0"/>
          <a:fillRef idx="0"/>
          <a:effectRef idx="0"/>
          <a:fontRef idx="minor"/>
        </p:style>
        <p:txBody>
          <a:bodyPr lIns="72360" rIns="72360" tIns="107640" bIns="107280" anchor="ctr"/>
          <a:p>
            <a:pPr algn="ctr">
              <a:lnSpc>
                <a:spcPct val="90000"/>
              </a:lnSpc>
            </a:pPr>
            <a:r>
              <a:rPr lang="en-IN" sz="1900" spc="-1" strike="noStrike">
                <a:solidFill>
                  <a:srgbClr val="ffffff"/>
                </a:solidFill>
                <a:uFill>
                  <a:solidFill>
                    <a:srgbClr val="ffffff"/>
                  </a:solidFill>
                </a:uFill>
                <a:latin typeface="Century Gothic"/>
              </a:rPr>
              <a:t>Nltk implementation</a:t>
            </a:r>
            <a:endParaRPr lang="en-IN" sz="1800" spc="-1" strike="noStrike">
              <a:solidFill>
                <a:srgbClr val="000000"/>
              </a:solidFill>
              <a:uFill>
                <a:solidFill>
                  <a:srgbClr val="ffffff"/>
                </a:solidFill>
              </a:uFill>
              <a:latin typeface="Arial"/>
            </a:endParaRPr>
          </a:p>
          <a:p>
            <a:pPr algn="ctr">
              <a:lnSpc>
                <a:spcPct val="90000"/>
              </a:lnSpc>
            </a:pPr>
            <a:r>
              <a:rPr lang="en-IN" sz="1900" spc="-1" strike="noStrike">
                <a:solidFill>
                  <a:srgbClr val="ffffff"/>
                </a:solidFill>
                <a:uFill>
                  <a:solidFill>
                    <a:srgbClr val="ffffff"/>
                  </a:solidFill>
                </a:uFill>
                <a:latin typeface="Century Gothic"/>
              </a:rPr>
              <a:t>(preprocessing)</a:t>
            </a:r>
            <a:endParaRPr lang="en-IN" sz="1800" spc="-1" strike="noStrike">
              <a:solidFill>
                <a:srgbClr val="000000"/>
              </a:solidFill>
              <a:uFill>
                <a:solidFill>
                  <a:srgbClr val="ffffff"/>
                </a:solidFill>
              </a:uFill>
              <a:latin typeface="Arial"/>
            </a:endParaRPr>
          </a:p>
        </p:txBody>
      </p:sp>
      <p:sp>
        <p:nvSpPr>
          <p:cNvPr id="132" name="CustomShape 7"/>
          <p:cNvSpPr/>
          <p:nvPr/>
        </p:nvSpPr>
        <p:spPr>
          <a:xfrm>
            <a:off x="5586120" y="1339560"/>
            <a:ext cx="2488680" cy="1199160"/>
          </a:xfrm>
          <a:prstGeom prst="roundRect">
            <a:avLst>
              <a:gd name="adj" fmla="val 10000"/>
            </a:avLst>
          </a:prstGeom>
          <a:solidFill>
            <a:srgbClr val="353535"/>
          </a:solidFill>
          <a:ln w="15840">
            <a:solidFill>
              <a:srgbClr val="ffffff"/>
            </a:solidFill>
            <a:round/>
          </a:ln>
        </p:spPr>
        <p:style>
          <a:lnRef idx="0"/>
          <a:fillRef idx="0"/>
          <a:effectRef idx="0"/>
          <a:fontRef idx="minor"/>
        </p:style>
        <p:txBody>
          <a:bodyPr lIns="68760" rIns="68760" tIns="104040" bIns="103680" anchor="ctr"/>
          <a:p>
            <a:pPr algn="ctr">
              <a:lnSpc>
                <a:spcPct val="90000"/>
              </a:lnSpc>
            </a:pPr>
            <a:r>
              <a:rPr lang="en-IN" sz="1800" spc="-1" strike="noStrike">
                <a:solidFill>
                  <a:srgbClr val="ffffff"/>
                </a:solidFill>
                <a:uFill>
                  <a:solidFill>
                    <a:srgbClr val="ffffff"/>
                  </a:solidFill>
                </a:uFill>
                <a:latin typeface="Century Gothic"/>
              </a:rPr>
              <a:t>Storing the pre processed data</a:t>
            </a:r>
            <a:endParaRPr lang="en-IN" sz="1800" spc="-1" strike="noStrike">
              <a:solidFill>
                <a:srgbClr val="000000"/>
              </a:solidFill>
              <a:uFill>
                <a:solidFill>
                  <a:srgbClr val="ffffff"/>
                </a:solidFill>
              </a:uFill>
              <a:latin typeface="Arial"/>
            </a:endParaRPr>
          </a:p>
        </p:txBody>
      </p:sp>
      <p:sp>
        <p:nvSpPr>
          <p:cNvPr id="133" name="CustomShape 8"/>
          <p:cNvSpPr/>
          <p:nvPr/>
        </p:nvSpPr>
        <p:spPr>
          <a:xfrm rot="5400000">
            <a:off x="6606360" y="2568960"/>
            <a:ext cx="449280" cy="539280"/>
          </a:xfrm>
          <a:prstGeom prst="rightArrow">
            <a:avLst>
              <a:gd name="adj1" fmla="val 60000"/>
              <a:gd name="adj2" fmla="val 50000"/>
            </a:avLst>
          </a:prstGeom>
          <a:solidFill>
            <a:srgbClr val="aeaeae"/>
          </a:solidFill>
          <a:ln>
            <a:noFill/>
          </a:ln>
        </p:spPr>
        <p:style>
          <a:lnRef idx="0"/>
          <a:fillRef idx="0"/>
          <a:effectRef idx="0"/>
          <a:fontRef idx="minor"/>
        </p:style>
      </p:sp>
      <p:sp>
        <p:nvSpPr>
          <p:cNvPr id="134" name="CustomShape 9"/>
          <p:cNvSpPr/>
          <p:nvPr/>
        </p:nvSpPr>
        <p:spPr>
          <a:xfrm>
            <a:off x="5586120" y="3138840"/>
            <a:ext cx="2488680" cy="1199160"/>
          </a:xfrm>
          <a:prstGeom prst="roundRect">
            <a:avLst>
              <a:gd name="adj" fmla="val 10000"/>
            </a:avLst>
          </a:prstGeom>
          <a:solidFill>
            <a:srgbClr val="353535"/>
          </a:solidFill>
          <a:ln w="15840">
            <a:solidFill>
              <a:srgbClr val="ffffff"/>
            </a:solidFill>
            <a:round/>
          </a:ln>
        </p:spPr>
        <p:style>
          <a:lnRef idx="0"/>
          <a:fillRef idx="0"/>
          <a:effectRef idx="0"/>
          <a:fontRef idx="minor"/>
        </p:style>
      </p:sp>
      <p:sp>
        <p:nvSpPr>
          <p:cNvPr id="135" name="CustomShape 10"/>
          <p:cNvSpPr/>
          <p:nvPr/>
        </p:nvSpPr>
        <p:spPr>
          <a:xfrm rot="5400000">
            <a:off x="6606360" y="4368600"/>
            <a:ext cx="449280" cy="539280"/>
          </a:xfrm>
          <a:prstGeom prst="rightArrow">
            <a:avLst>
              <a:gd name="adj1" fmla="val 60000"/>
              <a:gd name="adj2" fmla="val 50000"/>
            </a:avLst>
          </a:prstGeom>
          <a:solidFill>
            <a:srgbClr val="aeaeae"/>
          </a:solidFill>
          <a:ln>
            <a:noFill/>
          </a:ln>
        </p:spPr>
        <p:style>
          <a:lnRef idx="0"/>
          <a:fillRef idx="0"/>
          <a:effectRef idx="0"/>
          <a:fontRef idx="minor"/>
        </p:style>
      </p:sp>
      <p:sp>
        <p:nvSpPr>
          <p:cNvPr id="136" name="CustomShape 11"/>
          <p:cNvSpPr/>
          <p:nvPr/>
        </p:nvSpPr>
        <p:spPr>
          <a:xfrm>
            <a:off x="5586120" y="4938480"/>
            <a:ext cx="2488680" cy="1199160"/>
          </a:xfrm>
          <a:prstGeom prst="roundRect">
            <a:avLst>
              <a:gd name="adj" fmla="val 10000"/>
            </a:avLst>
          </a:prstGeom>
          <a:solidFill>
            <a:srgbClr val="353535"/>
          </a:solidFill>
          <a:ln w="15840">
            <a:solidFill>
              <a:srgbClr val="ffffff"/>
            </a:solidFill>
            <a:round/>
          </a:ln>
        </p:spPr>
        <p:style>
          <a:lnRef idx="0"/>
          <a:fillRef idx="0"/>
          <a:effectRef idx="0"/>
          <a:fontRef idx="minor"/>
        </p:style>
        <p:txBody>
          <a:bodyPr lIns="68760" rIns="68760" tIns="104040" bIns="103680" anchor="ctr"/>
          <a:p>
            <a:pPr algn="ctr">
              <a:lnSpc>
                <a:spcPct val="90000"/>
              </a:lnSpc>
            </a:pPr>
            <a:r>
              <a:rPr lang="en-IN" sz="1800" spc="-1" strike="noStrike">
                <a:solidFill>
                  <a:srgbClr val="ffffff"/>
                </a:solidFill>
                <a:uFill>
                  <a:solidFill>
                    <a:srgbClr val="ffffff"/>
                  </a:solidFill>
                </a:uFill>
                <a:latin typeface="Century Gothic"/>
              </a:rPr>
              <a:t>Classification based on likes</a:t>
            </a:r>
            <a:endParaRPr lang="en-IN" sz="1800" spc="-1" strike="noStrike">
              <a:solidFill>
                <a:srgbClr val="000000"/>
              </a:solidFill>
              <a:uFill>
                <a:solidFill>
                  <a:srgbClr val="ffffff"/>
                </a:solidFill>
              </a:uFill>
              <a:latin typeface="Arial"/>
            </a:endParaRPr>
          </a:p>
        </p:txBody>
      </p:sp>
      <p:sp>
        <p:nvSpPr>
          <p:cNvPr id="137" name="CustomShape 12"/>
          <p:cNvSpPr/>
          <p:nvPr/>
        </p:nvSpPr>
        <p:spPr>
          <a:xfrm>
            <a:off x="5400000" y="3313080"/>
            <a:ext cx="2957040" cy="679320"/>
          </a:xfrm>
          <a:prstGeom prst="rect">
            <a:avLst/>
          </a:prstGeom>
          <a:noFill/>
          <a:ln>
            <a:noFill/>
          </a:ln>
        </p:spPr>
        <p:style>
          <a:lnRef idx="0"/>
          <a:fillRef idx="0"/>
          <a:effectRef idx="0"/>
          <a:fontRef idx="minor"/>
        </p:style>
        <p:txBody>
          <a:bodyPr lIns="90000" rIns="90000" tIns="45000" bIns="45000"/>
          <a:p>
            <a:pPr algn="ctr">
              <a:lnSpc>
                <a:spcPct val="90000"/>
              </a:lnSpc>
            </a:pPr>
            <a:r>
              <a:rPr lang="en-IN" sz="1800" spc="-1" strike="noStrike">
                <a:solidFill>
                  <a:srgbClr val="ffffff"/>
                </a:solidFill>
                <a:uFill>
                  <a:solidFill>
                    <a:srgbClr val="ffffff"/>
                  </a:solidFill>
                </a:uFill>
                <a:latin typeface="Century Gothic"/>
              </a:rPr>
              <a:t>Clustering</a:t>
            </a:r>
            <a:endParaRPr lang="en-IN" sz="1800" spc="-1" strike="noStrike">
              <a:solidFill>
                <a:srgbClr val="000000"/>
              </a:solidFill>
              <a:uFill>
                <a:solidFill>
                  <a:srgbClr val="ffffff"/>
                </a:solidFill>
              </a:uFill>
              <a:latin typeface="Arial"/>
            </a:endParaRPr>
          </a:p>
          <a:p>
            <a:pPr algn="ctr">
              <a:lnSpc>
                <a:spcPct val="90000"/>
              </a:lnSpc>
            </a:pPr>
            <a:r>
              <a:rPr lang="en-IN" sz="1800" spc="-1" strike="noStrike">
                <a:solidFill>
                  <a:srgbClr val="ffffff"/>
                </a:solidFill>
                <a:uFill>
                  <a:solidFill>
                    <a:srgbClr val="ffffff"/>
                  </a:solidFill>
                </a:uFill>
                <a:latin typeface="Century Gothic"/>
              </a:rPr>
              <a:t>Kmeans Algorithm</a:t>
            </a:r>
            <a:endParaRPr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lang="en-IN" sz="3600" spc="-1" strike="noStrike">
                <a:solidFill>
                  <a:srgbClr val="178dbb"/>
                </a:solidFill>
                <a:uFill>
                  <a:solidFill>
                    <a:srgbClr val="ffffff"/>
                  </a:solidFill>
                </a:uFill>
                <a:latin typeface="Century Gothic"/>
              </a:rPr>
              <a:t>Data Mining using Beautiful Soup</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
        <p:nvSpPr>
          <p:cNvPr id="139" name="CustomShape 2"/>
          <p:cNvSpPr/>
          <p:nvPr/>
        </p:nvSpPr>
        <p:spPr>
          <a:xfrm>
            <a:off x="2589120" y="1579680"/>
            <a:ext cx="8914680" cy="3776760"/>
          </a:xfrm>
          <a:prstGeom prst="rect">
            <a:avLst/>
          </a:prstGeom>
          <a:noFill/>
          <a:ln>
            <a:noFill/>
          </a:ln>
        </p:spPr>
        <p:style>
          <a:lnRef idx="0"/>
          <a:fillRef idx="0"/>
          <a:effectRef idx="0"/>
          <a:fontRef idx="minor"/>
        </p:style>
        <p:txBody>
          <a:bodyPr lIns="90000" rIns="90000" tIns="45000" bIns="45000"/>
          <a:p>
            <a:pPr>
              <a:lnSpc>
                <a:spcPct val="100000"/>
              </a:lnSpc>
            </a:pPr>
            <a:r>
              <a:rPr lang="en-IN" sz="2400" spc="-1" strike="noStrike">
                <a:solidFill>
                  <a:srgbClr val="000000"/>
                </a:solidFill>
                <a:uFill>
                  <a:solidFill>
                    <a:srgbClr val="ffffff"/>
                  </a:solidFill>
                </a:uFill>
                <a:latin typeface="Times New Roman"/>
              </a:rPr>
              <a:t> </a:t>
            </a:r>
            <a:r>
              <a:rPr lang="en-IN" sz="2400" spc="-1" strike="noStrike">
                <a:solidFill>
                  <a:srgbClr val="000000"/>
                </a:solidFill>
                <a:uFill>
                  <a:solidFill>
                    <a:srgbClr val="ffffff"/>
                  </a:solidFill>
                </a:uFill>
                <a:latin typeface="Times New Roman"/>
              </a:rPr>
              <a:t>Beautiful Soup is an application framework for crawling web sites and extracting structured data which can be used for a wide range of useful applications, like data mining, information processing or historical archival.</a:t>
            </a:r>
            <a:endParaRPr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3" charset="2"/>
              <a:buChar char=""/>
            </a:pPr>
            <a:r>
              <a:rPr lang="en-IN" sz="2400" spc="-1" strike="noStrike">
                <a:solidFill>
                  <a:srgbClr val="000000"/>
                </a:solidFill>
                <a:uFill>
                  <a:solidFill>
                    <a:srgbClr val="ffffff"/>
                  </a:solidFill>
                </a:uFill>
                <a:latin typeface="Times New Roman"/>
              </a:rPr>
              <a:t>It was originally designed for web scraping, it can also be used to extract data using APIs (such as Amazon Associates Web Services) or as a general purpose web crawler.</a:t>
            </a:r>
            <a:endParaRPr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3" charset="2"/>
              <a:buChar char=""/>
            </a:pPr>
            <a:r>
              <a:rPr lang="en-IN" sz="2000" spc="-1" strike="noStrike">
                <a:solidFill>
                  <a:srgbClr val="000000"/>
                </a:solidFill>
                <a:uFill>
                  <a:solidFill>
                    <a:srgbClr val="ffffff"/>
                  </a:solidFill>
                </a:uFill>
                <a:latin typeface="Times New Roman"/>
              </a:rPr>
              <a:t>Command to install scrappy in Linux :</a:t>
            </a:r>
            <a:endParaRPr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3" charset="2"/>
              <a:buChar char=""/>
            </a:pPr>
            <a:r>
              <a:rPr lang="en-IN" sz="2000" spc="-1" strike="noStrike">
                <a:solidFill>
                  <a:srgbClr val="000000"/>
                </a:solidFill>
                <a:uFill>
                  <a:solidFill>
                    <a:srgbClr val="ffffff"/>
                  </a:solidFill>
                </a:uFill>
                <a:latin typeface="Times New Roman"/>
              </a:rPr>
              <a:t>	</a:t>
            </a:r>
            <a:r>
              <a:rPr lang="en-IN" sz="2000" spc="-1" strike="noStrike">
                <a:solidFill>
                  <a:srgbClr val="000000"/>
                </a:solidFill>
                <a:uFill>
                  <a:solidFill>
                    <a:srgbClr val="ffffff"/>
                  </a:solidFill>
                </a:uFill>
                <a:latin typeface="Times New Roman"/>
              </a:rPr>
              <a:t>$ pip install scrapy</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0" name="Picture 3" descr=""/>
          <p:cNvPicPr/>
          <p:nvPr/>
        </p:nvPicPr>
        <p:blipFill>
          <a:blip r:embed="rId1"/>
          <a:srcRect l="200196" t="124459" r="301065" b="257643"/>
          <a:stretch/>
        </p:blipFill>
        <p:spPr>
          <a:xfrm>
            <a:off x="682560" y="296280"/>
            <a:ext cx="10727280" cy="6335640"/>
          </a:xfrm>
          <a:prstGeom prst="rect">
            <a:avLst/>
          </a:prstGeom>
          <a:ln>
            <a:noFill/>
          </a:ln>
        </p:spPr>
      </p:pic>
      <p:sp>
        <p:nvSpPr>
          <p:cNvPr id="141" name="CustomShape 1"/>
          <p:cNvSpPr/>
          <p:nvPr/>
        </p:nvSpPr>
        <p:spPr>
          <a:xfrm>
            <a:off x="3631680" y="6053040"/>
            <a:ext cx="6863760" cy="45576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0000"/>
                </a:solidFill>
                <a:uFill>
                  <a:solidFill>
                    <a:srgbClr val="ffffff"/>
                  </a:solidFill>
                </a:uFill>
                <a:latin typeface="Times New Roman"/>
              </a:rPr>
              <a:t>Suggestions To Be Scrapped Off</a:t>
            </a:r>
            <a:endParaRPr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1152000" y="1656000"/>
            <a:ext cx="10871640" cy="3217680"/>
          </a:xfrm>
          <a:prstGeom prst="rect">
            <a:avLst/>
          </a:prstGeom>
          <a:noFill/>
          <a:ln>
            <a:noFill/>
          </a:ln>
        </p:spPr>
        <p:style>
          <a:lnRef idx="0"/>
          <a:fillRef idx="0"/>
          <a:effectRef idx="0"/>
          <a:fontRef idx="minor"/>
        </p:style>
        <p:txBody>
          <a:bodyPr lIns="90000" rIns="90000" tIns="45000" bIns="45000"/>
          <a:p>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&lt;div class="comment_body"&gt;&lt;p&gt;</a:t>
            </a:r>
            <a:endParaRPr lang="en-IN" sz="1800" spc="-1" strike="noStrike">
              <a:solidFill>
                <a:srgbClr val="000000"/>
              </a:solidFill>
              <a:uFill>
                <a:solidFill>
                  <a:srgbClr val="ffffff"/>
                </a:solidFill>
              </a:uFill>
              <a:latin typeface="Arial"/>
            </a:endParaRPr>
          </a:p>
          <a:p>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Sir my humble submission is that please ask public not to man handle doctors because they work in a very delicate situation, to save a patient is not always in his hand. The incidents of manhandling doctors is increasing day by day and it's becoming very difficult to work in these situatons. Majority are not Opting for medical profession, it will create a crisis in medical field.In foreign no body can dare to manhandle a doctor, nurse, ambulance worker else he will be behind bars for 14 years.&lt;/p&gt;</a:t>
            </a:r>
            <a:endParaRPr lang="en-IN" sz="1800" spc="-1" strike="noStrike">
              <a:solidFill>
                <a:srgbClr val="000000"/>
              </a:solidFill>
              <a:uFill>
                <a:solidFill>
                  <a:srgbClr val="ffffff"/>
                </a:solidFill>
              </a:uFill>
              <a:latin typeface="Arial"/>
            </a:endParaRPr>
          </a:p>
          <a:p>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&lt;/div&gt;   </a:t>
            </a:r>
            <a:endParaRPr lang="en-IN" sz="1800" spc="-1" strike="noStrike">
              <a:solidFill>
                <a:srgbClr val="000000"/>
              </a:solidFill>
              <a:uFill>
                <a:solidFill>
                  <a:srgbClr val="ffffff"/>
                </a:solidFill>
              </a:uFill>
              <a:latin typeface="Arial"/>
            </a:endParaRPr>
          </a:p>
          <a:p>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&lt;/div&gt;</a:t>
            </a:r>
            <a:endParaRPr lang="en-IN" sz="1800" spc="-1" strike="noStrike">
              <a:solidFill>
                <a:srgbClr val="000000"/>
              </a:solidFill>
              <a:uFill>
                <a:solidFill>
                  <a:srgbClr val="ffffff"/>
                </a:solidFill>
              </a:uFill>
              <a:latin typeface="Arial"/>
            </a:endParaRPr>
          </a:p>
          <a:p>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&lt;div class="comment_extra_links"&gt;</a:t>
            </a:r>
            <a:endParaRPr lang="en-IN" sz="1800" spc="-1" strike="noStrike">
              <a:solidFill>
                <a:srgbClr val="000000"/>
              </a:solidFill>
              <a:uFill>
                <a:solidFill>
                  <a:srgbClr val="ffffff"/>
                </a:solidFill>
              </a:uFill>
              <a:latin typeface="Arial"/>
            </a:endParaRPr>
          </a:p>
          <a:p>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        </a:t>
            </a:r>
            <a:r>
              <a:rPr lang="en-IN" sz="1800" spc="-1" strike="noStrike">
                <a:solidFill>
                  <a:srgbClr val="000000"/>
                </a:solidFill>
                <a:uFill>
                  <a:solidFill>
                    <a:srgbClr val="ffffff"/>
                  </a:solidFill>
                </a:uFill>
                <a:latin typeface="Liberation Mono;Cumberland AMT;Cumberland;Courier New;Cousine;Nimbus Mono L;DejaVu Sans Mono;Courier;Lucida Sans Typewriter;Lucida Typewriter;Monaco;Monospaced"/>
              </a:rPr>
              <a:t>&lt;div class="voting_wrap"&gt;</a:t>
            </a:r>
            <a:endParaRPr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1833120" y="61128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lang="en-IN" sz="3600" spc="-1" strike="noStrike">
                <a:solidFill>
                  <a:srgbClr val="000000"/>
                </a:solidFill>
                <a:uFill>
                  <a:solidFill>
                    <a:srgbClr val="ffffff"/>
                  </a:solidFill>
                </a:uFill>
                <a:latin typeface="Times New Roman"/>
              </a:rPr>
              <a:t>.txt file formed</a:t>
            </a:r>
            <a:endParaRPr lang="en-IN" sz="1800" spc="-1" strike="noStrike">
              <a:solidFill>
                <a:srgbClr val="000000"/>
              </a:solidFill>
              <a:uFill>
                <a:solidFill>
                  <a:srgbClr val="ffffff"/>
                </a:solidFill>
              </a:uFill>
              <a:latin typeface="Arial"/>
            </a:endParaRPr>
          </a:p>
        </p:txBody>
      </p:sp>
      <p:pic>
        <p:nvPicPr>
          <p:cNvPr id="144" name="" descr=""/>
          <p:cNvPicPr/>
          <p:nvPr/>
        </p:nvPicPr>
        <p:blipFill>
          <a:blip r:embed="rId1"/>
          <a:stretch/>
        </p:blipFill>
        <p:spPr>
          <a:xfrm>
            <a:off x="1878120" y="1368000"/>
            <a:ext cx="9641520" cy="4224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r>
              <a:rPr lang="en-IN" sz="3600" spc="-1" strike="noStrike">
                <a:solidFill>
                  <a:srgbClr val="178dbb"/>
                </a:solidFill>
                <a:uFill>
                  <a:solidFill>
                    <a:srgbClr val="ffffff"/>
                  </a:solidFill>
                </a:uFill>
                <a:latin typeface="Century Gothic"/>
              </a:rPr>
              <a:t>Nltk implementation</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
        <p:nvSpPr>
          <p:cNvPr id="146"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Wingdings 3" charset="2"/>
              <a:buChar char=""/>
            </a:pPr>
            <a:r>
              <a:rPr lang="en-IN" sz="1800" spc="-1" strike="noStrike">
                <a:solidFill>
                  <a:srgbClr val="000000"/>
                </a:solidFill>
                <a:uFill>
                  <a:solidFill>
                    <a:srgbClr val="ffffff"/>
                  </a:solidFill>
                </a:uFill>
                <a:latin typeface="Times New Roman"/>
              </a:rPr>
              <a:t>NLTK is a platform for building Python programs to work with human language data. </a:t>
            </a:r>
            <a:endParaRPr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3" charset="2"/>
              <a:buChar char=""/>
            </a:pPr>
            <a:r>
              <a:rPr lang="en-IN" sz="1800" spc="-1" strike="noStrike">
                <a:solidFill>
                  <a:srgbClr val="000000"/>
                </a:solidFill>
                <a:uFill>
                  <a:solidFill>
                    <a:srgbClr val="ffffff"/>
                  </a:solidFill>
                </a:uFill>
                <a:latin typeface="Times New Roman"/>
              </a:rPr>
              <a:t>It provides easy-to-use interfaces, such as WordNet, along with a suite of text processing libraries for classification, tokenization, stemming, tagging, parsing, and semantic reasoning etc. </a:t>
            </a:r>
            <a:endParaRPr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3" charset="2"/>
              <a:buChar char=""/>
            </a:pPr>
            <a:r>
              <a:rPr lang="en-IN" sz="1800" spc="-1" strike="noStrike">
                <a:solidFill>
                  <a:srgbClr val="000000"/>
                </a:solidFill>
                <a:uFill>
                  <a:solidFill>
                    <a:srgbClr val="ffffff"/>
                  </a:solidFill>
                </a:uFill>
                <a:latin typeface="Times New Roman"/>
              </a:rPr>
              <a:t>NLTK has been called “a wonderful tool for teaching, and working in, computational linguistics using Python,” and “an amazing library to play with natural language.”</a:t>
            </a:r>
            <a:endParaRPr lang="en-IN"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3" charset="2"/>
              <a:buChar char=""/>
            </a:pPr>
            <a:r>
              <a:rPr lang="en-IN" sz="1800" spc="-1" strike="noStrike">
                <a:solidFill>
                  <a:srgbClr val="000000"/>
                </a:solidFill>
                <a:uFill>
                  <a:solidFill>
                    <a:srgbClr val="ffffff"/>
                  </a:solidFill>
                </a:uFill>
                <a:latin typeface="Times New Roman"/>
              </a:rPr>
              <a:t>Natural Language Processing with Python provides a introduction to programming for language processing. It guides one through the fundamentals of writing programs, categorizing text, analyzing linguistic structure, and more. </a:t>
            </a:r>
            <a:endParaRPr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2034720" y="657000"/>
            <a:ext cx="8434800" cy="45576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Times New Roman"/>
              </a:rPr>
              <a:t>Code to separate noun from a .txt file</a:t>
            </a:r>
            <a:endParaRPr lang="en-IN" sz="1800" spc="-1" strike="noStrike">
              <a:solidFill>
                <a:srgbClr val="000000"/>
              </a:solidFill>
              <a:uFill>
                <a:solidFill>
                  <a:srgbClr val="ffffff"/>
                </a:solidFill>
              </a:uFill>
              <a:latin typeface="Arial"/>
            </a:endParaRPr>
          </a:p>
        </p:txBody>
      </p:sp>
      <p:pic>
        <p:nvPicPr>
          <p:cNvPr id="148" name="Picture 4" descr=""/>
          <p:cNvPicPr/>
          <p:nvPr/>
        </p:nvPicPr>
        <p:blipFill>
          <a:blip r:embed="rId1"/>
          <a:srcRect l="318925" t="496540" r="1115470" b="765640"/>
          <a:stretch/>
        </p:blipFill>
        <p:spPr>
          <a:xfrm>
            <a:off x="2614320" y="1609920"/>
            <a:ext cx="6477480" cy="4082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1880280" y="491400"/>
            <a:ext cx="8434800" cy="45576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Times New Roman"/>
              </a:rPr>
              <a:t>Output </a:t>
            </a:r>
            <a:endParaRPr lang="en-IN" sz="1800" spc="-1" strike="noStrike">
              <a:solidFill>
                <a:srgbClr val="000000"/>
              </a:solidFill>
              <a:uFill>
                <a:solidFill>
                  <a:srgbClr val="ffffff"/>
                </a:solidFill>
              </a:uFill>
              <a:latin typeface="Arial"/>
            </a:endParaRPr>
          </a:p>
        </p:txBody>
      </p:sp>
      <p:pic>
        <p:nvPicPr>
          <p:cNvPr id="150" name="" descr=""/>
          <p:cNvPicPr/>
          <p:nvPr/>
        </p:nvPicPr>
        <p:blipFill>
          <a:blip r:embed="rId1"/>
          <a:stretch/>
        </p:blipFill>
        <p:spPr>
          <a:xfrm>
            <a:off x="1872000" y="1080000"/>
            <a:ext cx="9431640" cy="5183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6</TotalTime>
  <Application>LibreOffice/5.0.6.2$Linux_X86_64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en-IN</dc:language>
  <dcterms:modified xsi:type="dcterms:W3CDTF">2017-04-28T15:49:20Z</dcterms:modified>
  <cp:revision>1</cp:revision>
</cp:coreProperties>
</file>