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01"/>
  </p:normalViewPr>
  <p:slideViewPr>
    <p:cSldViewPr snapToGrid="0" snapToObjects="1">
      <p:cViewPr varScale="1">
        <p:scale>
          <a:sx n="110" d="100"/>
          <a:sy n="110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70D67-C90D-4019-98EA-2954B8CF93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20B8A7-D120-42C8-8AA0-F8D7BA85274C}">
      <dgm:prSet/>
      <dgm:spPr/>
      <dgm:t>
        <a:bodyPr/>
        <a:lstStyle/>
        <a:p>
          <a:pPr>
            <a:defRPr b="1"/>
          </a:pPr>
          <a:r>
            <a:rPr lang="en-US"/>
            <a:t>1. Data Preparation:</a:t>
          </a:r>
        </a:p>
      </dgm:t>
    </dgm:pt>
    <dgm:pt modelId="{8A4E3036-6E13-4D9F-9E83-942FF633F27A}" type="parTrans" cxnId="{39981A9F-AB46-4770-9FED-189734414EE3}">
      <dgm:prSet/>
      <dgm:spPr/>
      <dgm:t>
        <a:bodyPr/>
        <a:lstStyle/>
        <a:p>
          <a:endParaRPr lang="en-US"/>
        </a:p>
      </dgm:t>
    </dgm:pt>
    <dgm:pt modelId="{7AF6D3E0-173C-47CB-B719-9AB667F4F935}" type="sibTrans" cxnId="{39981A9F-AB46-4770-9FED-189734414EE3}">
      <dgm:prSet/>
      <dgm:spPr/>
      <dgm:t>
        <a:bodyPr/>
        <a:lstStyle/>
        <a:p>
          <a:endParaRPr lang="en-US"/>
        </a:p>
      </dgm:t>
    </dgm:pt>
    <dgm:pt modelId="{213FA288-10A9-49CD-9E95-198B1C744D9B}">
      <dgm:prSet/>
      <dgm:spPr/>
      <dgm:t>
        <a:bodyPr/>
        <a:lstStyle/>
        <a:p>
          <a:r>
            <a:rPr lang="en-US"/>
            <a:t>- Load and preprocess legal documents and summaries.</a:t>
          </a:r>
        </a:p>
      </dgm:t>
    </dgm:pt>
    <dgm:pt modelId="{04F302D0-5A83-4D1A-825A-C85B2DCFEAA9}" type="parTrans" cxnId="{600B02A4-E33A-412C-9849-85A1DDF57C69}">
      <dgm:prSet/>
      <dgm:spPr/>
      <dgm:t>
        <a:bodyPr/>
        <a:lstStyle/>
        <a:p>
          <a:endParaRPr lang="en-US"/>
        </a:p>
      </dgm:t>
    </dgm:pt>
    <dgm:pt modelId="{CA508A44-FDA7-4AB6-8030-5D61518FF1B1}" type="sibTrans" cxnId="{600B02A4-E33A-412C-9849-85A1DDF57C69}">
      <dgm:prSet/>
      <dgm:spPr/>
      <dgm:t>
        <a:bodyPr/>
        <a:lstStyle/>
        <a:p>
          <a:endParaRPr lang="en-US"/>
        </a:p>
      </dgm:t>
    </dgm:pt>
    <dgm:pt modelId="{6F9AC56D-2B5D-4DF2-AB35-0DE9C1501BF8}">
      <dgm:prSet/>
      <dgm:spPr/>
      <dgm:t>
        <a:bodyPr/>
        <a:lstStyle/>
        <a:p>
          <a:r>
            <a:rPr lang="en-US"/>
            <a:t>- Tokenize text using HuggingFace tokenizer.</a:t>
          </a:r>
        </a:p>
      </dgm:t>
    </dgm:pt>
    <dgm:pt modelId="{095E39C5-4AE2-4228-B4EC-AE441B7D56D3}" type="parTrans" cxnId="{22617E76-78E7-42D6-9EAA-CE2D9E28B989}">
      <dgm:prSet/>
      <dgm:spPr/>
      <dgm:t>
        <a:bodyPr/>
        <a:lstStyle/>
        <a:p>
          <a:endParaRPr lang="en-US"/>
        </a:p>
      </dgm:t>
    </dgm:pt>
    <dgm:pt modelId="{1D058626-B51D-455F-9B75-589B09CA3D50}" type="sibTrans" cxnId="{22617E76-78E7-42D6-9EAA-CE2D9E28B989}">
      <dgm:prSet/>
      <dgm:spPr/>
      <dgm:t>
        <a:bodyPr/>
        <a:lstStyle/>
        <a:p>
          <a:endParaRPr lang="en-US"/>
        </a:p>
      </dgm:t>
    </dgm:pt>
    <dgm:pt modelId="{36B7D054-4473-4612-9F5F-A1045C7F6CC4}">
      <dgm:prSet/>
      <dgm:spPr/>
      <dgm:t>
        <a:bodyPr/>
        <a:lstStyle/>
        <a:p>
          <a:pPr>
            <a:defRPr b="1"/>
          </a:pPr>
          <a:r>
            <a:rPr lang="en-US"/>
            <a:t>2. Model Training:</a:t>
          </a:r>
        </a:p>
      </dgm:t>
    </dgm:pt>
    <dgm:pt modelId="{0A89BC6A-079B-4100-808E-06F3F6F256C4}" type="parTrans" cxnId="{699E9721-ECBF-4024-AEB9-2CE3DB2B8DAE}">
      <dgm:prSet/>
      <dgm:spPr/>
      <dgm:t>
        <a:bodyPr/>
        <a:lstStyle/>
        <a:p>
          <a:endParaRPr lang="en-US"/>
        </a:p>
      </dgm:t>
    </dgm:pt>
    <dgm:pt modelId="{BC11E4CF-5041-4D12-BE20-08CF4FCD483A}" type="sibTrans" cxnId="{699E9721-ECBF-4024-AEB9-2CE3DB2B8DAE}">
      <dgm:prSet/>
      <dgm:spPr/>
      <dgm:t>
        <a:bodyPr/>
        <a:lstStyle/>
        <a:p>
          <a:endParaRPr lang="en-US"/>
        </a:p>
      </dgm:t>
    </dgm:pt>
    <dgm:pt modelId="{13DDD28D-6916-4A79-8CF0-576632B04A9B}">
      <dgm:prSet/>
      <dgm:spPr/>
      <dgm:t>
        <a:bodyPr/>
        <a:lstStyle/>
        <a:p>
          <a:r>
            <a:rPr lang="en-US"/>
            <a:t>- Fine-tune BART model with training dataset.</a:t>
          </a:r>
        </a:p>
      </dgm:t>
    </dgm:pt>
    <dgm:pt modelId="{0B123C5A-D0E3-415D-9DEC-B8BFFDA6500E}" type="parTrans" cxnId="{7B72B2BF-6CA7-480D-BB91-EA718357119D}">
      <dgm:prSet/>
      <dgm:spPr/>
      <dgm:t>
        <a:bodyPr/>
        <a:lstStyle/>
        <a:p>
          <a:endParaRPr lang="en-US"/>
        </a:p>
      </dgm:t>
    </dgm:pt>
    <dgm:pt modelId="{A5361B44-08DD-4621-AE5B-B50F88AB9997}" type="sibTrans" cxnId="{7B72B2BF-6CA7-480D-BB91-EA718357119D}">
      <dgm:prSet/>
      <dgm:spPr/>
      <dgm:t>
        <a:bodyPr/>
        <a:lstStyle/>
        <a:p>
          <a:endParaRPr lang="en-US"/>
        </a:p>
      </dgm:t>
    </dgm:pt>
    <dgm:pt modelId="{505799ED-B67C-4E47-B037-B5AB60AABE09}">
      <dgm:prSet/>
      <dgm:spPr/>
      <dgm:t>
        <a:bodyPr/>
        <a:lstStyle/>
        <a:p>
          <a:r>
            <a:rPr lang="en-US"/>
            <a:t>- Validate on evaluation dataset.</a:t>
          </a:r>
        </a:p>
      </dgm:t>
    </dgm:pt>
    <dgm:pt modelId="{4777106D-2DFC-4D72-873D-42207EC2A414}" type="parTrans" cxnId="{40684F85-41B4-41CF-804E-E165A37E8FF9}">
      <dgm:prSet/>
      <dgm:spPr/>
      <dgm:t>
        <a:bodyPr/>
        <a:lstStyle/>
        <a:p>
          <a:endParaRPr lang="en-US"/>
        </a:p>
      </dgm:t>
    </dgm:pt>
    <dgm:pt modelId="{50E0C00A-C486-409E-A3F0-F64F7BEC0D33}" type="sibTrans" cxnId="{40684F85-41B4-41CF-804E-E165A37E8FF9}">
      <dgm:prSet/>
      <dgm:spPr/>
      <dgm:t>
        <a:bodyPr/>
        <a:lstStyle/>
        <a:p>
          <a:endParaRPr lang="en-US"/>
        </a:p>
      </dgm:t>
    </dgm:pt>
    <dgm:pt modelId="{914B6F36-ADAB-4C72-9A7E-1C06C95C68FD}">
      <dgm:prSet/>
      <dgm:spPr/>
      <dgm:t>
        <a:bodyPr/>
        <a:lstStyle/>
        <a:p>
          <a:pPr>
            <a:defRPr b="1"/>
          </a:pPr>
          <a:r>
            <a:rPr lang="en-US" dirty="0"/>
            <a:t>3. Deployment: </a:t>
          </a:r>
          <a:r>
            <a:rPr lang="en-US" dirty="0" err="1"/>
            <a:t>Gradio</a:t>
          </a:r>
          <a:r>
            <a:rPr lang="en-US" dirty="0"/>
            <a:t>-based UI for live summarization.</a:t>
          </a:r>
        </a:p>
      </dgm:t>
    </dgm:pt>
    <dgm:pt modelId="{BB77DB38-5EED-4DC3-AA14-54C1C9124D0A}" type="parTrans" cxnId="{905377D2-9643-43F8-BCB0-C5C8D2DE5BCF}">
      <dgm:prSet/>
      <dgm:spPr/>
      <dgm:t>
        <a:bodyPr/>
        <a:lstStyle/>
        <a:p>
          <a:endParaRPr lang="en-US"/>
        </a:p>
      </dgm:t>
    </dgm:pt>
    <dgm:pt modelId="{CA06E604-DBC1-436A-BA0F-5C80545A59A5}" type="sibTrans" cxnId="{905377D2-9643-43F8-BCB0-C5C8D2DE5BCF}">
      <dgm:prSet/>
      <dgm:spPr/>
      <dgm:t>
        <a:bodyPr/>
        <a:lstStyle/>
        <a:p>
          <a:endParaRPr lang="en-US"/>
        </a:p>
      </dgm:t>
    </dgm:pt>
    <dgm:pt modelId="{29B88AD9-68DB-4BAE-90F0-E13084FDC57F}" type="pres">
      <dgm:prSet presAssocID="{93670D67-C90D-4019-98EA-2954B8CF9319}" presName="root" presStyleCnt="0">
        <dgm:presLayoutVars>
          <dgm:dir/>
          <dgm:resizeHandles val="exact"/>
        </dgm:presLayoutVars>
      </dgm:prSet>
      <dgm:spPr/>
    </dgm:pt>
    <dgm:pt modelId="{D68DC7D1-F476-47A7-BF16-8CF9EA9D0539}" type="pres">
      <dgm:prSet presAssocID="{E720B8A7-D120-42C8-8AA0-F8D7BA85274C}" presName="compNode" presStyleCnt="0"/>
      <dgm:spPr/>
    </dgm:pt>
    <dgm:pt modelId="{FC7D391D-0423-4C37-9AB7-648076515735}" type="pres">
      <dgm:prSet presAssocID="{E720B8A7-D120-42C8-8AA0-F8D7BA8527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6D81CC6-2A2E-4E91-865D-2F2D9CB597C2}" type="pres">
      <dgm:prSet presAssocID="{E720B8A7-D120-42C8-8AA0-F8D7BA85274C}" presName="iconSpace" presStyleCnt="0"/>
      <dgm:spPr/>
    </dgm:pt>
    <dgm:pt modelId="{3163C537-17C5-4E1C-B582-27742CF55BCE}" type="pres">
      <dgm:prSet presAssocID="{E720B8A7-D120-42C8-8AA0-F8D7BA85274C}" presName="parTx" presStyleLbl="revTx" presStyleIdx="0" presStyleCnt="6">
        <dgm:presLayoutVars>
          <dgm:chMax val="0"/>
          <dgm:chPref val="0"/>
        </dgm:presLayoutVars>
      </dgm:prSet>
      <dgm:spPr/>
    </dgm:pt>
    <dgm:pt modelId="{CB95549A-F11C-4BE9-9EDF-4CE8D5837DDF}" type="pres">
      <dgm:prSet presAssocID="{E720B8A7-D120-42C8-8AA0-F8D7BA85274C}" presName="txSpace" presStyleCnt="0"/>
      <dgm:spPr/>
    </dgm:pt>
    <dgm:pt modelId="{FCC79F76-BA2E-488A-94D3-1DA795DF4C45}" type="pres">
      <dgm:prSet presAssocID="{E720B8A7-D120-42C8-8AA0-F8D7BA85274C}" presName="desTx" presStyleLbl="revTx" presStyleIdx="1" presStyleCnt="6">
        <dgm:presLayoutVars/>
      </dgm:prSet>
      <dgm:spPr/>
    </dgm:pt>
    <dgm:pt modelId="{9D4BD55F-1327-4E61-9C8A-FE626918134F}" type="pres">
      <dgm:prSet presAssocID="{7AF6D3E0-173C-47CB-B719-9AB667F4F935}" presName="sibTrans" presStyleCnt="0"/>
      <dgm:spPr/>
    </dgm:pt>
    <dgm:pt modelId="{215C9552-C228-4B79-B16F-1B674C5987EA}" type="pres">
      <dgm:prSet presAssocID="{36B7D054-4473-4612-9F5F-A1045C7F6CC4}" presName="compNode" presStyleCnt="0"/>
      <dgm:spPr/>
    </dgm:pt>
    <dgm:pt modelId="{6E5711FC-1C8F-49A2-91A5-2E7029102BC8}" type="pres">
      <dgm:prSet presAssocID="{36B7D054-4473-4612-9F5F-A1045C7F6C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3BE7EC2-E688-402F-948C-FB4A4F91BD04}" type="pres">
      <dgm:prSet presAssocID="{36B7D054-4473-4612-9F5F-A1045C7F6CC4}" presName="iconSpace" presStyleCnt="0"/>
      <dgm:spPr/>
    </dgm:pt>
    <dgm:pt modelId="{B32BB81E-ABB3-4D5E-9E19-B60A97F49CE3}" type="pres">
      <dgm:prSet presAssocID="{36B7D054-4473-4612-9F5F-A1045C7F6CC4}" presName="parTx" presStyleLbl="revTx" presStyleIdx="2" presStyleCnt="6">
        <dgm:presLayoutVars>
          <dgm:chMax val="0"/>
          <dgm:chPref val="0"/>
        </dgm:presLayoutVars>
      </dgm:prSet>
      <dgm:spPr/>
    </dgm:pt>
    <dgm:pt modelId="{A40AC7E1-F085-4BB1-9D17-59DB5E232D60}" type="pres">
      <dgm:prSet presAssocID="{36B7D054-4473-4612-9F5F-A1045C7F6CC4}" presName="txSpace" presStyleCnt="0"/>
      <dgm:spPr/>
    </dgm:pt>
    <dgm:pt modelId="{60C7ACC2-4C3A-45F6-9C94-7BAA60026707}" type="pres">
      <dgm:prSet presAssocID="{36B7D054-4473-4612-9F5F-A1045C7F6CC4}" presName="desTx" presStyleLbl="revTx" presStyleIdx="3" presStyleCnt="6">
        <dgm:presLayoutVars/>
      </dgm:prSet>
      <dgm:spPr/>
    </dgm:pt>
    <dgm:pt modelId="{3F1FBCB9-1256-44C6-A3D5-7AC13E025A65}" type="pres">
      <dgm:prSet presAssocID="{BC11E4CF-5041-4D12-BE20-08CF4FCD483A}" presName="sibTrans" presStyleCnt="0"/>
      <dgm:spPr/>
    </dgm:pt>
    <dgm:pt modelId="{408447B6-71DD-4BF0-9FEA-2ACB63755A49}" type="pres">
      <dgm:prSet presAssocID="{914B6F36-ADAB-4C72-9A7E-1C06C95C68FD}" presName="compNode" presStyleCnt="0"/>
      <dgm:spPr/>
    </dgm:pt>
    <dgm:pt modelId="{A1B9D481-040C-46EB-B9C9-655C14490725}" type="pres">
      <dgm:prSet presAssocID="{914B6F36-ADAB-4C72-9A7E-1C06C95C68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E8D1AB8-ACDA-461E-9483-6B108C7F0162}" type="pres">
      <dgm:prSet presAssocID="{914B6F36-ADAB-4C72-9A7E-1C06C95C68FD}" presName="iconSpace" presStyleCnt="0"/>
      <dgm:spPr/>
    </dgm:pt>
    <dgm:pt modelId="{8B5F274F-B14A-495B-903A-B837C9A1CC86}" type="pres">
      <dgm:prSet presAssocID="{914B6F36-ADAB-4C72-9A7E-1C06C95C68FD}" presName="parTx" presStyleLbl="revTx" presStyleIdx="4" presStyleCnt="6">
        <dgm:presLayoutVars>
          <dgm:chMax val="0"/>
          <dgm:chPref val="0"/>
        </dgm:presLayoutVars>
      </dgm:prSet>
      <dgm:spPr/>
    </dgm:pt>
    <dgm:pt modelId="{C86F3973-B2CA-4F9B-B1C4-550A0B3811A7}" type="pres">
      <dgm:prSet presAssocID="{914B6F36-ADAB-4C72-9A7E-1C06C95C68FD}" presName="txSpace" presStyleCnt="0"/>
      <dgm:spPr/>
    </dgm:pt>
    <dgm:pt modelId="{7D4981A0-E2D1-40EE-9D51-C98B91F582B6}" type="pres">
      <dgm:prSet presAssocID="{914B6F36-ADAB-4C72-9A7E-1C06C95C68FD}" presName="desTx" presStyleLbl="revTx" presStyleIdx="5" presStyleCnt="6">
        <dgm:presLayoutVars/>
      </dgm:prSet>
      <dgm:spPr/>
    </dgm:pt>
  </dgm:ptLst>
  <dgm:cxnLst>
    <dgm:cxn modelId="{699E9721-ECBF-4024-AEB9-2CE3DB2B8DAE}" srcId="{93670D67-C90D-4019-98EA-2954B8CF9319}" destId="{36B7D054-4473-4612-9F5F-A1045C7F6CC4}" srcOrd="1" destOrd="0" parTransId="{0A89BC6A-079B-4100-808E-06F3F6F256C4}" sibTransId="{BC11E4CF-5041-4D12-BE20-08CF4FCD483A}"/>
    <dgm:cxn modelId="{45DA3A27-9463-4934-9A48-360619ADC7F8}" type="presOf" srcId="{6F9AC56D-2B5D-4DF2-AB35-0DE9C1501BF8}" destId="{FCC79F76-BA2E-488A-94D3-1DA795DF4C45}" srcOrd="0" destOrd="1" presId="urn:microsoft.com/office/officeart/2018/5/layout/CenteredIconLabelDescriptionList"/>
    <dgm:cxn modelId="{36ADF547-5654-457E-896D-257C7C099F55}" type="presOf" srcId="{505799ED-B67C-4E47-B037-B5AB60AABE09}" destId="{60C7ACC2-4C3A-45F6-9C94-7BAA60026707}" srcOrd="0" destOrd="1" presId="urn:microsoft.com/office/officeart/2018/5/layout/CenteredIconLabelDescriptionList"/>
    <dgm:cxn modelId="{C70A6551-B609-4D92-AEDC-CFD3BA999FF8}" type="presOf" srcId="{13DDD28D-6916-4A79-8CF0-576632B04A9B}" destId="{60C7ACC2-4C3A-45F6-9C94-7BAA60026707}" srcOrd="0" destOrd="0" presId="urn:microsoft.com/office/officeart/2018/5/layout/CenteredIconLabelDescriptionList"/>
    <dgm:cxn modelId="{22617E76-78E7-42D6-9EAA-CE2D9E28B989}" srcId="{E720B8A7-D120-42C8-8AA0-F8D7BA85274C}" destId="{6F9AC56D-2B5D-4DF2-AB35-0DE9C1501BF8}" srcOrd="1" destOrd="0" parTransId="{095E39C5-4AE2-4228-B4EC-AE441B7D56D3}" sibTransId="{1D058626-B51D-455F-9B75-589B09CA3D50}"/>
    <dgm:cxn modelId="{40684F85-41B4-41CF-804E-E165A37E8FF9}" srcId="{36B7D054-4473-4612-9F5F-A1045C7F6CC4}" destId="{505799ED-B67C-4E47-B037-B5AB60AABE09}" srcOrd="1" destOrd="0" parTransId="{4777106D-2DFC-4D72-873D-42207EC2A414}" sibTransId="{50E0C00A-C486-409E-A3F0-F64F7BEC0D33}"/>
    <dgm:cxn modelId="{CC495B95-EF32-47E1-8364-1BCB91092320}" type="presOf" srcId="{36B7D054-4473-4612-9F5F-A1045C7F6CC4}" destId="{B32BB81E-ABB3-4D5E-9E19-B60A97F49CE3}" srcOrd="0" destOrd="0" presId="urn:microsoft.com/office/officeart/2018/5/layout/CenteredIconLabelDescriptionList"/>
    <dgm:cxn modelId="{1DD80698-DE35-4086-8140-604F2A734019}" type="presOf" srcId="{E720B8A7-D120-42C8-8AA0-F8D7BA85274C}" destId="{3163C537-17C5-4E1C-B582-27742CF55BCE}" srcOrd="0" destOrd="0" presId="urn:microsoft.com/office/officeart/2018/5/layout/CenteredIconLabelDescriptionList"/>
    <dgm:cxn modelId="{4EDAD09C-1DC7-4ED1-9C5E-81C6ADEF77E3}" type="presOf" srcId="{93670D67-C90D-4019-98EA-2954B8CF9319}" destId="{29B88AD9-68DB-4BAE-90F0-E13084FDC57F}" srcOrd="0" destOrd="0" presId="urn:microsoft.com/office/officeart/2018/5/layout/CenteredIconLabelDescriptionList"/>
    <dgm:cxn modelId="{39981A9F-AB46-4770-9FED-189734414EE3}" srcId="{93670D67-C90D-4019-98EA-2954B8CF9319}" destId="{E720B8A7-D120-42C8-8AA0-F8D7BA85274C}" srcOrd="0" destOrd="0" parTransId="{8A4E3036-6E13-4D9F-9E83-942FF633F27A}" sibTransId="{7AF6D3E0-173C-47CB-B719-9AB667F4F935}"/>
    <dgm:cxn modelId="{53887EA2-E663-4920-ACFC-2E625AEE24AF}" type="presOf" srcId="{914B6F36-ADAB-4C72-9A7E-1C06C95C68FD}" destId="{8B5F274F-B14A-495B-903A-B837C9A1CC86}" srcOrd="0" destOrd="0" presId="urn:microsoft.com/office/officeart/2018/5/layout/CenteredIconLabelDescriptionList"/>
    <dgm:cxn modelId="{600B02A4-E33A-412C-9849-85A1DDF57C69}" srcId="{E720B8A7-D120-42C8-8AA0-F8D7BA85274C}" destId="{213FA288-10A9-49CD-9E95-198B1C744D9B}" srcOrd="0" destOrd="0" parTransId="{04F302D0-5A83-4D1A-825A-C85B2DCFEAA9}" sibTransId="{CA508A44-FDA7-4AB6-8030-5D61518FF1B1}"/>
    <dgm:cxn modelId="{B90BB5BD-3965-4B88-8B5B-418C0D5CA60A}" type="presOf" srcId="{213FA288-10A9-49CD-9E95-198B1C744D9B}" destId="{FCC79F76-BA2E-488A-94D3-1DA795DF4C45}" srcOrd="0" destOrd="0" presId="urn:microsoft.com/office/officeart/2018/5/layout/CenteredIconLabelDescriptionList"/>
    <dgm:cxn modelId="{7B72B2BF-6CA7-480D-BB91-EA718357119D}" srcId="{36B7D054-4473-4612-9F5F-A1045C7F6CC4}" destId="{13DDD28D-6916-4A79-8CF0-576632B04A9B}" srcOrd="0" destOrd="0" parTransId="{0B123C5A-D0E3-415D-9DEC-B8BFFDA6500E}" sibTransId="{A5361B44-08DD-4621-AE5B-B50F88AB9997}"/>
    <dgm:cxn modelId="{905377D2-9643-43F8-BCB0-C5C8D2DE5BCF}" srcId="{93670D67-C90D-4019-98EA-2954B8CF9319}" destId="{914B6F36-ADAB-4C72-9A7E-1C06C95C68FD}" srcOrd="2" destOrd="0" parTransId="{BB77DB38-5EED-4DC3-AA14-54C1C9124D0A}" sibTransId="{CA06E604-DBC1-436A-BA0F-5C80545A59A5}"/>
    <dgm:cxn modelId="{81664FA0-E7C0-413F-9253-51735AB9E4AA}" type="presParOf" srcId="{29B88AD9-68DB-4BAE-90F0-E13084FDC57F}" destId="{D68DC7D1-F476-47A7-BF16-8CF9EA9D0539}" srcOrd="0" destOrd="0" presId="urn:microsoft.com/office/officeart/2018/5/layout/CenteredIconLabelDescriptionList"/>
    <dgm:cxn modelId="{3C427BC6-F7F8-45CA-AA3F-C43156F0863A}" type="presParOf" srcId="{D68DC7D1-F476-47A7-BF16-8CF9EA9D0539}" destId="{FC7D391D-0423-4C37-9AB7-648076515735}" srcOrd="0" destOrd="0" presId="urn:microsoft.com/office/officeart/2018/5/layout/CenteredIconLabelDescriptionList"/>
    <dgm:cxn modelId="{A0F8CDC7-EE5B-4F24-855C-98A58602BAB8}" type="presParOf" srcId="{D68DC7D1-F476-47A7-BF16-8CF9EA9D0539}" destId="{56D81CC6-2A2E-4E91-865D-2F2D9CB597C2}" srcOrd="1" destOrd="0" presId="urn:microsoft.com/office/officeart/2018/5/layout/CenteredIconLabelDescriptionList"/>
    <dgm:cxn modelId="{2724E1EA-E0E9-410F-9F77-4DE97290AA08}" type="presParOf" srcId="{D68DC7D1-F476-47A7-BF16-8CF9EA9D0539}" destId="{3163C537-17C5-4E1C-B582-27742CF55BCE}" srcOrd="2" destOrd="0" presId="urn:microsoft.com/office/officeart/2018/5/layout/CenteredIconLabelDescriptionList"/>
    <dgm:cxn modelId="{AE7558C9-4DF3-4F93-B276-5D4F899987A2}" type="presParOf" srcId="{D68DC7D1-F476-47A7-BF16-8CF9EA9D0539}" destId="{CB95549A-F11C-4BE9-9EDF-4CE8D5837DDF}" srcOrd="3" destOrd="0" presId="urn:microsoft.com/office/officeart/2018/5/layout/CenteredIconLabelDescriptionList"/>
    <dgm:cxn modelId="{CECEBA05-CADB-4761-827F-B1B0A2F08A69}" type="presParOf" srcId="{D68DC7D1-F476-47A7-BF16-8CF9EA9D0539}" destId="{FCC79F76-BA2E-488A-94D3-1DA795DF4C45}" srcOrd="4" destOrd="0" presId="urn:microsoft.com/office/officeart/2018/5/layout/CenteredIconLabelDescriptionList"/>
    <dgm:cxn modelId="{428475F7-638E-4441-9CB4-6F5E45F5AF96}" type="presParOf" srcId="{29B88AD9-68DB-4BAE-90F0-E13084FDC57F}" destId="{9D4BD55F-1327-4E61-9C8A-FE626918134F}" srcOrd="1" destOrd="0" presId="urn:microsoft.com/office/officeart/2018/5/layout/CenteredIconLabelDescriptionList"/>
    <dgm:cxn modelId="{E0998108-8C39-4A64-B448-B0494BDDEC6B}" type="presParOf" srcId="{29B88AD9-68DB-4BAE-90F0-E13084FDC57F}" destId="{215C9552-C228-4B79-B16F-1B674C5987EA}" srcOrd="2" destOrd="0" presId="urn:microsoft.com/office/officeart/2018/5/layout/CenteredIconLabelDescriptionList"/>
    <dgm:cxn modelId="{77E79465-D743-4469-BA00-037B26DC7047}" type="presParOf" srcId="{215C9552-C228-4B79-B16F-1B674C5987EA}" destId="{6E5711FC-1C8F-49A2-91A5-2E7029102BC8}" srcOrd="0" destOrd="0" presId="urn:microsoft.com/office/officeart/2018/5/layout/CenteredIconLabelDescriptionList"/>
    <dgm:cxn modelId="{41C98BDF-7828-49A8-98A8-2F3A8637A2DB}" type="presParOf" srcId="{215C9552-C228-4B79-B16F-1B674C5987EA}" destId="{13BE7EC2-E688-402F-948C-FB4A4F91BD04}" srcOrd="1" destOrd="0" presId="urn:microsoft.com/office/officeart/2018/5/layout/CenteredIconLabelDescriptionList"/>
    <dgm:cxn modelId="{2B0DC719-2574-48F7-871F-F0F5A6831732}" type="presParOf" srcId="{215C9552-C228-4B79-B16F-1B674C5987EA}" destId="{B32BB81E-ABB3-4D5E-9E19-B60A97F49CE3}" srcOrd="2" destOrd="0" presId="urn:microsoft.com/office/officeart/2018/5/layout/CenteredIconLabelDescriptionList"/>
    <dgm:cxn modelId="{3FB6212B-C697-4A9D-8123-3821D292D491}" type="presParOf" srcId="{215C9552-C228-4B79-B16F-1B674C5987EA}" destId="{A40AC7E1-F085-4BB1-9D17-59DB5E232D60}" srcOrd="3" destOrd="0" presId="urn:microsoft.com/office/officeart/2018/5/layout/CenteredIconLabelDescriptionList"/>
    <dgm:cxn modelId="{9080E754-4A07-46F0-9334-5D75E23D4320}" type="presParOf" srcId="{215C9552-C228-4B79-B16F-1B674C5987EA}" destId="{60C7ACC2-4C3A-45F6-9C94-7BAA60026707}" srcOrd="4" destOrd="0" presId="urn:microsoft.com/office/officeart/2018/5/layout/CenteredIconLabelDescriptionList"/>
    <dgm:cxn modelId="{EF535D75-BE09-48CD-972F-CE5A46B91BD9}" type="presParOf" srcId="{29B88AD9-68DB-4BAE-90F0-E13084FDC57F}" destId="{3F1FBCB9-1256-44C6-A3D5-7AC13E025A65}" srcOrd="3" destOrd="0" presId="urn:microsoft.com/office/officeart/2018/5/layout/CenteredIconLabelDescriptionList"/>
    <dgm:cxn modelId="{882FAC97-705B-4063-8F74-CC91A476205E}" type="presParOf" srcId="{29B88AD9-68DB-4BAE-90F0-E13084FDC57F}" destId="{408447B6-71DD-4BF0-9FEA-2ACB63755A49}" srcOrd="4" destOrd="0" presId="urn:microsoft.com/office/officeart/2018/5/layout/CenteredIconLabelDescriptionList"/>
    <dgm:cxn modelId="{73F1B7E5-7F80-4E3A-9256-A7E42CF388EE}" type="presParOf" srcId="{408447B6-71DD-4BF0-9FEA-2ACB63755A49}" destId="{A1B9D481-040C-46EB-B9C9-655C14490725}" srcOrd="0" destOrd="0" presId="urn:microsoft.com/office/officeart/2018/5/layout/CenteredIconLabelDescriptionList"/>
    <dgm:cxn modelId="{221C3666-33A6-494B-83AE-F351DDDA5215}" type="presParOf" srcId="{408447B6-71DD-4BF0-9FEA-2ACB63755A49}" destId="{5E8D1AB8-ACDA-461E-9483-6B108C7F0162}" srcOrd="1" destOrd="0" presId="urn:microsoft.com/office/officeart/2018/5/layout/CenteredIconLabelDescriptionList"/>
    <dgm:cxn modelId="{F1DD00FB-A702-4376-84BE-2DC22F19B22B}" type="presParOf" srcId="{408447B6-71DD-4BF0-9FEA-2ACB63755A49}" destId="{8B5F274F-B14A-495B-903A-B837C9A1CC86}" srcOrd="2" destOrd="0" presId="urn:microsoft.com/office/officeart/2018/5/layout/CenteredIconLabelDescriptionList"/>
    <dgm:cxn modelId="{513813C7-043E-4294-9CD0-C8E01792CE79}" type="presParOf" srcId="{408447B6-71DD-4BF0-9FEA-2ACB63755A49}" destId="{C86F3973-B2CA-4F9B-B1C4-550A0B3811A7}" srcOrd="3" destOrd="0" presId="urn:microsoft.com/office/officeart/2018/5/layout/CenteredIconLabelDescriptionList"/>
    <dgm:cxn modelId="{6B676DA3-B5DA-4BDA-B0BC-66321E06BF06}" type="presParOf" srcId="{408447B6-71DD-4BF0-9FEA-2ACB63755A49}" destId="{7D4981A0-E2D1-40EE-9D51-C98B91F582B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BA7DC-AEC4-445F-A028-91AF717F33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2C183B-6A48-403B-82B1-D00F74026EFD}">
      <dgm:prSet/>
      <dgm:spPr/>
      <dgm:t>
        <a:bodyPr/>
        <a:lstStyle/>
        <a:p>
          <a:r>
            <a:rPr lang="en-US"/>
            <a:t>Successfully implemented summarization for legal documents.</a:t>
          </a:r>
        </a:p>
      </dgm:t>
    </dgm:pt>
    <dgm:pt modelId="{2FEE77C2-8387-4B07-A0AC-16A56BC63E66}" type="parTrans" cxnId="{21D1E936-8DE7-46E2-94F3-FF377472F936}">
      <dgm:prSet/>
      <dgm:spPr/>
      <dgm:t>
        <a:bodyPr/>
        <a:lstStyle/>
        <a:p>
          <a:endParaRPr lang="en-US"/>
        </a:p>
      </dgm:t>
    </dgm:pt>
    <dgm:pt modelId="{02002AA5-F779-4FD7-AB4C-A41F32948EDB}" type="sibTrans" cxnId="{21D1E936-8DE7-46E2-94F3-FF377472F936}">
      <dgm:prSet/>
      <dgm:spPr/>
      <dgm:t>
        <a:bodyPr/>
        <a:lstStyle/>
        <a:p>
          <a:endParaRPr lang="en-US"/>
        </a:p>
      </dgm:t>
    </dgm:pt>
    <dgm:pt modelId="{6045E0F6-9FB8-4D92-8E5C-CBEF0541410D}">
      <dgm:prSet/>
      <dgm:spPr/>
      <dgm:t>
        <a:bodyPr/>
        <a:lstStyle/>
        <a:p>
          <a:r>
            <a:rPr lang="en-US"/>
            <a:t>Demonstrated the potential of NLP in assisting legal professionals.</a:t>
          </a:r>
        </a:p>
      </dgm:t>
    </dgm:pt>
    <dgm:pt modelId="{0BDA6AD9-B1E9-4781-8396-C32A28918E52}" type="parTrans" cxnId="{70DC1923-4C58-4F19-B49B-927A906706BC}">
      <dgm:prSet/>
      <dgm:spPr/>
      <dgm:t>
        <a:bodyPr/>
        <a:lstStyle/>
        <a:p>
          <a:endParaRPr lang="en-US"/>
        </a:p>
      </dgm:t>
    </dgm:pt>
    <dgm:pt modelId="{8481B25D-216B-46E2-999B-7A5C50147B4F}" type="sibTrans" cxnId="{70DC1923-4C58-4F19-B49B-927A906706BC}">
      <dgm:prSet/>
      <dgm:spPr/>
      <dgm:t>
        <a:bodyPr/>
        <a:lstStyle/>
        <a:p>
          <a:endParaRPr lang="en-US"/>
        </a:p>
      </dgm:t>
    </dgm:pt>
    <dgm:pt modelId="{DA64DD85-F59A-4A88-9859-647ACC871B71}">
      <dgm:prSet/>
      <dgm:spPr/>
      <dgm:t>
        <a:bodyPr/>
        <a:lstStyle/>
        <a:p>
          <a:r>
            <a:rPr lang="en-US"/>
            <a:t>Future improvements aim to enhance scalability and accuracy.</a:t>
          </a:r>
        </a:p>
      </dgm:t>
    </dgm:pt>
    <dgm:pt modelId="{163948CE-EC17-43A4-8300-738D0A7859D0}" type="parTrans" cxnId="{7C2D429E-E0D6-4B07-BCA5-E19CA6253EEE}">
      <dgm:prSet/>
      <dgm:spPr/>
      <dgm:t>
        <a:bodyPr/>
        <a:lstStyle/>
        <a:p>
          <a:endParaRPr lang="en-US"/>
        </a:p>
      </dgm:t>
    </dgm:pt>
    <dgm:pt modelId="{1FD44046-F1FC-42F0-941A-F18AC91F9188}" type="sibTrans" cxnId="{7C2D429E-E0D6-4B07-BCA5-E19CA6253EEE}">
      <dgm:prSet/>
      <dgm:spPr/>
      <dgm:t>
        <a:bodyPr/>
        <a:lstStyle/>
        <a:p>
          <a:endParaRPr lang="en-US"/>
        </a:p>
      </dgm:t>
    </dgm:pt>
    <dgm:pt modelId="{DC5D8EA1-2560-4F13-AF71-A001F0886EA2}" type="pres">
      <dgm:prSet presAssocID="{EEBBA7DC-AEC4-445F-A028-91AF717F3393}" presName="root" presStyleCnt="0">
        <dgm:presLayoutVars>
          <dgm:dir/>
          <dgm:resizeHandles val="exact"/>
        </dgm:presLayoutVars>
      </dgm:prSet>
      <dgm:spPr/>
    </dgm:pt>
    <dgm:pt modelId="{3C16014C-4786-4EBB-BF22-FB0ED7FBC604}" type="pres">
      <dgm:prSet presAssocID="{432C183B-6A48-403B-82B1-D00F74026EFD}" presName="compNode" presStyleCnt="0"/>
      <dgm:spPr/>
    </dgm:pt>
    <dgm:pt modelId="{67B32C04-B779-4596-85C2-6F90128F64F7}" type="pres">
      <dgm:prSet presAssocID="{432C183B-6A48-403B-82B1-D00F74026EFD}" presName="bgRect" presStyleLbl="bgShp" presStyleIdx="0" presStyleCnt="3"/>
      <dgm:spPr/>
    </dgm:pt>
    <dgm:pt modelId="{C9D1D997-8A4D-452F-8BF8-236660B3E526}" type="pres">
      <dgm:prSet presAssocID="{432C183B-6A48-403B-82B1-D00F74026E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0104321-D73E-456F-A2A5-10143FC58527}" type="pres">
      <dgm:prSet presAssocID="{432C183B-6A48-403B-82B1-D00F74026EFD}" presName="spaceRect" presStyleCnt="0"/>
      <dgm:spPr/>
    </dgm:pt>
    <dgm:pt modelId="{18390737-08FB-4FD8-9601-157BE734487B}" type="pres">
      <dgm:prSet presAssocID="{432C183B-6A48-403B-82B1-D00F74026EFD}" presName="parTx" presStyleLbl="revTx" presStyleIdx="0" presStyleCnt="3">
        <dgm:presLayoutVars>
          <dgm:chMax val="0"/>
          <dgm:chPref val="0"/>
        </dgm:presLayoutVars>
      </dgm:prSet>
      <dgm:spPr/>
    </dgm:pt>
    <dgm:pt modelId="{DB5F8206-2127-413A-B981-1C564C320A32}" type="pres">
      <dgm:prSet presAssocID="{02002AA5-F779-4FD7-AB4C-A41F32948EDB}" presName="sibTrans" presStyleCnt="0"/>
      <dgm:spPr/>
    </dgm:pt>
    <dgm:pt modelId="{0071AB7D-C216-41D8-B892-2C5FF19D9BED}" type="pres">
      <dgm:prSet presAssocID="{6045E0F6-9FB8-4D92-8E5C-CBEF0541410D}" presName="compNode" presStyleCnt="0"/>
      <dgm:spPr/>
    </dgm:pt>
    <dgm:pt modelId="{0A1781E3-3EA5-4020-840F-DCBEFA0236E2}" type="pres">
      <dgm:prSet presAssocID="{6045E0F6-9FB8-4D92-8E5C-CBEF0541410D}" presName="bgRect" presStyleLbl="bgShp" presStyleIdx="1" presStyleCnt="3"/>
      <dgm:spPr/>
    </dgm:pt>
    <dgm:pt modelId="{48A09C8E-80F7-47F3-9B42-3EC56E1BED92}" type="pres">
      <dgm:prSet presAssocID="{6045E0F6-9FB8-4D92-8E5C-CBEF054141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0424D0-16D3-4C92-80CC-DF3155D1EDC4}" type="pres">
      <dgm:prSet presAssocID="{6045E0F6-9FB8-4D92-8E5C-CBEF0541410D}" presName="spaceRect" presStyleCnt="0"/>
      <dgm:spPr/>
    </dgm:pt>
    <dgm:pt modelId="{2CB6F209-63F9-4312-B1A5-4A7C6D670F8A}" type="pres">
      <dgm:prSet presAssocID="{6045E0F6-9FB8-4D92-8E5C-CBEF0541410D}" presName="parTx" presStyleLbl="revTx" presStyleIdx="1" presStyleCnt="3">
        <dgm:presLayoutVars>
          <dgm:chMax val="0"/>
          <dgm:chPref val="0"/>
        </dgm:presLayoutVars>
      </dgm:prSet>
      <dgm:spPr/>
    </dgm:pt>
    <dgm:pt modelId="{EBA3DA6C-A8F7-4365-A24A-34A6D812B8A0}" type="pres">
      <dgm:prSet presAssocID="{8481B25D-216B-46E2-999B-7A5C50147B4F}" presName="sibTrans" presStyleCnt="0"/>
      <dgm:spPr/>
    </dgm:pt>
    <dgm:pt modelId="{35AC53C0-4CF3-41B8-A527-F8CB1BA8EDE6}" type="pres">
      <dgm:prSet presAssocID="{DA64DD85-F59A-4A88-9859-647ACC871B71}" presName="compNode" presStyleCnt="0"/>
      <dgm:spPr/>
    </dgm:pt>
    <dgm:pt modelId="{759A240F-B4AE-4C0F-8D3B-597F031A060B}" type="pres">
      <dgm:prSet presAssocID="{DA64DD85-F59A-4A88-9859-647ACC871B71}" presName="bgRect" presStyleLbl="bgShp" presStyleIdx="2" presStyleCnt="3"/>
      <dgm:spPr/>
    </dgm:pt>
    <dgm:pt modelId="{8416AAAC-1A39-479E-A937-4FA962DDACBE}" type="pres">
      <dgm:prSet presAssocID="{DA64DD85-F59A-4A88-9859-647ACC871B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A36603C-2C4C-43B4-9F4B-5E1EFFE69767}" type="pres">
      <dgm:prSet presAssocID="{DA64DD85-F59A-4A88-9859-647ACC871B71}" presName="spaceRect" presStyleCnt="0"/>
      <dgm:spPr/>
    </dgm:pt>
    <dgm:pt modelId="{6AB0E257-9E95-4B71-B09C-52760474B02C}" type="pres">
      <dgm:prSet presAssocID="{DA64DD85-F59A-4A88-9859-647ACC871B7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598117-97E2-4310-8184-CD08435AFA04}" type="presOf" srcId="{DA64DD85-F59A-4A88-9859-647ACC871B71}" destId="{6AB0E257-9E95-4B71-B09C-52760474B02C}" srcOrd="0" destOrd="0" presId="urn:microsoft.com/office/officeart/2018/2/layout/IconVerticalSolidList"/>
    <dgm:cxn modelId="{70DC1923-4C58-4F19-B49B-927A906706BC}" srcId="{EEBBA7DC-AEC4-445F-A028-91AF717F3393}" destId="{6045E0F6-9FB8-4D92-8E5C-CBEF0541410D}" srcOrd="1" destOrd="0" parTransId="{0BDA6AD9-B1E9-4781-8396-C32A28918E52}" sibTransId="{8481B25D-216B-46E2-999B-7A5C50147B4F}"/>
    <dgm:cxn modelId="{EB81C824-F1EF-4C03-A14C-C7D30ACF9CA7}" type="presOf" srcId="{EEBBA7DC-AEC4-445F-A028-91AF717F3393}" destId="{DC5D8EA1-2560-4F13-AF71-A001F0886EA2}" srcOrd="0" destOrd="0" presId="urn:microsoft.com/office/officeart/2018/2/layout/IconVerticalSolidList"/>
    <dgm:cxn modelId="{21D1E936-8DE7-46E2-94F3-FF377472F936}" srcId="{EEBBA7DC-AEC4-445F-A028-91AF717F3393}" destId="{432C183B-6A48-403B-82B1-D00F74026EFD}" srcOrd="0" destOrd="0" parTransId="{2FEE77C2-8387-4B07-A0AC-16A56BC63E66}" sibTransId="{02002AA5-F779-4FD7-AB4C-A41F32948EDB}"/>
    <dgm:cxn modelId="{7C2D429E-E0D6-4B07-BCA5-E19CA6253EEE}" srcId="{EEBBA7DC-AEC4-445F-A028-91AF717F3393}" destId="{DA64DD85-F59A-4A88-9859-647ACC871B71}" srcOrd="2" destOrd="0" parTransId="{163948CE-EC17-43A4-8300-738D0A7859D0}" sibTransId="{1FD44046-F1FC-42F0-941A-F18AC91F9188}"/>
    <dgm:cxn modelId="{AD884BCA-F2FF-4937-A55A-03040DB9B4B6}" type="presOf" srcId="{432C183B-6A48-403B-82B1-D00F74026EFD}" destId="{18390737-08FB-4FD8-9601-157BE734487B}" srcOrd="0" destOrd="0" presId="urn:microsoft.com/office/officeart/2018/2/layout/IconVerticalSolidList"/>
    <dgm:cxn modelId="{DB585DEC-AE32-4011-B786-A8FD2953ED7B}" type="presOf" srcId="{6045E0F6-9FB8-4D92-8E5C-CBEF0541410D}" destId="{2CB6F209-63F9-4312-B1A5-4A7C6D670F8A}" srcOrd="0" destOrd="0" presId="urn:microsoft.com/office/officeart/2018/2/layout/IconVerticalSolidList"/>
    <dgm:cxn modelId="{61F35408-7BFB-4B24-87D2-F8F5B4E23717}" type="presParOf" srcId="{DC5D8EA1-2560-4F13-AF71-A001F0886EA2}" destId="{3C16014C-4786-4EBB-BF22-FB0ED7FBC604}" srcOrd="0" destOrd="0" presId="urn:microsoft.com/office/officeart/2018/2/layout/IconVerticalSolidList"/>
    <dgm:cxn modelId="{73115182-F51B-4AFA-A547-A52E5788C82F}" type="presParOf" srcId="{3C16014C-4786-4EBB-BF22-FB0ED7FBC604}" destId="{67B32C04-B779-4596-85C2-6F90128F64F7}" srcOrd="0" destOrd="0" presId="urn:microsoft.com/office/officeart/2018/2/layout/IconVerticalSolidList"/>
    <dgm:cxn modelId="{7FF55F1C-343E-42E8-AD22-95CCF85DCC42}" type="presParOf" srcId="{3C16014C-4786-4EBB-BF22-FB0ED7FBC604}" destId="{C9D1D997-8A4D-452F-8BF8-236660B3E526}" srcOrd="1" destOrd="0" presId="urn:microsoft.com/office/officeart/2018/2/layout/IconVerticalSolidList"/>
    <dgm:cxn modelId="{9001F006-323C-4BF0-B4B2-A4AA0E8066B9}" type="presParOf" srcId="{3C16014C-4786-4EBB-BF22-FB0ED7FBC604}" destId="{80104321-D73E-456F-A2A5-10143FC58527}" srcOrd="2" destOrd="0" presId="urn:microsoft.com/office/officeart/2018/2/layout/IconVerticalSolidList"/>
    <dgm:cxn modelId="{F92980AD-5EF5-43EE-BFD9-BBC2234170CB}" type="presParOf" srcId="{3C16014C-4786-4EBB-BF22-FB0ED7FBC604}" destId="{18390737-08FB-4FD8-9601-157BE734487B}" srcOrd="3" destOrd="0" presId="urn:microsoft.com/office/officeart/2018/2/layout/IconVerticalSolidList"/>
    <dgm:cxn modelId="{8BD6E946-D75F-4A37-AAD5-197F9514789D}" type="presParOf" srcId="{DC5D8EA1-2560-4F13-AF71-A001F0886EA2}" destId="{DB5F8206-2127-413A-B981-1C564C320A32}" srcOrd="1" destOrd="0" presId="urn:microsoft.com/office/officeart/2018/2/layout/IconVerticalSolidList"/>
    <dgm:cxn modelId="{3EF13551-EB53-484E-A560-5001692DD4F7}" type="presParOf" srcId="{DC5D8EA1-2560-4F13-AF71-A001F0886EA2}" destId="{0071AB7D-C216-41D8-B892-2C5FF19D9BED}" srcOrd="2" destOrd="0" presId="urn:microsoft.com/office/officeart/2018/2/layout/IconVerticalSolidList"/>
    <dgm:cxn modelId="{9C3008A7-FB59-4786-A6E0-E244E986F3C0}" type="presParOf" srcId="{0071AB7D-C216-41D8-B892-2C5FF19D9BED}" destId="{0A1781E3-3EA5-4020-840F-DCBEFA0236E2}" srcOrd="0" destOrd="0" presId="urn:microsoft.com/office/officeart/2018/2/layout/IconVerticalSolidList"/>
    <dgm:cxn modelId="{032558D6-93E4-4D17-B150-33EB65DD6D5D}" type="presParOf" srcId="{0071AB7D-C216-41D8-B892-2C5FF19D9BED}" destId="{48A09C8E-80F7-47F3-9B42-3EC56E1BED92}" srcOrd="1" destOrd="0" presId="urn:microsoft.com/office/officeart/2018/2/layout/IconVerticalSolidList"/>
    <dgm:cxn modelId="{4D856053-B09A-4FB5-8706-37D4AFC9C8FE}" type="presParOf" srcId="{0071AB7D-C216-41D8-B892-2C5FF19D9BED}" destId="{E60424D0-16D3-4C92-80CC-DF3155D1EDC4}" srcOrd="2" destOrd="0" presId="urn:microsoft.com/office/officeart/2018/2/layout/IconVerticalSolidList"/>
    <dgm:cxn modelId="{71CBCC8D-89C4-42C3-B917-BB73DF74D1BB}" type="presParOf" srcId="{0071AB7D-C216-41D8-B892-2C5FF19D9BED}" destId="{2CB6F209-63F9-4312-B1A5-4A7C6D670F8A}" srcOrd="3" destOrd="0" presId="urn:microsoft.com/office/officeart/2018/2/layout/IconVerticalSolidList"/>
    <dgm:cxn modelId="{A66B1DC7-DCAF-4EB0-A08D-9D886093F3B5}" type="presParOf" srcId="{DC5D8EA1-2560-4F13-AF71-A001F0886EA2}" destId="{EBA3DA6C-A8F7-4365-A24A-34A6D812B8A0}" srcOrd="3" destOrd="0" presId="urn:microsoft.com/office/officeart/2018/2/layout/IconVerticalSolidList"/>
    <dgm:cxn modelId="{DF97AA14-A47B-4C31-AF24-FFB2D6799EAB}" type="presParOf" srcId="{DC5D8EA1-2560-4F13-AF71-A001F0886EA2}" destId="{35AC53C0-4CF3-41B8-A527-F8CB1BA8EDE6}" srcOrd="4" destOrd="0" presId="urn:microsoft.com/office/officeart/2018/2/layout/IconVerticalSolidList"/>
    <dgm:cxn modelId="{4D3E326F-5A80-488E-A37F-130BF734ADE1}" type="presParOf" srcId="{35AC53C0-4CF3-41B8-A527-F8CB1BA8EDE6}" destId="{759A240F-B4AE-4C0F-8D3B-597F031A060B}" srcOrd="0" destOrd="0" presId="urn:microsoft.com/office/officeart/2018/2/layout/IconVerticalSolidList"/>
    <dgm:cxn modelId="{7648D269-ED73-478C-AF7D-6F537A9C4451}" type="presParOf" srcId="{35AC53C0-4CF3-41B8-A527-F8CB1BA8EDE6}" destId="{8416AAAC-1A39-479E-A937-4FA962DDACBE}" srcOrd="1" destOrd="0" presId="urn:microsoft.com/office/officeart/2018/2/layout/IconVerticalSolidList"/>
    <dgm:cxn modelId="{0F724AF5-5A1A-4906-B92D-375F453FAD89}" type="presParOf" srcId="{35AC53C0-4CF3-41B8-A527-F8CB1BA8EDE6}" destId="{2A36603C-2C4C-43B4-9F4B-5E1EFFE69767}" srcOrd="2" destOrd="0" presId="urn:microsoft.com/office/officeart/2018/2/layout/IconVerticalSolidList"/>
    <dgm:cxn modelId="{67785F2B-E87B-46D7-B84D-BF656A268D83}" type="presParOf" srcId="{35AC53C0-4CF3-41B8-A527-F8CB1BA8EDE6}" destId="{6AB0E257-9E95-4B71-B09C-52760474B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D391D-0423-4C37-9AB7-648076515735}">
      <dsp:nvSpPr>
        <dsp:cNvPr id="0" name=""/>
        <dsp:cNvSpPr/>
      </dsp:nvSpPr>
      <dsp:spPr>
        <a:xfrm>
          <a:off x="800349" y="1061585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3C537-17C5-4E1C-B582-27742CF55BCE}">
      <dsp:nvSpPr>
        <dsp:cNvPr id="0" name=""/>
        <dsp:cNvSpPr/>
      </dsp:nvSpPr>
      <dsp:spPr>
        <a:xfrm>
          <a:off x="6486" y="2005509"/>
          <a:ext cx="2442656" cy="40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1. Data Preparation:</a:t>
          </a:r>
        </a:p>
      </dsp:txBody>
      <dsp:txXfrm>
        <a:off x="6486" y="2005509"/>
        <a:ext cx="2442656" cy="400748"/>
      </dsp:txXfrm>
    </dsp:sp>
    <dsp:sp modelId="{FCC79F76-BA2E-488A-94D3-1DA795DF4C45}">
      <dsp:nvSpPr>
        <dsp:cNvPr id="0" name=""/>
        <dsp:cNvSpPr/>
      </dsp:nvSpPr>
      <dsp:spPr>
        <a:xfrm>
          <a:off x="6486" y="2447650"/>
          <a:ext cx="2442656" cy="68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Load and preprocess legal documents and summaries.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Tokenize text using HuggingFace tokenizer.</a:t>
          </a:r>
        </a:p>
      </dsp:txBody>
      <dsp:txXfrm>
        <a:off x="6486" y="2447650"/>
        <a:ext cx="2442656" cy="683569"/>
      </dsp:txXfrm>
    </dsp:sp>
    <dsp:sp modelId="{6E5711FC-1C8F-49A2-91A5-2E7029102BC8}">
      <dsp:nvSpPr>
        <dsp:cNvPr id="0" name=""/>
        <dsp:cNvSpPr/>
      </dsp:nvSpPr>
      <dsp:spPr>
        <a:xfrm>
          <a:off x="3670470" y="1061585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BB81E-ABB3-4D5E-9E19-B60A97F49CE3}">
      <dsp:nvSpPr>
        <dsp:cNvPr id="0" name=""/>
        <dsp:cNvSpPr/>
      </dsp:nvSpPr>
      <dsp:spPr>
        <a:xfrm>
          <a:off x="2876607" y="2005509"/>
          <a:ext cx="2442656" cy="40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2. Model Training:</a:t>
          </a:r>
        </a:p>
      </dsp:txBody>
      <dsp:txXfrm>
        <a:off x="2876607" y="2005509"/>
        <a:ext cx="2442656" cy="400748"/>
      </dsp:txXfrm>
    </dsp:sp>
    <dsp:sp modelId="{60C7ACC2-4C3A-45F6-9C94-7BAA60026707}">
      <dsp:nvSpPr>
        <dsp:cNvPr id="0" name=""/>
        <dsp:cNvSpPr/>
      </dsp:nvSpPr>
      <dsp:spPr>
        <a:xfrm>
          <a:off x="2876607" y="2447650"/>
          <a:ext cx="2442656" cy="68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Fine-tune BART model with training dataset.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Validate on evaluation dataset.</a:t>
          </a:r>
        </a:p>
      </dsp:txBody>
      <dsp:txXfrm>
        <a:off x="2876607" y="2447650"/>
        <a:ext cx="2442656" cy="683569"/>
      </dsp:txXfrm>
    </dsp:sp>
    <dsp:sp modelId="{A1B9D481-040C-46EB-B9C9-655C14490725}">
      <dsp:nvSpPr>
        <dsp:cNvPr id="0" name=""/>
        <dsp:cNvSpPr/>
      </dsp:nvSpPr>
      <dsp:spPr>
        <a:xfrm>
          <a:off x="6540591" y="1061585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F274F-B14A-495B-903A-B837C9A1CC86}">
      <dsp:nvSpPr>
        <dsp:cNvPr id="0" name=""/>
        <dsp:cNvSpPr/>
      </dsp:nvSpPr>
      <dsp:spPr>
        <a:xfrm>
          <a:off x="5746728" y="2005509"/>
          <a:ext cx="2442656" cy="40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3. Deployment: </a:t>
          </a:r>
          <a:r>
            <a:rPr lang="en-US" sz="1400" kern="1200" dirty="0" err="1"/>
            <a:t>Gradio</a:t>
          </a:r>
          <a:r>
            <a:rPr lang="en-US" sz="1400" kern="1200" dirty="0"/>
            <a:t>-based UI for live summarization.</a:t>
          </a:r>
        </a:p>
      </dsp:txBody>
      <dsp:txXfrm>
        <a:off x="5746728" y="2005509"/>
        <a:ext cx="2442656" cy="400748"/>
      </dsp:txXfrm>
    </dsp:sp>
    <dsp:sp modelId="{7D4981A0-E2D1-40EE-9D51-C98B91F582B6}">
      <dsp:nvSpPr>
        <dsp:cNvPr id="0" name=""/>
        <dsp:cNvSpPr/>
      </dsp:nvSpPr>
      <dsp:spPr>
        <a:xfrm>
          <a:off x="5746728" y="2447650"/>
          <a:ext cx="2442656" cy="68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32C04-B779-4596-85C2-6F90128F64F7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1D997-8A4D-452F-8BF8-236660B3E52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90737-08FB-4FD8-9601-157BE734487B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Successfully implemented summarization for legal documents.</a:t>
          </a:r>
        </a:p>
      </dsp:txBody>
      <dsp:txXfrm>
        <a:off x="1437631" y="531"/>
        <a:ext cx="6449068" cy="1244702"/>
      </dsp:txXfrm>
    </dsp:sp>
    <dsp:sp modelId="{0A1781E3-3EA5-4020-840F-DCBEFA0236E2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09C8E-80F7-47F3-9B42-3EC56E1BED9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6F209-63F9-4312-B1A5-4A7C6D670F8A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Demonstrated the potential of NLP in assisting legal professionals.</a:t>
          </a:r>
        </a:p>
      </dsp:txBody>
      <dsp:txXfrm>
        <a:off x="1437631" y="1556410"/>
        <a:ext cx="6449068" cy="1244702"/>
      </dsp:txXfrm>
    </dsp:sp>
    <dsp:sp modelId="{759A240F-B4AE-4C0F-8D3B-597F031A060B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6AAAC-1A39-479E-A937-4FA962DDACBE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E257-9E95-4B71-B09C-52760474B02C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improvements aim to enhance scalability and accuracy.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4189-5672-B79B-CCBE-FACC0EF51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A0A00-DE19-6EB8-2C0B-E0B1CE0A4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DEDF-3FE8-27E5-EAEC-591E2A6A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FBAB-8285-2259-1DD2-C3DDF5E1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8B46-60D9-7CDF-D54E-026495EB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0044-4921-07E0-5339-BED56B07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297F7-ABA7-8077-ED15-5F618B1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BC55-A09D-47B6-4E2B-0A46C289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FBD5-8391-DC7F-3373-19C00777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D34D-470A-32D6-7E60-984D23CF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9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4CC8B-407A-C173-7E97-0DC59E97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867DB-A815-2AEB-79CB-6BECF8DC7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D988-0F12-67E6-746A-D6DA2A83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A810D-50D9-512B-1359-56A4B8D5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7DE5-78E5-DBF9-F8F7-0DFC5541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4A8-2981-5489-E847-BCBFF638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A838-D9C2-815A-FAB9-3DFF2276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F72B-A073-4228-0CF5-1EB10512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0BAC-98B4-AF79-56AA-B9D8493D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64E4-ABEF-AD72-EA25-3A968DC0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A797-7253-00EE-5F55-91426CC4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A57-FB69-9F23-3815-C795F2BF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A821-EEC6-9BC7-06CE-863DD213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926F-28D3-8417-2CA9-B7B44EDE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2AEC-9FC5-EE21-9485-96DB5E5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6436-B947-9359-8F3F-7A7918D5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12F2-B5C8-A862-25A5-90499D57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8DA8-73D7-11AF-96E7-7AF4988F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9309E-10B7-E271-E168-C4CF8FAD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05DD1-CFC4-525F-98B5-EEFEB845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14BB5-845E-F2D5-C63B-57EDF7CD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B6C-935F-3A52-E19A-002F18EB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D1F3-520B-602D-4AF7-996504F1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8D697-DBCB-6EA2-E0BD-1D997E07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73421-B510-FFC0-668A-AF1C3617A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78142-873E-C068-8B9A-5DC4734BA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0874E-AF24-6FD6-C977-1B67CA01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27D2-4750-985A-D8A3-517C8441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71F48-AB88-1E31-D902-D907FE2E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39E3-C198-B8D8-C009-CB811423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92DE4-FB15-3E78-429E-2E466C3F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8C874-A264-6C5E-5026-BAD1F36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34F69-A9F8-DD59-8F49-8798A63D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9B2FB-F0E9-F4FF-BB43-B1E2CE99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0B19D-30C0-625B-7E23-45F3A253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DD12C-FCCB-7245-9249-4D2A5C82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97C7-483C-905F-95F7-E80FFDE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34ED-3FCE-ABAA-3FE1-CE5A79E2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E95FF-829D-5AA3-08C5-3AD7BD836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9F127-45EA-6E2C-B114-9BEE9E55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7723-0491-5987-F84C-EAD749B1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FA3BA-B6B2-F45F-A401-CA2C151C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4933-9A1F-37D8-3DD0-51CF1AC4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0AA4D-B792-A968-04EA-EE0D9D402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7A75D-FEE6-C260-731C-699763F8C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BF0AF-01ED-6034-6D33-5FF07529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9FA31-5952-B894-743A-AD99A457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BF9C9-9548-7006-1ECD-42F27AF3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B35EC-E65E-FE26-9C56-C6B8D22F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C0795-D60E-F667-4897-2DC1FA2A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7BCE-2BF2-F0F4-1747-A740BE921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FB46C-FBC1-9FDA-538A-03FB19E8D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5183-5971-0605-0342-224AD7A12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s/71523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25F6AD-9418-4374-8ECA-3780082B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7302" y="576263"/>
            <a:ext cx="4429303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Advanced NLP Project: Legal Case Document Summarization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302" y="3764975"/>
            <a:ext cx="4429303" cy="2192683"/>
          </a:xfrm>
        </p:spPr>
        <p:txBody>
          <a:bodyPr>
            <a:normAutofit/>
          </a:bodyPr>
          <a:lstStyle/>
          <a:p>
            <a:pPr algn="l"/>
            <a:r>
              <a:rPr dirty="0"/>
              <a:t>Leveraging </a:t>
            </a:r>
            <a:r>
              <a:rPr lang="en-US" dirty="0" err="1"/>
              <a:t>HuggingFace</a:t>
            </a:r>
            <a:r>
              <a:rPr dirty="0"/>
              <a:t> Models for Extractive</a:t>
            </a:r>
            <a:r>
              <a:rPr lang="en-US" dirty="0"/>
              <a:t> </a:t>
            </a:r>
            <a:r>
              <a:rPr dirty="0"/>
              <a:t>Summarization</a:t>
            </a:r>
            <a:endParaRPr lang="en-US" dirty="0"/>
          </a:p>
          <a:p>
            <a:pPr algn="l"/>
            <a:r>
              <a:rPr lang="en-US" dirty="0"/>
              <a:t>Team Members:</a:t>
            </a:r>
          </a:p>
          <a:p>
            <a:pPr algn="l"/>
            <a:r>
              <a:rPr lang="en-US" dirty="0"/>
              <a:t>Ankita </a:t>
            </a:r>
            <a:r>
              <a:rPr lang="en-US" dirty="0" err="1"/>
              <a:t>Bondre</a:t>
            </a:r>
            <a:endParaRPr lang="en-US" dirty="0"/>
          </a:p>
          <a:p>
            <a:pPr algn="l"/>
            <a:r>
              <a:rPr lang="en-US" dirty="0"/>
              <a:t>Yashaswi </a:t>
            </a:r>
            <a:r>
              <a:rPr lang="en-US" dirty="0" err="1"/>
              <a:t>Patki</a:t>
            </a:r>
            <a:endParaRPr lang="en-US" dirty="0"/>
          </a:p>
          <a:p>
            <a:pPr algn="l"/>
            <a:r>
              <a:rPr lang="en-US" dirty="0"/>
              <a:t>Tanay </a:t>
            </a:r>
            <a:r>
              <a:rPr lang="en-US" dirty="0" err="1"/>
              <a:t>Gawade</a:t>
            </a:r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D2138360-321D-382F-2579-885C9368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303" r="9408" b="-1"/>
          <a:stretch/>
        </p:blipFill>
        <p:spPr>
          <a:xfrm>
            <a:off x="-1140" y="-1"/>
            <a:ext cx="3214683" cy="68579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213623" y="0"/>
            <a:ext cx="243638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E07EB8-B07C-4EF5-8DE2-6B03F3EC8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9679CC-0AEA-4729-827F-5738C1051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63149-14FA-DFD5-04FB-8A02D801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5CA934F-FA48-9809-7D39-55963C98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98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Legal documents are lengthy and complex, requiring significant time to review.</a:t>
            </a:r>
          </a:p>
          <a:p>
            <a:r>
              <a:rPr lang="en-US" sz="1700" dirty="0"/>
              <a:t>This project utilizes advanced NLP techniques to summarize legal case documents.</a:t>
            </a:r>
          </a:p>
          <a:p>
            <a:r>
              <a:rPr lang="en-US" sz="1700" dirty="0"/>
              <a:t>Goals:</a:t>
            </a:r>
          </a:p>
          <a:p>
            <a:pPr marL="0" indent="0">
              <a:buNone/>
            </a:pPr>
            <a:r>
              <a:rPr lang="en-US" sz="1700" dirty="0"/>
              <a:t>Provide extractive and abstractive summaries.</a:t>
            </a:r>
          </a:p>
          <a:p>
            <a:pPr marL="0" indent="0">
              <a:buNone/>
            </a:pPr>
            <a:r>
              <a:rPr lang="en-US" sz="1700" dirty="0"/>
              <a:t>Assist legal professionals in reviewing documents efficiently.</a:t>
            </a:r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83E6A9D8-E3ED-1F82-C82D-15C00825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96" r="29027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pPr algn="ctr"/>
            <a:r>
              <a:t>Dataset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Dataset Sources:</a:t>
            </a:r>
          </a:p>
          <a:p>
            <a:pPr marL="0" indent="0">
              <a:buNone/>
            </a:pPr>
            <a:r>
              <a:rPr lang="en-US" sz="1600" dirty="0"/>
              <a:t> 1. IN-Abs: Indian Supreme Court cases with abstractive summaries.</a:t>
            </a:r>
          </a:p>
          <a:p>
            <a:pPr marL="0" indent="0">
              <a:buNone/>
            </a:pPr>
            <a:r>
              <a:rPr lang="en-US" sz="1600" dirty="0"/>
              <a:t>2. IN-Ext: Extractive summaries created by legal experts.</a:t>
            </a:r>
          </a:p>
          <a:p>
            <a:pPr marL="0" indent="0">
              <a:buNone/>
            </a:pPr>
            <a:r>
              <a:rPr lang="en-US" sz="1600" dirty="0"/>
              <a:t>3. UK-Abs: U.K. Supreme Court cases with abstractive summaries.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https://zenodo.org/records/7152317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 Split:</a:t>
            </a:r>
          </a:p>
          <a:p>
            <a:r>
              <a:rPr lang="en-US" sz="1600" dirty="0"/>
              <a:t>   Training: 2000 samples</a:t>
            </a:r>
          </a:p>
          <a:p>
            <a:r>
              <a:rPr lang="en-US" sz="1600" dirty="0"/>
              <a:t>   Validation: 2000 samples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HuggingFace</a:t>
            </a:r>
            <a:r>
              <a:rPr dirty="0"/>
              <a:t> BART Model:</a:t>
            </a:r>
          </a:p>
          <a:p>
            <a:pPr marL="0" indent="0">
              <a:buNone/>
            </a:pPr>
            <a:r>
              <a:rPr dirty="0"/>
              <a:t>  - Pretrained transformer for summarization tasks.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Encoder-decoder architecture.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Tokenizer: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- Converts text to input IDs for model compatibility.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Fine-tuned on domain-specific data for better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Implementation Steps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2FA5B91-ED97-73D7-647D-41ECE1D7F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9069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Metrics Used:</a:t>
            </a:r>
          </a:p>
          <a:p>
            <a:pPr marL="0" indent="0">
              <a:buNone/>
            </a:pPr>
            <a:r>
              <a:rPr lang="en-US" sz="1700" dirty="0"/>
              <a:t>     - ROUGE : Measures content overlap.</a:t>
            </a:r>
          </a:p>
          <a:p>
            <a:pPr marL="0" indent="0">
              <a:buNone/>
            </a:pPr>
            <a:r>
              <a:rPr lang="en-US" sz="1700" dirty="0"/>
              <a:t>Results:</a:t>
            </a:r>
          </a:p>
          <a:p>
            <a:pPr marL="0" indent="0">
              <a:buNone/>
            </a:pPr>
            <a:r>
              <a:rPr lang="en-US" sz="1700" dirty="0"/>
              <a:t>    - High-quality summaries that retain essential legal information.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7129F53-EC61-733C-E57C-F98A2FBD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79" r="45843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Gradio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   Upload a legal document for summarization.</a:t>
            </a:r>
          </a:p>
          <a:p>
            <a:r>
              <a:rPr dirty="0"/>
              <a:t>   Generate</a:t>
            </a:r>
            <a:r>
              <a:rPr lang="en-US" dirty="0"/>
              <a:t> </a:t>
            </a:r>
            <a:r>
              <a:rPr dirty="0"/>
              <a:t>extractive summaries.</a:t>
            </a:r>
          </a:p>
          <a:p>
            <a:r>
              <a:rPr lang="en-US" dirty="0"/>
              <a:t>   </a:t>
            </a:r>
            <a:r>
              <a:rPr dirty="0"/>
              <a:t>User-friendly design for real-time use and demonstrations.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D99E3C-FA14-FF14-7874-CD537B65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3429000"/>
            <a:ext cx="7721600" cy="30638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100" dirty="0">
                <a:solidFill>
                  <a:schemeClr val="tx2"/>
                </a:solidFill>
              </a:rPr>
              <a:t>Challenges and Future 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• Handling complex legal jargon.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• Limited availability of annotated datasets.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Expand dataset with diverse legal cases.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Develop multilingual summarization capabilities.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3.       Improve evaluation with expert feedback.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B4114-8471-DB01-0BF4-673531E84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15229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341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Helvetica Neue Medium</vt:lpstr>
      <vt:lpstr>Office Theme</vt:lpstr>
      <vt:lpstr>Advanced NLP Project: Legal Case Document Summarization</vt:lpstr>
      <vt:lpstr>Introduction</vt:lpstr>
      <vt:lpstr>Dataset</vt:lpstr>
      <vt:lpstr>Model Architecture</vt:lpstr>
      <vt:lpstr>Implementation Steps</vt:lpstr>
      <vt:lpstr>Evaluation Metrics</vt:lpstr>
      <vt:lpstr>Gradio Interface</vt:lpstr>
      <vt:lpstr>Challenges and Future Work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Ankita Bondre [student]</cp:lastModifiedBy>
  <cp:revision>6</cp:revision>
  <dcterms:created xsi:type="dcterms:W3CDTF">2013-01-27T09:14:16Z</dcterms:created>
  <dcterms:modified xsi:type="dcterms:W3CDTF">2024-12-19T18:03:13Z</dcterms:modified>
  <cp:category/>
</cp:coreProperties>
</file>