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C35D9-EAB2-48C7-9585-AC7AF3CC3BA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1A87DA94-05FF-49F5-95A1-683527A0A8F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Ingestion</a:t>
          </a:r>
        </a:p>
      </dgm:t>
    </dgm:pt>
    <dgm:pt modelId="{7ABBA3CA-88DE-4A9E-ABFC-021EEEA9FAD9}" type="parTrans" cxnId="{9FDB5DDE-7EE2-4633-AFB3-4605076BAEE7}">
      <dgm:prSet/>
      <dgm:spPr/>
      <dgm:t>
        <a:bodyPr/>
        <a:lstStyle/>
        <a:p>
          <a:endParaRPr lang="en-US"/>
        </a:p>
      </dgm:t>
    </dgm:pt>
    <dgm:pt modelId="{F7C3A643-D843-454B-93DB-4D52095A22F0}" type="sibTrans" cxnId="{9FDB5DDE-7EE2-4633-AFB3-4605076BAEE7}">
      <dgm:prSet/>
      <dgm:spPr/>
      <dgm:t>
        <a:bodyPr/>
        <a:lstStyle/>
        <a:p>
          <a:endParaRPr lang="en-US"/>
        </a:p>
      </dgm:t>
    </dgm:pt>
    <dgm:pt modelId="{8A2EAD0F-E069-4D74-8093-C2A5E4D8267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Data Processing</a:t>
          </a:r>
        </a:p>
      </dgm:t>
    </dgm:pt>
    <dgm:pt modelId="{7A126E41-2DF7-45B4-8368-085022ACE712}" type="parTrans" cxnId="{EC332F1E-8BB4-4951-AB19-406ECCADE843}">
      <dgm:prSet/>
      <dgm:spPr/>
      <dgm:t>
        <a:bodyPr/>
        <a:lstStyle/>
        <a:p>
          <a:endParaRPr lang="en-US"/>
        </a:p>
      </dgm:t>
    </dgm:pt>
    <dgm:pt modelId="{9679B8F9-5CF0-48D0-8534-BB44977408D8}" type="sibTrans" cxnId="{EC332F1E-8BB4-4951-AB19-406ECCADE843}">
      <dgm:prSet/>
      <dgm:spPr/>
      <dgm:t>
        <a:bodyPr/>
        <a:lstStyle/>
        <a:p>
          <a:endParaRPr lang="en-US"/>
        </a:p>
      </dgm:t>
    </dgm:pt>
    <dgm:pt modelId="{34CE6A07-AC28-426C-911D-33562FA25A6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Warehousing</a:t>
          </a:r>
        </a:p>
      </dgm:t>
    </dgm:pt>
    <dgm:pt modelId="{A8E4E70E-52E1-4372-B331-BD9DB256EF12}" type="parTrans" cxnId="{0E487624-5986-4834-8CED-A832DB56FD15}">
      <dgm:prSet/>
      <dgm:spPr/>
      <dgm:t>
        <a:bodyPr/>
        <a:lstStyle/>
        <a:p>
          <a:endParaRPr lang="en-US"/>
        </a:p>
      </dgm:t>
    </dgm:pt>
    <dgm:pt modelId="{E1302D2D-D56A-4059-ADD3-3328370AE25F}" type="sibTrans" cxnId="{0E487624-5986-4834-8CED-A832DB56FD15}">
      <dgm:prSet/>
      <dgm:spPr/>
      <dgm:t>
        <a:bodyPr/>
        <a:lstStyle/>
        <a:p>
          <a:endParaRPr lang="en-US"/>
        </a:p>
      </dgm:t>
    </dgm:pt>
    <dgm:pt modelId="{42998CBE-BF15-4747-ABFF-FA9C34B39B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Visualization</a:t>
          </a:r>
        </a:p>
      </dgm:t>
    </dgm:pt>
    <dgm:pt modelId="{C0834B09-A4B6-40DC-A911-D538396BF2B0}" type="parTrans" cxnId="{0F0EBA7C-8F17-4514-B80F-3A871D155675}">
      <dgm:prSet/>
      <dgm:spPr/>
      <dgm:t>
        <a:bodyPr/>
        <a:lstStyle/>
        <a:p>
          <a:endParaRPr lang="en-US"/>
        </a:p>
      </dgm:t>
    </dgm:pt>
    <dgm:pt modelId="{D3461E78-0453-4F3B-882F-E6764D712AD6}" type="sibTrans" cxnId="{0F0EBA7C-8F17-4514-B80F-3A871D155675}">
      <dgm:prSet/>
      <dgm:spPr/>
      <dgm:t>
        <a:bodyPr/>
        <a:lstStyle/>
        <a:p>
          <a:endParaRPr lang="en-US"/>
        </a:p>
      </dgm:t>
    </dgm:pt>
    <dgm:pt modelId="{E4244DB4-C6FD-4119-B563-D541D1186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Azure Data Factory</a:t>
          </a:r>
          <a:r>
            <a:rPr lang="en-US" dirty="0"/>
            <a:t>: Data Extraction from SAP &amp; Mainframe systems.</a:t>
          </a:r>
          <a:endParaRPr lang="en-US" b="1" dirty="0"/>
        </a:p>
        <a:p>
          <a:pPr>
            <a:lnSpc>
              <a:spcPct val="100000"/>
            </a:lnSpc>
          </a:pPr>
          <a:r>
            <a:rPr lang="en-US" b="1" dirty="0"/>
            <a:t>Azure Storage</a:t>
          </a:r>
          <a:r>
            <a:rPr lang="en-US" dirty="0"/>
            <a:t>: For storing raw data files</a:t>
          </a:r>
        </a:p>
      </dgm:t>
    </dgm:pt>
    <dgm:pt modelId="{5FD3D9B8-E05A-417B-8E92-17B22C79612D}" type="parTrans" cxnId="{A6772CC1-2D93-4AD0-8393-47BF95973A11}">
      <dgm:prSet/>
      <dgm:spPr/>
      <dgm:t>
        <a:bodyPr/>
        <a:lstStyle/>
        <a:p>
          <a:endParaRPr lang="en-US"/>
        </a:p>
      </dgm:t>
    </dgm:pt>
    <dgm:pt modelId="{63603914-7D8E-410D-8160-E538F7A8C236}" type="sibTrans" cxnId="{A6772CC1-2D93-4AD0-8393-47BF95973A11}">
      <dgm:prSet/>
      <dgm:spPr/>
      <dgm:t>
        <a:bodyPr/>
        <a:lstStyle/>
        <a:p>
          <a:endParaRPr lang="en-US"/>
        </a:p>
      </dgm:t>
    </dgm:pt>
    <dgm:pt modelId="{25C7782D-D298-40E8-9D23-24E8F5FB3A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Azure Data Lake</a:t>
          </a:r>
          <a:r>
            <a:rPr lang="en-US" b="0" i="0"/>
            <a:t>: Store processed data.</a:t>
          </a:r>
          <a:endParaRPr lang="en-US"/>
        </a:p>
      </dgm:t>
    </dgm:pt>
    <dgm:pt modelId="{FCFFDAE5-9C7C-4E90-BEE0-5CFFC9715714}" type="parTrans" cxnId="{8D0DF7FC-91CE-4E23-B4CA-7ED6171B6DC0}">
      <dgm:prSet/>
      <dgm:spPr/>
      <dgm:t>
        <a:bodyPr/>
        <a:lstStyle/>
        <a:p>
          <a:endParaRPr lang="en-US"/>
        </a:p>
      </dgm:t>
    </dgm:pt>
    <dgm:pt modelId="{475F4DA9-77ED-4ABE-8AB0-3251F03551EF}" type="sibTrans" cxnId="{8D0DF7FC-91CE-4E23-B4CA-7ED6171B6DC0}">
      <dgm:prSet/>
      <dgm:spPr/>
      <dgm:t>
        <a:bodyPr/>
        <a:lstStyle/>
        <a:p>
          <a:endParaRPr lang="en-US"/>
        </a:p>
      </dgm:t>
    </dgm:pt>
    <dgm:pt modelId="{0BB2D350-16B2-48D0-A55D-82A12AAA7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Azure Databricks</a:t>
          </a:r>
          <a:r>
            <a:rPr lang="en-US" b="0" i="0"/>
            <a:t>: Transform and clean data.</a:t>
          </a:r>
        </a:p>
      </dgm:t>
    </dgm:pt>
    <dgm:pt modelId="{CFF79794-27E9-4B8E-9D7E-82E7CD6CEE4E}" type="parTrans" cxnId="{51BE36D9-C9A7-4212-8B88-63C7E1F27802}">
      <dgm:prSet/>
      <dgm:spPr/>
      <dgm:t>
        <a:bodyPr/>
        <a:lstStyle/>
        <a:p>
          <a:endParaRPr lang="en-US"/>
        </a:p>
      </dgm:t>
    </dgm:pt>
    <dgm:pt modelId="{F71DDE39-C21B-4F7A-BDC8-6512BDB53DCA}" type="sibTrans" cxnId="{51BE36D9-C9A7-4212-8B88-63C7E1F27802}">
      <dgm:prSet/>
      <dgm:spPr/>
      <dgm:t>
        <a:bodyPr/>
        <a:lstStyle/>
        <a:p>
          <a:endParaRPr lang="en-US"/>
        </a:p>
      </dgm:t>
    </dgm:pt>
    <dgm:pt modelId="{020B4965-32E5-4E51-AD69-C973C3F27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Snowflake</a:t>
          </a:r>
          <a:r>
            <a:rPr lang="en-US" b="0" i="0" dirty="0"/>
            <a:t>: Store transformed data for analysis.</a:t>
          </a:r>
          <a:endParaRPr lang="en-US" dirty="0"/>
        </a:p>
      </dgm:t>
    </dgm:pt>
    <dgm:pt modelId="{C89FAA92-F32A-4567-9590-B08B0E7248CA}" type="parTrans" cxnId="{011F5278-853E-4884-8EB9-968CAF058136}">
      <dgm:prSet/>
      <dgm:spPr/>
      <dgm:t>
        <a:bodyPr/>
        <a:lstStyle/>
        <a:p>
          <a:endParaRPr lang="en-US"/>
        </a:p>
      </dgm:t>
    </dgm:pt>
    <dgm:pt modelId="{B4FC3A04-A723-4BDD-B903-DE8858C6E9EE}" type="sibTrans" cxnId="{011F5278-853E-4884-8EB9-968CAF058136}">
      <dgm:prSet/>
      <dgm:spPr/>
      <dgm:t>
        <a:bodyPr/>
        <a:lstStyle/>
        <a:p>
          <a:endParaRPr lang="en-US"/>
        </a:p>
      </dgm:t>
    </dgm:pt>
    <dgm:pt modelId="{9560FD66-7263-4868-A641-AA22B4B94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Power BI</a:t>
          </a:r>
          <a:r>
            <a:rPr lang="en-US" b="0" i="0"/>
            <a:t>: Create interactive reports and dashboards.</a:t>
          </a:r>
          <a:endParaRPr lang="en-US"/>
        </a:p>
      </dgm:t>
    </dgm:pt>
    <dgm:pt modelId="{CBE64183-8145-43F4-8CCF-1D7CA0E0CA52}" type="parTrans" cxnId="{61068912-B56C-4C8C-82AC-41A1FFCC1A18}">
      <dgm:prSet/>
      <dgm:spPr/>
      <dgm:t>
        <a:bodyPr/>
        <a:lstStyle/>
        <a:p>
          <a:endParaRPr lang="en-US"/>
        </a:p>
      </dgm:t>
    </dgm:pt>
    <dgm:pt modelId="{57858299-1C88-41EA-8BF2-5B3C7B2F9826}" type="sibTrans" cxnId="{61068912-B56C-4C8C-82AC-41A1FFCC1A18}">
      <dgm:prSet/>
      <dgm:spPr/>
      <dgm:t>
        <a:bodyPr/>
        <a:lstStyle/>
        <a:p>
          <a:endParaRPr lang="en-US"/>
        </a:p>
      </dgm:t>
    </dgm:pt>
    <dgm:pt modelId="{4F286A16-CB41-4C54-9D8B-DD15FF63E47C}" type="pres">
      <dgm:prSet presAssocID="{D80C35D9-EAB2-48C7-9585-AC7AF3CC3BA2}" presName="root" presStyleCnt="0">
        <dgm:presLayoutVars>
          <dgm:dir/>
          <dgm:resizeHandles val="exact"/>
        </dgm:presLayoutVars>
      </dgm:prSet>
      <dgm:spPr/>
    </dgm:pt>
    <dgm:pt modelId="{5D9B1869-F63B-4FDE-9548-349F92DE6E0B}" type="pres">
      <dgm:prSet presAssocID="{1A87DA94-05FF-49F5-95A1-683527A0A8F1}" presName="compNode" presStyleCnt="0"/>
      <dgm:spPr/>
    </dgm:pt>
    <dgm:pt modelId="{C410EC3D-9726-4B60-85D2-EB4750DA9B10}" type="pres">
      <dgm:prSet presAssocID="{1A87DA94-05FF-49F5-95A1-683527A0A8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CDD1187-779F-4A20-9035-7FAC55CC54C8}" type="pres">
      <dgm:prSet presAssocID="{1A87DA94-05FF-49F5-95A1-683527A0A8F1}" presName="iconSpace" presStyleCnt="0"/>
      <dgm:spPr/>
    </dgm:pt>
    <dgm:pt modelId="{358970D2-A265-458F-8310-3D650783861A}" type="pres">
      <dgm:prSet presAssocID="{1A87DA94-05FF-49F5-95A1-683527A0A8F1}" presName="parTx" presStyleLbl="revTx" presStyleIdx="0" presStyleCnt="8">
        <dgm:presLayoutVars>
          <dgm:chMax val="0"/>
          <dgm:chPref val="0"/>
        </dgm:presLayoutVars>
      </dgm:prSet>
      <dgm:spPr/>
    </dgm:pt>
    <dgm:pt modelId="{011BCAE8-4FF4-4847-8D2E-02C617B199AE}" type="pres">
      <dgm:prSet presAssocID="{1A87DA94-05FF-49F5-95A1-683527A0A8F1}" presName="txSpace" presStyleCnt="0"/>
      <dgm:spPr/>
    </dgm:pt>
    <dgm:pt modelId="{8AF6A13A-52B9-429F-BCEB-02CCA7FD40FD}" type="pres">
      <dgm:prSet presAssocID="{1A87DA94-05FF-49F5-95A1-683527A0A8F1}" presName="desTx" presStyleLbl="revTx" presStyleIdx="1" presStyleCnt="8">
        <dgm:presLayoutVars/>
      </dgm:prSet>
      <dgm:spPr/>
    </dgm:pt>
    <dgm:pt modelId="{D94F5BA0-8F20-4FE2-A7C7-A91F4261FC94}" type="pres">
      <dgm:prSet presAssocID="{F7C3A643-D843-454B-93DB-4D52095A22F0}" presName="sibTrans" presStyleCnt="0"/>
      <dgm:spPr/>
    </dgm:pt>
    <dgm:pt modelId="{00059C6F-166D-4D25-9AEE-D3A7029A44C7}" type="pres">
      <dgm:prSet presAssocID="{8A2EAD0F-E069-4D74-8093-C2A5E4D82672}" presName="compNode" presStyleCnt="0"/>
      <dgm:spPr/>
    </dgm:pt>
    <dgm:pt modelId="{F05758A6-9A96-4632-B983-5ABE3CFCCA7E}" type="pres">
      <dgm:prSet presAssocID="{8A2EAD0F-E069-4D74-8093-C2A5E4D826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9FB1891-B3C7-4485-B74E-F16D882F9C87}" type="pres">
      <dgm:prSet presAssocID="{8A2EAD0F-E069-4D74-8093-C2A5E4D82672}" presName="iconSpace" presStyleCnt="0"/>
      <dgm:spPr/>
    </dgm:pt>
    <dgm:pt modelId="{7E2198D2-53B1-423D-B836-25CF564F801A}" type="pres">
      <dgm:prSet presAssocID="{8A2EAD0F-E069-4D74-8093-C2A5E4D82672}" presName="parTx" presStyleLbl="revTx" presStyleIdx="2" presStyleCnt="8">
        <dgm:presLayoutVars>
          <dgm:chMax val="0"/>
          <dgm:chPref val="0"/>
        </dgm:presLayoutVars>
      </dgm:prSet>
      <dgm:spPr/>
    </dgm:pt>
    <dgm:pt modelId="{9414A207-09F2-452E-A9FB-633D590E0E0F}" type="pres">
      <dgm:prSet presAssocID="{8A2EAD0F-E069-4D74-8093-C2A5E4D82672}" presName="txSpace" presStyleCnt="0"/>
      <dgm:spPr/>
    </dgm:pt>
    <dgm:pt modelId="{8189251F-AD81-44F3-B213-125F9E0E2863}" type="pres">
      <dgm:prSet presAssocID="{8A2EAD0F-E069-4D74-8093-C2A5E4D82672}" presName="desTx" presStyleLbl="revTx" presStyleIdx="3" presStyleCnt="8">
        <dgm:presLayoutVars/>
      </dgm:prSet>
      <dgm:spPr/>
    </dgm:pt>
    <dgm:pt modelId="{BCB6217F-8592-45C9-93C8-7BD5CDB2A40F}" type="pres">
      <dgm:prSet presAssocID="{9679B8F9-5CF0-48D0-8534-BB44977408D8}" presName="sibTrans" presStyleCnt="0"/>
      <dgm:spPr/>
    </dgm:pt>
    <dgm:pt modelId="{5C0D8565-C3A0-41D4-A3FA-0EF089938340}" type="pres">
      <dgm:prSet presAssocID="{34CE6A07-AC28-426C-911D-33562FA25A66}" presName="compNode" presStyleCnt="0"/>
      <dgm:spPr/>
    </dgm:pt>
    <dgm:pt modelId="{FB7FCA3A-DA45-4EEE-9F2C-287ECB69B0BB}" type="pres">
      <dgm:prSet presAssocID="{34CE6A07-AC28-426C-911D-33562FA25A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9200ABFD-25FF-4C0B-9548-148683670C85}" type="pres">
      <dgm:prSet presAssocID="{34CE6A07-AC28-426C-911D-33562FA25A66}" presName="iconSpace" presStyleCnt="0"/>
      <dgm:spPr/>
    </dgm:pt>
    <dgm:pt modelId="{89D4717C-33B6-499F-99E5-38A93F77880C}" type="pres">
      <dgm:prSet presAssocID="{34CE6A07-AC28-426C-911D-33562FA25A66}" presName="parTx" presStyleLbl="revTx" presStyleIdx="4" presStyleCnt="8">
        <dgm:presLayoutVars>
          <dgm:chMax val="0"/>
          <dgm:chPref val="0"/>
        </dgm:presLayoutVars>
      </dgm:prSet>
      <dgm:spPr/>
    </dgm:pt>
    <dgm:pt modelId="{8D2E2534-CC30-46DF-87CE-7B38A3EAB7E4}" type="pres">
      <dgm:prSet presAssocID="{34CE6A07-AC28-426C-911D-33562FA25A66}" presName="txSpace" presStyleCnt="0"/>
      <dgm:spPr/>
    </dgm:pt>
    <dgm:pt modelId="{A9AA250E-96A9-49D6-A7FD-EB44065DC939}" type="pres">
      <dgm:prSet presAssocID="{34CE6A07-AC28-426C-911D-33562FA25A66}" presName="desTx" presStyleLbl="revTx" presStyleIdx="5" presStyleCnt="8">
        <dgm:presLayoutVars/>
      </dgm:prSet>
      <dgm:spPr/>
    </dgm:pt>
    <dgm:pt modelId="{1FEB2812-3AA6-4F49-8BAB-7E36A64FA511}" type="pres">
      <dgm:prSet presAssocID="{E1302D2D-D56A-4059-ADD3-3328370AE25F}" presName="sibTrans" presStyleCnt="0"/>
      <dgm:spPr/>
    </dgm:pt>
    <dgm:pt modelId="{A7650865-D9BD-48A6-965F-93E307C585B0}" type="pres">
      <dgm:prSet presAssocID="{42998CBE-BF15-4747-ABFF-FA9C34B39BF4}" presName="compNode" presStyleCnt="0"/>
      <dgm:spPr/>
    </dgm:pt>
    <dgm:pt modelId="{A6292971-BFBD-4019-8EFA-A37A2C1DE059}" type="pres">
      <dgm:prSet presAssocID="{42998CBE-BF15-4747-ABFF-FA9C34B39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0564C74-B45C-4FEF-84F5-CEEDB17A3622}" type="pres">
      <dgm:prSet presAssocID="{42998CBE-BF15-4747-ABFF-FA9C34B39BF4}" presName="iconSpace" presStyleCnt="0"/>
      <dgm:spPr/>
    </dgm:pt>
    <dgm:pt modelId="{7423A1A4-E25D-4479-9B27-D06F1602B302}" type="pres">
      <dgm:prSet presAssocID="{42998CBE-BF15-4747-ABFF-FA9C34B39BF4}" presName="parTx" presStyleLbl="revTx" presStyleIdx="6" presStyleCnt="8">
        <dgm:presLayoutVars>
          <dgm:chMax val="0"/>
          <dgm:chPref val="0"/>
        </dgm:presLayoutVars>
      </dgm:prSet>
      <dgm:spPr/>
    </dgm:pt>
    <dgm:pt modelId="{A595DEE3-6DED-409B-BC41-6ECDC25DDAFF}" type="pres">
      <dgm:prSet presAssocID="{42998CBE-BF15-4747-ABFF-FA9C34B39BF4}" presName="txSpace" presStyleCnt="0"/>
      <dgm:spPr/>
    </dgm:pt>
    <dgm:pt modelId="{60F3FBCA-443E-4BE8-938F-8DFB00538C1C}" type="pres">
      <dgm:prSet presAssocID="{42998CBE-BF15-4747-ABFF-FA9C34B39BF4}" presName="desTx" presStyleLbl="revTx" presStyleIdx="7" presStyleCnt="8">
        <dgm:presLayoutVars/>
      </dgm:prSet>
      <dgm:spPr/>
    </dgm:pt>
  </dgm:ptLst>
  <dgm:cxnLst>
    <dgm:cxn modelId="{61068912-B56C-4C8C-82AC-41A1FFCC1A18}" srcId="{42998CBE-BF15-4747-ABFF-FA9C34B39BF4}" destId="{9560FD66-7263-4868-A641-AA22B4B94464}" srcOrd="0" destOrd="0" parTransId="{CBE64183-8145-43F4-8CCF-1D7CA0E0CA52}" sibTransId="{57858299-1C88-41EA-8BF2-5B3C7B2F9826}"/>
    <dgm:cxn modelId="{37A5F017-CCCF-46A0-8D2C-1A5CCC29A0EB}" type="presOf" srcId="{9560FD66-7263-4868-A641-AA22B4B94464}" destId="{60F3FBCA-443E-4BE8-938F-8DFB00538C1C}" srcOrd="0" destOrd="0" presId="urn:microsoft.com/office/officeart/2018/5/layout/CenteredIconLabelDescriptionList"/>
    <dgm:cxn modelId="{EC332F1E-8BB4-4951-AB19-406ECCADE843}" srcId="{D80C35D9-EAB2-48C7-9585-AC7AF3CC3BA2}" destId="{8A2EAD0F-E069-4D74-8093-C2A5E4D82672}" srcOrd="1" destOrd="0" parTransId="{7A126E41-2DF7-45B4-8368-085022ACE712}" sibTransId="{9679B8F9-5CF0-48D0-8534-BB44977408D8}"/>
    <dgm:cxn modelId="{0E487624-5986-4834-8CED-A832DB56FD15}" srcId="{D80C35D9-EAB2-48C7-9585-AC7AF3CC3BA2}" destId="{34CE6A07-AC28-426C-911D-33562FA25A66}" srcOrd="2" destOrd="0" parTransId="{A8E4E70E-52E1-4372-B331-BD9DB256EF12}" sibTransId="{E1302D2D-D56A-4059-ADD3-3328370AE25F}"/>
    <dgm:cxn modelId="{23EAC937-E671-4422-AF6D-B62226C8B662}" type="presOf" srcId="{8A2EAD0F-E069-4D74-8093-C2A5E4D82672}" destId="{7E2198D2-53B1-423D-B836-25CF564F801A}" srcOrd="0" destOrd="0" presId="urn:microsoft.com/office/officeart/2018/5/layout/CenteredIconLabelDescriptionList"/>
    <dgm:cxn modelId="{011F5278-853E-4884-8EB9-968CAF058136}" srcId="{34CE6A07-AC28-426C-911D-33562FA25A66}" destId="{020B4965-32E5-4E51-AD69-C973C3F27E83}" srcOrd="0" destOrd="0" parTransId="{C89FAA92-F32A-4567-9590-B08B0E7248CA}" sibTransId="{B4FC3A04-A723-4BDD-B903-DE8858C6E9EE}"/>
    <dgm:cxn modelId="{7AAA3859-6F62-4AEB-947C-90FAF6CDA0F8}" type="presOf" srcId="{1A87DA94-05FF-49F5-95A1-683527A0A8F1}" destId="{358970D2-A265-458F-8310-3D650783861A}" srcOrd="0" destOrd="0" presId="urn:microsoft.com/office/officeart/2018/5/layout/CenteredIconLabelDescriptionList"/>
    <dgm:cxn modelId="{0F0EBA7C-8F17-4514-B80F-3A871D155675}" srcId="{D80C35D9-EAB2-48C7-9585-AC7AF3CC3BA2}" destId="{42998CBE-BF15-4747-ABFF-FA9C34B39BF4}" srcOrd="3" destOrd="0" parTransId="{C0834B09-A4B6-40DC-A911-D538396BF2B0}" sibTransId="{D3461E78-0453-4F3B-882F-E6764D712AD6}"/>
    <dgm:cxn modelId="{A0A4588B-7382-49D3-A583-9A387A5CAB9D}" type="presOf" srcId="{34CE6A07-AC28-426C-911D-33562FA25A66}" destId="{89D4717C-33B6-499F-99E5-38A93F77880C}" srcOrd="0" destOrd="0" presId="urn:microsoft.com/office/officeart/2018/5/layout/CenteredIconLabelDescriptionList"/>
    <dgm:cxn modelId="{F459F7B4-0EFB-49EB-BC0C-5C77F50EC35E}" type="presOf" srcId="{25C7782D-D298-40E8-9D23-24E8F5FB3A83}" destId="{8189251F-AD81-44F3-B213-125F9E0E2863}" srcOrd="0" destOrd="0" presId="urn:microsoft.com/office/officeart/2018/5/layout/CenteredIconLabelDescriptionList"/>
    <dgm:cxn modelId="{A6772CC1-2D93-4AD0-8393-47BF95973A11}" srcId="{1A87DA94-05FF-49F5-95A1-683527A0A8F1}" destId="{E4244DB4-C6FD-4119-B563-D541D118616D}" srcOrd="0" destOrd="0" parTransId="{5FD3D9B8-E05A-417B-8E92-17B22C79612D}" sibTransId="{63603914-7D8E-410D-8160-E538F7A8C236}"/>
    <dgm:cxn modelId="{CB6125CA-742A-45DD-9B44-C8A195F41E38}" type="presOf" srcId="{42998CBE-BF15-4747-ABFF-FA9C34B39BF4}" destId="{7423A1A4-E25D-4479-9B27-D06F1602B302}" srcOrd="0" destOrd="0" presId="urn:microsoft.com/office/officeart/2018/5/layout/CenteredIconLabelDescriptionList"/>
    <dgm:cxn modelId="{28C401CE-6C08-4615-AE4A-8E6DC4E25575}" type="presOf" srcId="{E4244DB4-C6FD-4119-B563-D541D118616D}" destId="{8AF6A13A-52B9-429F-BCEB-02CCA7FD40FD}" srcOrd="0" destOrd="0" presId="urn:microsoft.com/office/officeart/2018/5/layout/CenteredIconLabelDescriptionList"/>
    <dgm:cxn modelId="{EB0D18D0-4F28-4C19-B051-DF90E73B438C}" type="presOf" srcId="{020B4965-32E5-4E51-AD69-C973C3F27E83}" destId="{A9AA250E-96A9-49D6-A7FD-EB44065DC939}" srcOrd="0" destOrd="0" presId="urn:microsoft.com/office/officeart/2018/5/layout/CenteredIconLabelDescriptionList"/>
    <dgm:cxn modelId="{51BE36D9-C9A7-4212-8B88-63C7E1F27802}" srcId="{8A2EAD0F-E069-4D74-8093-C2A5E4D82672}" destId="{0BB2D350-16B2-48D0-A55D-82A12AAA7D98}" srcOrd="1" destOrd="0" parTransId="{CFF79794-27E9-4B8E-9D7E-82E7CD6CEE4E}" sibTransId="{F71DDE39-C21B-4F7A-BDC8-6512BDB53DCA}"/>
    <dgm:cxn modelId="{9FDB5DDE-7EE2-4633-AFB3-4605076BAEE7}" srcId="{D80C35D9-EAB2-48C7-9585-AC7AF3CC3BA2}" destId="{1A87DA94-05FF-49F5-95A1-683527A0A8F1}" srcOrd="0" destOrd="0" parTransId="{7ABBA3CA-88DE-4A9E-ABFC-021EEEA9FAD9}" sibTransId="{F7C3A643-D843-454B-93DB-4D52095A22F0}"/>
    <dgm:cxn modelId="{B44061E8-51F5-40C5-A61E-C33CB7451D33}" type="presOf" srcId="{D80C35D9-EAB2-48C7-9585-AC7AF3CC3BA2}" destId="{4F286A16-CB41-4C54-9D8B-DD15FF63E47C}" srcOrd="0" destOrd="0" presId="urn:microsoft.com/office/officeart/2018/5/layout/CenteredIconLabelDescriptionList"/>
    <dgm:cxn modelId="{83476DF4-7A42-4805-935A-C1F2095EC5C9}" type="presOf" srcId="{0BB2D350-16B2-48D0-A55D-82A12AAA7D98}" destId="{8189251F-AD81-44F3-B213-125F9E0E2863}" srcOrd="0" destOrd="1" presId="urn:microsoft.com/office/officeart/2018/5/layout/CenteredIconLabelDescriptionList"/>
    <dgm:cxn modelId="{8D0DF7FC-91CE-4E23-B4CA-7ED6171B6DC0}" srcId="{8A2EAD0F-E069-4D74-8093-C2A5E4D82672}" destId="{25C7782D-D298-40E8-9D23-24E8F5FB3A83}" srcOrd="0" destOrd="0" parTransId="{FCFFDAE5-9C7C-4E90-BEE0-5CFFC9715714}" sibTransId="{475F4DA9-77ED-4ABE-8AB0-3251F03551EF}"/>
    <dgm:cxn modelId="{EDD10BA8-4AF5-407A-8C9D-82FCF8561709}" type="presParOf" srcId="{4F286A16-CB41-4C54-9D8B-DD15FF63E47C}" destId="{5D9B1869-F63B-4FDE-9548-349F92DE6E0B}" srcOrd="0" destOrd="0" presId="urn:microsoft.com/office/officeart/2018/5/layout/CenteredIconLabelDescriptionList"/>
    <dgm:cxn modelId="{9DBDA3E0-F09A-4EF6-A59F-988F269C3F3B}" type="presParOf" srcId="{5D9B1869-F63B-4FDE-9548-349F92DE6E0B}" destId="{C410EC3D-9726-4B60-85D2-EB4750DA9B10}" srcOrd="0" destOrd="0" presId="urn:microsoft.com/office/officeart/2018/5/layout/CenteredIconLabelDescriptionList"/>
    <dgm:cxn modelId="{54D921B8-8842-4336-AF7B-1DEA71E8A318}" type="presParOf" srcId="{5D9B1869-F63B-4FDE-9548-349F92DE6E0B}" destId="{ECDD1187-779F-4A20-9035-7FAC55CC54C8}" srcOrd="1" destOrd="0" presId="urn:microsoft.com/office/officeart/2018/5/layout/CenteredIconLabelDescriptionList"/>
    <dgm:cxn modelId="{0F2D121B-00A3-4AA2-938E-81158E26D0E5}" type="presParOf" srcId="{5D9B1869-F63B-4FDE-9548-349F92DE6E0B}" destId="{358970D2-A265-458F-8310-3D650783861A}" srcOrd="2" destOrd="0" presId="urn:microsoft.com/office/officeart/2018/5/layout/CenteredIconLabelDescriptionList"/>
    <dgm:cxn modelId="{8022A208-5D1E-42DA-A38A-13B81690819D}" type="presParOf" srcId="{5D9B1869-F63B-4FDE-9548-349F92DE6E0B}" destId="{011BCAE8-4FF4-4847-8D2E-02C617B199AE}" srcOrd="3" destOrd="0" presId="urn:microsoft.com/office/officeart/2018/5/layout/CenteredIconLabelDescriptionList"/>
    <dgm:cxn modelId="{4C3EE14A-0A77-4860-A0C3-5FBAFDF48283}" type="presParOf" srcId="{5D9B1869-F63B-4FDE-9548-349F92DE6E0B}" destId="{8AF6A13A-52B9-429F-BCEB-02CCA7FD40FD}" srcOrd="4" destOrd="0" presId="urn:microsoft.com/office/officeart/2018/5/layout/CenteredIconLabelDescriptionList"/>
    <dgm:cxn modelId="{EBA26051-5C68-465F-9ED8-CD4462EEBB05}" type="presParOf" srcId="{4F286A16-CB41-4C54-9D8B-DD15FF63E47C}" destId="{D94F5BA0-8F20-4FE2-A7C7-A91F4261FC94}" srcOrd="1" destOrd="0" presId="urn:microsoft.com/office/officeart/2018/5/layout/CenteredIconLabelDescriptionList"/>
    <dgm:cxn modelId="{D97E839F-1D90-4E27-954A-85AB86C9AD80}" type="presParOf" srcId="{4F286A16-CB41-4C54-9D8B-DD15FF63E47C}" destId="{00059C6F-166D-4D25-9AEE-D3A7029A44C7}" srcOrd="2" destOrd="0" presId="urn:microsoft.com/office/officeart/2018/5/layout/CenteredIconLabelDescriptionList"/>
    <dgm:cxn modelId="{90C2994E-0971-4C57-9367-33E1CABD895D}" type="presParOf" srcId="{00059C6F-166D-4D25-9AEE-D3A7029A44C7}" destId="{F05758A6-9A96-4632-B983-5ABE3CFCCA7E}" srcOrd="0" destOrd="0" presId="urn:microsoft.com/office/officeart/2018/5/layout/CenteredIconLabelDescriptionList"/>
    <dgm:cxn modelId="{4DF71FCB-36CD-4B15-860C-FD72C53978D5}" type="presParOf" srcId="{00059C6F-166D-4D25-9AEE-D3A7029A44C7}" destId="{49FB1891-B3C7-4485-B74E-F16D882F9C87}" srcOrd="1" destOrd="0" presId="urn:microsoft.com/office/officeart/2018/5/layout/CenteredIconLabelDescriptionList"/>
    <dgm:cxn modelId="{5BFFC2F7-1FBF-4585-A202-25F7817C45EB}" type="presParOf" srcId="{00059C6F-166D-4D25-9AEE-D3A7029A44C7}" destId="{7E2198D2-53B1-423D-B836-25CF564F801A}" srcOrd="2" destOrd="0" presId="urn:microsoft.com/office/officeart/2018/5/layout/CenteredIconLabelDescriptionList"/>
    <dgm:cxn modelId="{7444DFD2-36C7-403F-A840-1E98D46D1B1B}" type="presParOf" srcId="{00059C6F-166D-4D25-9AEE-D3A7029A44C7}" destId="{9414A207-09F2-452E-A9FB-633D590E0E0F}" srcOrd="3" destOrd="0" presId="urn:microsoft.com/office/officeart/2018/5/layout/CenteredIconLabelDescriptionList"/>
    <dgm:cxn modelId="{1B7D00B3-3241-4D3A-9055-AE04071E5D92}" type="presParOf" srcId="{00059C6F-166D-4D25-9AEE-D3A7029A44C7}" destId="{8189251F-AD81-44F3-B213-125F9E0E2863}" srcOrd="4" destOrd="0" presId="urn:microsoft.com/office/officeart/2018/5/layout/CenteredIconLabelDescriptionList"/>
    <dgm:cxn modelId="{B6A4F1CE-11EC-4026-A5A2-23663A1CD345}" type="presParOf" srcId="{4F286A16-CB41-4C54-9D8B-DD15FF63E47C}" destId="{BCB6217F-8592-45C9-93C8-7BD5CDB2A40F}" srcOrd="3" destOrd="0" presId="urn:microsoft.com/office/officeart/2018/5/layout/CenteredIconLabelDescriptionList"/>
    <dgm:cxn modelId="{7D414A3A-FFFC-4BD8-A66C-66A4E7A75F83}" type="presParOf" srcId="{4F286A16-CB41-4C54-9D8B-DD15FF63E47C}" destId="{5C0D8565-C3A0-41D4-A3FA-0EF089938340}" srcOrd="4" destOrd="0" presId="urn:microsoft.com/office/officeart/2018/5/layout/CenteredIconLabelDescriptionList"/>
    <dgm:cxn modelId="{2A29D606-E080-4614-8541-203011569A2F}" type="presParOf" srcId="{5C0D8565-C3A0-41D4-A3FA-0EF089938340}" destId="{FB7FCA3A-DA45-4EEE-9F2C-287ECB69B0BB}" srcOrd="0" destOrd="0" presId="urn:microsoft.com/office/officeart/2018/5/layout/CenteredIconLabelDescriptionList"/>
    <dgm:cxn modelId="{D32B6AC3-28FB-4605-A4FC-6DC9AFD64112}" type="presParOf" srcId="{5C0D8565-C3A0-41D4-A3FA-0EF089938340}" destId="{9200ABFD-25FF-4C0B-9548-148683670C85}" srcOrd="1" destOrd="0" presId="urn:microsoft.com/office/officeart/2018/5/layout/CenteredIconLabelDescriptionList"/>
    <dgm:cxn modelId="{8DEFF27D-F7D4-46E7-8C52-858DBF7E0C92}" type="presParOf" srcId="{5C0D8565-C3A0-41D4-A3FA-0EF089938340}" destId="{89D4717C-33B6-499F-99E5-38A93F77880C}" srcOrd="2" destOrd="0" presId="urn:microsoft.com/office/officeart/2018/5/layout/CenteredIconLabelDescriptionList"/>
    <dgm:cxn modelId="{AFED560C-21B2-4D31-9742-9F160167F471}" type="presParOf" srcId="{5C0D8565-C3A0-41D4-A3FA-0EF089938340}" destId="{8D2E2534-CC30-46DF-87CE-7B38A3EAB7E4}" srcOrd="3" destOrd="0" presId="urn:microsoft.com/office/officeart/2018/5/layout/CenteredIconLabelDescriptionList"/>
    <dgm:cxn modelId="{EC6FC071-EC8D-4CCD-8184-CADF7E303204}" type="presParOf" srcId="{5C0D8565-C3A0-41D4-A3FA-0EF089938340}" destId="{A9AA250E-96A9-49D6-A7FD-EB44065DC939}" srcOrd="4" destOrd="0" presId="urn:microsoft.com/office/officeart/2018/5/layout/CenteredIconLabelDescriptionList"/>
    <dgm:cxn modelId="{6FF96F8D-6463-489D-BED0-3B71D4452C31}" type="presParOf" srcId="{4F286A16-CB41-4C54-9D8B-DD15FF63E47C}" destId="{1FEB2812-3AA6-4F49-8BAB-7E36A64FA511}" srcOrd="5" destOrd="0" presId="urn:microsoft.com/office/officeart/2018/5/layout/CenteredIconLabelDescriptionList"/>
    <dgm:cxn modelId="{1297FBB8-5FC9-4746-9B76-5ECAEF56B491}" type="presParOf" srcId="{4F286A16-CB41-4C54-9D8B-DD15FF63E47C}" destId="{A7650865-D9BD-48A6-965F-93E307C585B0}" srcOrd="6" destOrd="0" presId="urn:microsoft.com/office/officeart/2018/5/layout/CenteredIconLabelDescriptionList"/>
    <dgm:cxn modelId="{25A53E04-4990-4BF2-823A-5E25B11F27EE}" type="presParOf" srcId="{A7650865-D9BD-48A6-965F-93E307C585B0}" destId="{A6292971-BFBD-4019-8EFA-A37A2C1DE059}" srcOrd="0" destOrd="0" presId="urn:microsoft.com/office/officeart/2018/5/layout/CenteredIconLabelDescriptionList"/>
    <dgm:cxn modelId="{5C059E04-0085-4079-8CA5-FFF367BECF15}" type="presParOf" srcId="{A7650865-D9BD-48A6-965F-93E307C585B0}" destId="{D0564C74-B45C-4FEF-84F5-CEEDB17A3622}" srcOrd="1" destOrd="0" presId="urn:microsoft.com/office/officeart/2018/5/layout/CenteredIconLabelDescriptionList"/>
    <dgm:cxn modelId="{7465627B-AB1C-46B9-B859-5D6774CAEC5C}" type="presParOf" srcId="{A7650865-D9BD-48A6-965F-93E307C585B0}" destId="{7423A1A4-E25D-4479-9B27-D06F1602B302}" srcOrd="2" destOrd="0" presId="urn:microsoft.com/office/officeart/2018/5/layout/CenteredIconLabelDescriptionList"/>
    <dgm:cxn modelId="{36375008-67F3-47E8-85A1-F0AA4CC592A8}" type="presParOf" srcId="{A7650865-D9BD-48A6-965F-93E307C585B0}" destId="{A595DEE3-6DED-409B-BC41-6ECDC25DDAFF}" srcOrd="3" destOrd="0" presId="urn:microsoft.com/office/officeart/2018/5/layout/CenteredIconLabelDescriptionList"/>
    <dgm:cxn modelId="{E62A5C99-7022-4B31-A0E0-6CEE18B8A96C}" type="presParOf" srcId="{A7650865-D9BD-48A6-965F-93E307C585B0}" destId="{60F3FBCA-443E-4BE8-938F-8DFB00538C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0C35D9-EAB2-48C7-9585-AC7AF3CC3BA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9D3C762-4E1C-43B3-BB50-41B4F486ADFC}">
      <dgm:prSet/>
      <dgm:spPr/>
      <dgm:t>
        <a:bodyPr/>
        <a:lstStyle/>
        <a:p>
          <a:r>
            <a:rPr lang="en-US" b="1" i="0" dirty="0"/>
            <a:t>Raw Data Layer</a:t>
          </a:r>
          <a:r>
            <a:rPr lang="en-US" b="0" i="0" dirty="0"/>
            <a:t>: Store raw data from source systems.</a:t>
          </a:r>
        </a:p>
      </dgm:t>
    </dgm:pt>
    <dgm:pt modelId="{37D25776-0E53-4940-AD73-A02514F77918}" type="parTrans" cxnId="{21C9D2E1-1EA9-4885-A3CF-2B62D53006DC}">
      <dgm:prSet/>
      <dgm:spPr/>
      <dgm:t>
        <a:bodyPr/>
        <a:lstStyle/>
        <a:p>
          <a:endParaRPr lang="en-US"/>
        </a:p>
      </dgm:t>
    </dgm:pt>
    <dgm:pt modelId="{3DFBF7D5-F272-4628-AF8C-4072ECE008C1}" type="sibTrans" cxnId="{21C9D2E1-1EA9-4885-A3CF-2B62D53006DC}">
      <dgm:prSet/>
      <dgm:spPr/>
      <dgm:t>
        <a:bodyPr/>
        <a:lstStyle/>
        <a:p>
          <a:endParaRPr lang="en-US"/>
        </a:p>
      </dgm:t>
    </dgm:pt>
    <dgm:pt modelId="{85637E29-2975-45E9-BFED-BA0F90655FF9}">
      <dgm:prSet/>
      <dgm:spPr/>
      <dgm:t>
        <a:bodyPr/>
        <a:lstStyle/>
        <a:p>
          <a:r>
            <a:rPr lang="en-US" b="1" i="0" dirty="0"/>
            <a:t>Staging Layer</a:t>
          </a:r>
          <a:r>
            <a:rPr lang="en-US" b="0" i="0" dirty="0"/>
            <a:t>: Intermediate storage for data transformation.</a:t>
          </a:r>
        </a:p>
      </dgm:t>
    </dgm:pt>
    <dgm:pt modelId="{8F3CA123-8E4D-4792-BEC5-3B11D2CCDE5F}" type="parTrans" cxnId="{AF99C896-D5A1-43EA-A1FA-F1C3B3F33421}">
      <dgm:prSet/>
      <dgm:spPr/>
      <dgm:t>
        <a:bodyPr/>
        <a:lstStyle/>
        <a:p>
          <a:endParaRPr lang="en-US"/>
        </a:p>
      </dgm:t>
    </dgm:pt>
    <dgm:pt modelId="{A5E51469-5FF3-43B3-B18D-B1DADBD8DD2F}" type="sibTrans" cxnId="{AF99C896-D5A1-43EA-A1FA-F1C3B3F33421}">
      <dgm:prSet/>
      <dgm:spPr/>
      <dgm:t>
        <a:bodyPr/>
        <a:lstStyle/>
        <a:p>
          <a:endParaRPr lang="en-US"/>
        </a:p>
      </dgm:t>
    </dgm:pt>
    <dgm:pt modelId="{6CA44609-3536-474A-897C-1897CE6D8FF3}">
      <dgm:prSet/>
      <dgm:spPr/>
      <dgm:t>
        <a:bodyPr/>
        <a:lstStyle/>
        <a:p>
          <a:r>
            <a:rPr lang="en-US" b="1" i="0" dirty="0"/>
            <a:t>Processed Data Layer</a:t>
          </a:r>
          <a:r>
            <a:rPr lang="en-US" b="0" i="0" dirty="0"/>
            <a:t>: Cleaned and transformed data ready for analysis.</a:t>
          </a:r>
        </a:p>
      </dgm:t>
    </dgm:pt>
    <dgm:pt modelId="{A11C333B-BCD1-4EF3-8594-8C41E5B8111C}" type="parTrans" cxnId="{C6B7FB40-4701-4AFC-9A4D-D0B2144185B0}">
      <dgm:prSet/>
      <dgm:spPr/>
      <dgm:t>
        <a:bodyPr/>
        <a:lstStyle/>
        <a:p>
          <a:endParaRPr lang="en-US"/>
        </a:p>
      </dgm:t>
    </dgm:pt>
    <dgm:pt modelId="{E33B0B88-EB46-4A0B-A1AA-67E8ADFD3BAE}" type="sibTrans" cxnId="{C6B7FB40-4701-4AFC-9A4D-D0B2144185B0}">
      <dgm:prSet/>
      <dgm:spPr/>
      <dgm:t>
        <a:bodyPr/>
        <a:lstStyle/>
        <a:p>
          <a:endParaRPr lang="en-US"/>
        </a:p>
      </dgm:t>
    </dgm:pt>
    <dgm:pt modelId="{64B9C44E-9CB5-438E-B72E-1FEA59E42B4B}">
      <dgm:prSet/>
      <dgm:spPr/>
      <dgm:t>
        <a:bodyPr/>
        <a:lstStyle/>
        <a:p>
          <a:r>
            <a:rPr lang="en-US" b="1" i="0" dirty="0"/>
            <a:t>Presentation Layer</a:t>
          </a:r>
          <a:r>
            <a:rPr lang="en-US" b="0" i="0" dirty="0"/>
            <a:t>: Data available for reporting and visualization.</a:t>
          </a:r>
        </a:p>
      </dgm:t>
    </dgm:pt>
    <dgm:pt modelId="{27511076-2B74-4C71-8719-FC91EDCE0B2E}" type="parTrans" cxnId="{17A2AED6-22A1-44A9-A985-204B1A9540FB}">
      <dgm:prSet/>
      <dgm:spPr/>
      <dgm:t>
        <a:bodyPr/>
        <a:lstStyle/>
        <a:p>
          <a:endParaRPr lang="en-US"/>
        </a:p>
      </dgm:t>
    </dgm:pt>
    <dgm:pt modelId="{AEA64ED1-40E6-46B7-B3DE-3D152510F2C7}" type="sibTrans" cxnId="{17A2AED6-22A1-44A9-A985-204B1A9540FB}">
      <dgm:prSet/>
      <dgm:spPr/>
      <dgm:t>
        <a:bodyPr/>
        <a:lstStyle/>
        <a:p>
          <a:endParaRPr lang="en-US"/>
        </a:p>
      </dgm:t>
    </dgm:pt>
    <dgm:pt modelId="{EC46D2DD-E454-4D71-9650-E92FC0741155}" type="pres">
      <dgm:prSet presAssocID="{D80C35D9-EAB2-48C7-9585-AC7AF3CC3BA2}" presName="Name0" presStyleCnt="0">
        <dgm:presLayoutVars>
          <dgm:dir/>
          <dgm:resizeHandles val="exact"/>
        </dgm:presLayoutVars>
      </dgm:prSet>
      <dgm:spPr/>
    </dgm:pt>
    <dgm:pt modelId="{56822EA0-B35E-4FE3-B089-6A2E2C396C33}" type="pres">
      <dgm:prSet presAssocID="{79D3C762-4E1C-43B3-BB50-41B4F486ADFC}" presName="node" presStyleLbl="node1" presStyleIdx="0" presStyleCnt="4">
        <dgm:presLayoutVars>
          <dgm:bulletEnabled val="1"/>
        </dgm:presLayoutVars>
      </dgm:prSet>
      <dgm:spPr/>
    </dgm:pt>
    <dgm:pt modelId="{B16E72DF-2513-4DF4-A518-8B42DDF6958F}" type="pres">
      <dgm:prSet presAssocID="{3DFBF7D5-F272-4628-AF8C-4072ECE008C1}" presName="sibTrans" presStyleLbl="sibTrans2D1" presStyleIdx="0" presStyleCnt="3"/>
      <dgm:spPr/>
    </dgm:pt>
    <dgm:pt modelId="{4FEF2288-72E9-4ABD-99E7-9504B7574DDE}" type="pres">
      <dgm:prSet presAssocID="{3DFBF7D5-F272-4628-AF8C-4072ECE008C1}" presName="connectorText" presStyleLbl="sibTrans2D1" presStyleIdx="0" presStyleCnt="3"/>
      <dgm:spPr/>
    </dgm:pt>
    <dgm:pt modelId="{DA4CB34E-492A-43B2-859E-BE75C35E31FC}" type="pres">
      <dgm:prSet presAssocID="{85637E29-2975-45E9-BFED-BA0F90655FF9}" presName="node" presStyleLbl="node1" presStyleIdx="1" presStyleCnt="4">
        <dgm:presLayoutVars>
          <dgm:bulletEnabled val="1"/>
        </dgm:presLayoutVars>
      </dgm:prSet>
      <dgm:spPr/>
    </dgm:pt>
    <dgm:pt modelId="{9B7FA906-C9B8-4C1D-9641-3C0840BCFF1B}" type="pres">
      <dgm:prSet presAssocID="{A5E51469-5FF3-43B3-B18D-B1DADBD8DD2F}" presName="sibTrans" presStyleLbl="sibTrans2D1" presStyleIdx="1" presStyleCnt="3"/>
      <dgm:spPr/>
    </dgm:pt>
    <dgm:pt modelId="{43A44241-0802-41DA-8083-813AD26975D4}" type="pres">
      <dgm:prSet presAssocID="{A5E51469-5FF3-43B3-B18D-B1DADBD8DD2F}" presName="connectorText" presStyleLbl="sibTrans2D1" presStyleIdx="1" presStyleCnt="3"/>
      <dgm:spPr/>
    </dgm:pt>
    <dgm:pt modelId="{19F5C2A1-B050-4070-8AA2-47FEB5CCAC4A}" type="pres">
      <dgm:prSet presAssocID="{6CA44609-3536-474A-897C-1897CE6D8FF3}" presName="node" presStyleLbl="node1" presStyleIdx="2" presStyleCnt="4">
        <dgm:presLayoutVars>
          <dgm:bulletEnabled val="1"/>
        </dgm:presLayoutVars>
      </dgm:prSet>
      <dgm:spPr/>
    </dgm:pt>
    <dgm:pt modelId="{08B41EA4-4D44-41E8-9FA4-A343E9F06C35}" type="pres">
      <dgm:prSet presAssocID="{E33B0B88-EB46-4A0B-A1AA-67E8ADFD3BAE}" presName="sibTrans" presStyleLbl="sibTrans2D1" presStyleIdx="2" presStyleCnt="3"/>
      <dgm:spPr/>
    </dgm:pt>
    <dgm:pt modelId="{9DB9F004-9FD6-4982-9026-CD393D4C55E4}" type="pres">
      <dgm:prSet presAssocID="{E33B0B88-EB46-4A0B-A1AA-67E8ADFD3BAE}" presName="connectorText" presStyleLbl="sibTrans2D1" presStyleIdx="2" presStyleCnt="3"/>
      <dgm:spPr/>
    </dgm:pt>
    <dgm:pt modelId="{2DB4AE8A-AA7E-44CD-8E50-ABBEDDE6660B}" type="pres">
      <dgm:prSet presAssocID="{64B9C44E-9CB5-438E-B72E-1FEA59E42B4B}" presName="node" presStyleLbl="node1" presStyleIdx="3" presStyleCnt="4">
        <dgm:presLayoutVars>
          <dgm:bulletEnabled val="1"/>
        </dgm:presLayoutVars>
      </dgm:prSet>
      <dgm:spPr/>
    </dgm:pt>
  </dgm:ptLst>
  <dgm:cxnLst>
    <dgm:cxn modelId="{E84F4407-02B7-4DD1-A8C9-EC1043DF0A19}" type="presOf" srcId="{79D3C762-4E1C-43B3-BB50-41B4F486ADFC}" destId="{56822EA0-B35E-4FE3-B089-6A2E2C396C33}" srcOrd="0" destOrd="0" presId="urn:microsoft.com/office/officeart/2005/8/layout/process1"/>
    <dgm:cxn modelId="{C8946D15-4CFF-4F88-8C38-BFCB1F33E902}" type="presOf" srcId="{E33B0B88-EB46-4A0B-A1AA-67E8ADFD3BAE}" destId="{9DB9F004-9FD6-4982-9026-CD393D4C55E4}" srcOrd="1" destOrd="0" presId="urn:microsoft.com/office/officeart/2005/8/layout/process1"/>
    <dgm:cxn modelId="{3AE9493A-9744-4A2A-A684-F0409E082DFC}" type="presOf" srcId="{A5E51469-5FF3-43B3-B18D-B1DADBD8DD2F}" destId="{43A44241-0802-41DA-8083-813AD26975D4}" srcOrd="1" destOrd="0" presId="urn:microsoft.com/office/officeart/2005/8/layout/process1"/>
    <dgm:cxn modelId="{C6B7FB40-4701-4AFC-9A4D-D0B2144185B0}" srcId="{D80C35D9-EAB2-48C7-9585-AC7AF3CC3BA2}" destId="{6CA44609-3536-474A-897C-1897CE6D8FF3}" srcOrd="2" destOrd="0" parTransId="{A11C333B-BCD1-4EF3-8594-8C41E5B8111C}" sibTransId="{E33B0B88-EB46-4A0B-A1AA-67E8ADFD3BAE}"/>
    <dgm:cxn modelId="{AAC86873-FB78-4E77-A6FA-E9271E02E639}" type="presOf" srcId="{E33B0B88-EB46-4A0B-A1AA-67E8ADFD3BAE}" destId="{08B41EA4-4D44-41E8-9FA4-A343E9F06C35}" srcOrd="0" destOrd="0" presId="urn:microsoft.com/office/officeart/2005/8/layout/process1"/>
    <dgm:cxn modelId="{586EC359-3BFF-42FF-BDA4-CFF0FEE80493}" type="presOf" srcId="{3DFBF7D5-F272-4628-AF8C-4072ECE008C1}" destId="{4FEF2288-72E9-4ABD-99E7-9504B7574DDE}" srcOrd="1" destOrd="0" presId="urn:microsoft.com/office/officeart/2005/8/layout/process1"/>
    <dgm:cxn modelId="{A8F1F17E-B112-47AE-9754-02C21252DDFA}" type="presOf" srcId="{85637E29-2975-45E9-BFED-BA0F90655FF9}" destId="{DA4CB34E-492A-43B2-859E-BE75C35E31FC}" srcOrd="0" destOrd="0" presId="urn:microsoft.com/office/officeart/2005/8/layout/process1"/>
    <dgm:cxn modelId="{AF99C896-D5A1-43EA-A1FA-F1C3B3F33421}" srcId="{D80C35D9-EAB2-48C7-9585-AC7AF3CC3BA2}" destId="{85637E29-2975-45E9-BFED-BA0F90655FF9}" srcOrd="1" destOrd="0" parTransId="{8F3CA123-8E4D-4792-BEC5-3B11D2CCDE5F}" sibTransId="{A5E51469-5FF3-43B3-B18D-B1DADBD8DD2F}"/>
    <dgm:cxn modelId="{86FFB3C1-18F7-4ED2-AE13-059801B836D6}" type="presOf" srcId="{64B9C44E-9CB5-438E-B72E-1FEA59E42B4B}" destId="{2DB4AE8A-AA7E-44CD-8E50-ABBEDDE6660B}" srcOrd="0" destOrd="0" presId="urn:microsoft.com/office/officeart/2005/8/layout/process1"/>
    <dgm:cxn modelId="{012387C3-AAF7-40C3-BF37-061D38256143}" type="presOf" srcId="{D80C35D9-EAB2-48C7-9585-AC7AF3CC3BA2}" destId="{EC46D2DD-E454-4D71-9650-E92FC0741155}" srcOrd="0" destOrd="0" presId="urn:microsoft.com/office/officeart/2005/8/layout/process1"/>
    <dgm:cxn modelId="{E60C3ED1-9FCB-431B-809F-D2B1B5D7DC4F}" type="presOf" srcId="{3DFBF7D5-F272-4628-AF8C-4072ECE008C1}" destId="{B16E72DF-2513-4DF4-A518-8B42DDF6958F}" srcOrd="0" destOrd="0" presId="urn:microsoft.com/office/officeart/2005/8/layout/process1"/>
    <dgm:cxn modelId="{F61642D5-B7C5-4619-BDFE-9D065BC8FCEF}" type="presOf" srcId="{6CA44609-3536-474A-897C-1897CE6D8FF3}" destId="{19F5C2A1-B050-4070-8AA2-47FEB5CCAC4A}" srcOrd="0" destOrd="0" presId="urn:microsoft.com/office/officeart/2005/8/layout/process1"/>
    <dgm:cxn modelId="{17A2AED6-22A1-44A9-A985-204B1A9540FB}" srcId="{D80C35D9-EAB2-48C7-9585-AC7AF3CC3BA2}" destId="{64B9C44E-9CB5-438E-B72E-1FEA59E42B4B}" srcOrd="3" destOrd="0" parTransId="{27511076-2B74-4C71-8719-FC91EDCE0B2E}" sibTransId="{AEA64ED1-40E6-46B7-B3DE-3D152510F2C7}"/>
    <dgm:cxn modelId="{6A6F40DB-C1AE-4C7C-850E-D12F2DAF61D0}" type="presOf" srcId="{A5E51469-5FF3-43B3-B18D-B1DADBD8DD2F}" destId="{9B7FA906-C9B8-4C1D-9641-3C0840BCFF1B}" srcOrd="0" destOrd="0" presId="urn:microsoft.com/office/officeart/2005/8/layout/process1"/>
    <dgm:cxn modelId="{21C9D2E1-1EA9-4885-A3CF-2B62D53006DC}" srcId="{D80C35D9-EAB2-48C7-9585-AC7AF3CC3BA2}" destId="{79D3C762-4E1C-43B3-BB50-41B4F486ADFC}" srcOrd="0" destOrd="0" parTransId="{37D25776-0E53-4940-AD73-A02514F77918}" sibTransId="{3DFBF7D5-F272-4628-AF8C-4072ECE008C1}"/>
    <dgm:cxn modelId="{BBE7F913-66B7-431F-807D-33A403C2EF2E}" type="presParOf" srcId="{EC46D2DD-E454-4D71-9650-E92FC0741155}" destId="{56822EA0-B35E-4FE3-B089-6A2E2C396C33}" srcOrd="0" destOrd="0" presId="urn:microsoft.com/office/officeart/2005/8/layout/process1"/>
    <dgm:cxn modelId="{C0FAD4C9-FD30-4F0B-A524-70BD6A4BE369}" type="presParOf" srcId="{EC46D2DD-E454-4D71-9650-E92FC0741155}" destId="{B16E72DF-2513-4DF4-A518-8B42DDF6958F}" srcOrd="1" destOrd="0" presId="urn:microsoft.com/office/officeart/2005/8/layout/process1"/>
    <dgm:cxn modelId="{D59DBB06-6596-446D-B9B0-A4FBDCB64359}" type="presParOf" srcId="{B16E72DF-2513-4DF4-A518-8B42DDF6958F}" destId="{4FEF2288-72E9-4ABD-99E7-9504B7574DDE}" srcOrd="0" destOrd="0" presId="urn:microsoft.com/office/officeart/2005/8/layout/process1"/>
    <dgm:cxn modelId="{D2A5CFF3-B840-4DA8-9466-6D56688223AD}" type="presParOf" srcId="{EC46D2DD-E454-4D71-9650-E92FC0741155}" destId="{DA4CB34E-492A-43B2-859E-BE75C35E31FC}" srcOrd="2" destOrd="0" presId="urn:microsoft.com/office/officeart/2005/8/layout/process1"/>
    <dgm:cxn modelId="{44A7D63B-E1EC-42F2-9803-9073EC170DAB}" type="presParOf" srcId="{EC46D2DD-E454-4D71-9650-E92FC0741155}" destId="{9B7FA906-C9B8-4C1D-9641-3C0840BCFF1B}" srcOrd="3" destOrd="0" presId="urn:microsoft.com/office/officeart/2005/8/layout/process1"/>
    <dgm:cxn modelId="{E5C48AC8-0825-4D47-A5C0-67322E75C337}" type="presParOf" srcId="{9B7FA906-C9B8-4C1D-9641-3C0840BCFF1B}" destId="{43A44241-0802-41DA-8083-813AD26975D4}" srcOrd="0" destOrd="0" presId="urn:microsoft.com/office/officeart/2005/8/layout/process1"/>
    <dgm:cxn modelId="{06143A60-AB22-44C0-9ACB-98D2AF1023C5}" type="presParOf" srcId="{EC46D2DD-E454-4D71-9650-E92FC0741155}" destId="{19F5C2A1-B050-4070-8AA2-47FEB5CCAC4A}" srcOrd="4" destOrd="0" presId="urn:microsoft.com/office/officeart/2005/8/layout/process1"/>
    <dgm:cxn modelId="{2A096A5C-A068-438A-8958-8DE611083F4C}" type="presParOf" srcId="{EC46D2DD-E454-4D71-9650-E92FC0741155}" destId="{08B41EA4-4D44-41E8-9FA4-A343E9F06C35}" srcOrd="5" destOrd="0" presId="urn:microsoft.com/office/officeart/2005/8/layout/process1"/>
    <dgm:cxn modelId="{5DB355F2-14E5-4C17-91D7-294A7FB00392}" type="presParOf" srcId="{08B41EA4-4D44-41E8-9FA4-A343E9F06C35}" destId="{9DB9F004-9FD6-4982-9026-CD393D4C55E4}" srcOrd="0" destOrd="0" presId="urn:microsoft.com/office/officeart/2005/8/layout/process1"/>
    <dgm:cxn modelId="{13E6D0C7-E6D5-453D-A424-0623B7C7170A}" type="presParOf" srcId="{EC46D2DD-E454-4D71-9650-E92FC0741155}" destId="{2DB4AE8A-AA7E-44CD-8E50-ABBEDDE6660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0EC3D-9726-4B60-85D2-EB4750DA9B10}">
      <dsp:nvSpPr>
        <dsp:cNvPr id="0" name=""/>
        <dsp:cNvSpPr/>
      </dsp:nvSpPr>
      <dsp:spPr>
        <a:xfrm>
          <a:off x="762194" y="847887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970D2-A265-458F-8310-3D650783861A}">
      <dsp:nvSpPr>
        <dsp:cNvPr id="0" name=""/>
        <dsp:cNvSpPr/>
      </dsp:nvSpPr>
      <dsp:spPr>
        <a:xfrm>
          <a:off x="8092" y="177445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Data Ingestion</a:t>
          </a:r>
        </a:p>
      </dsp:txBody>
      <dsp:txXfrm>
        <a:off x="8092" y="1774451"/>
        <a:ext cx="2320312" cy="348046"/>
      </dsp:txXfrm>
    </dsp:sp>
    <dsp:sp modelId="{8AF6A13A-52B9-429F-BCEB-02CCA7FD40FD}">
      <dsp:nvSpPr>
        <dsp:cNvPr id="0" name=""/>
        <dsp:cNvSpPr/>
      </dsp:nvSpPr>
      <dsp:spPr>
        <a:xfrm>
          <a:off x="8092" y="2175733"/>
          <a:ext cx="2320312" cy="133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Data Factory</a:t>
          </a:r>
          <a:r>
            <a:rPr lang="en-US" sz="1600" kern="1200" dirty="0"/>
            <a:t>: Data Extraction from SAP &amp; Mainframe systems.</a:t>
          </a:r>
          <a:endParaRPr lang="en-US" sz="1600" b="1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Azure Storage</a:t>
          </a:r>
          <a:r>
            <a:rPr lang="en-US" sz="1600" kern="1200" dirty="0"/>
            <a:t>: For storing raw data files</a:t>
          </a:r>
        </a:p>
      </dsp:txBody>
      <dsp:txXfrm>
        <a:off x="8092" y="2175733"/>
        <a:ext cx="2320312" cy="1333902"/>
      </dsp:txXfrm>
    </dsp:sp>
    <dsp:sp modelId="{F05758A6-9A96-4632-B983-5ABE3CFCCA7E}">
      <dsp:nvSpPr>
        <dsp:cNvPr id="0" name=""/>
        <dsp:cNvSpPr/>
      </dsp:nvSpPr>
      <dsp:spPr>
        <a:xfrm>
          <a:off x="3488561" y="847887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98D2-53B1-423D-B836-25CF564F801A}">
      <dsp:nvSpPr>
        <dsp:cNvPr id="0" name=""/>
        <dsp:cNvSpPr/>
      </dsp:nvSpPr>
      <dsp:spPr>
        <a:xfrm>
          <a:off x="2734460" y="177445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Data Processing</a:t>
          </a:r>
        </a:p>
      </dsp:txBody>
      <dsp:txXfrm>
        <a:off x="2734460" y="1774451"/>
        <a:ext cx="2320312" cy="348046"/>
      </dsp:txXfrm>
    </dsp:sp>
    <dsp:sp modelId="{8189251F-AD81-44F3-B213-125F9E0E2863}">
      <dsp:nvSpPr>
        <dsp:cNvPr id="0" name=""/>
        <dsp:cNvSpPr/>
      </dsp:nvSpPr>
      <dsp:spPr>
        <a:xfrm>
          <a:off x="2734460" y="2175733"/>
          <a:ext cx="2320312" cy="133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Azure Data Lake</a:t>
          </a:r>
          <a:r>
            <a:rPr lang="en-US" sz="1600" b="0" i="0" kern="1200"/>
            <a:t>: Store processed data.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Azure Databricks</a:t>
          </a:r>
          <a:r>
            <a:rPr lang="en-US" sz="1600" b="0" i="0" kern="1200"/>
            <a:t>: Transform and clean data.</a:t>
          </a:r>
        </a:p>
      </dsp:txBody>
      <dsp:txXfrm>
        <a:off x="2734460" y="2175733"/>
        <a:ext cx="2320312" cy="1333902"/>
      </dsp:txXfrm>
    </dsp:sp>
    <dsp:sp modelId="{FB7FCA3A-DA45-4EEE-9F2C-287ECB69B0BB}">
      <dsp:nvSpPr>
        <dsp:cNvPr id="0" name=""/>
        <dsp:cNvSpPr/>
      </dsp:nvSpPr>
      <dsp:spPr>
        <a:xfrm>
          <a:off x="6214928" y="847887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4717C-33B6-499F-99E5-38A93F77880C}">
      <dsp:nvSpPr>
        <dsp:cNvPr id="0" name=""/>
        <dsp:cNvSpPr/>
      </dsp:nvSpPr>
      <dsp:spPr>
        <a:xfrm>
          <a:off x="5460827" y="177445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Data Warehousing</a:t>
          </a:r>
        </a:p>
      </dsp:txBody>
      <dsp:txXfrm>
        <a:off x="5460827" y="1774451"/>
        <a:ext cx="2320312" cy="348046"/>
      </dsp:txXfrm>
    </dsp:sp>
    <dsp:sp modelId="{A9AA250E-96A9-49D6-A7FD-EB44065DC939}">
      <dsp:nvSpPr>
        <dsp:cNvPr id="0" name=""/>
        <dsp:cNvSpPr/>
      </dsp:nvSpPr>
      <dsp:spPr>
        <a:xfrm>
          <a:off x="5460827" y="2175733"/>
          <a:ext cx="2320312" cy="133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Snowflake</a:t>
          </a:r>
          <a:r>
            <a:rPr lang="en-US" sz="1600" b="0" i="0" kern="1200" dirty="0"/>
            <a:t>: Store transformed data for analysis.</a:t>
          </a:r>
          <a:endParaRPr lang="en-US" sz="1600" kern="1200" dirty="0"/>
        </a:p>
      </dsp:txBody>
      <dsp:txXfrm>
        <a:off x="5460827" y="2175733"/>
        <a:ext cx="2320312" cy="1333902"/>
      </dsp:txXfrm>
    </dsp:sp>
    <dsp:sp modelId="{A6292971-BFBD-4019-8EFA-A37A2C1DE059}">
      <dsp:nvSpPr>
        <dsp:cNvPr id="0" name=""/>
        <dsp:cNvSpPr/>
      </dsp:nvSpPr>
      <dsp:spPr>
        <a:xfrm>
          <a:off x="8941296" y="847887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3A1A4-E25D-4479-9B27-D06F1602B302}">
      <dsp:nvSpPr>
        <dsp:cNvPr id="0" name=""/>
        <dsp:cNvSpPr/>
      </dsp:nvSpPr>
      <dsp:spPr>
        <a:xfrm>
          <a:off x="8187194" y="1774451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Data Visualization</a:t>
          </a:r>
        </a:p>
      </dsp:txBody>
      <dsp:txXfrm>
        <a:off x="8187194" y="1774451"/>
        <a:ext cx="2320312" cy="348046"/>
      </dsp:txXfrm>
    </dsp:sp>
    <dsp:sp modelId="{60F3FBCA-443E-4BE8-938F-8DFB00538C1C}">
      <dsp:nvSpPr>
        <dsp:cNvPr id="0" name=""/>
        <dsp:cNvSpPr/>
      </dsp:nvSpPr>
      <dsp:spPr>
        <a:xfrm>
          <a:off x="8187194" y="2175733"/>
          <a:ext cx="2320312" cy="133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Power BI</a:t>
          </a:r>
          <a:r>
            <a:rPr lang="en-US" sz="1600" b="0" i="0" kern="1200"/>
            <a:t>: Create interactive reports and dashboards.</a:t>
          </a:r>
          <a:endParaRPr lang="en-US" sz="1600" kern="1200"/>
        </a:p>
      </dsp:txBody>
      <dsp:txXfrm>
        <a:off x="8187194" y="2175733"/>
        <a:ext cx="2320312" cy="13339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22EA0-B35E-4FE3-B089-6A2E2C396C33}">
      <dsp:nvSpPr>
        <dsp:cNvPr id="0" name=""/>
        <dsp:cNvSpPr/>
      </dsp:nvSpPr>
      <dsp:spPr>
        <a:xfrm>
          <a:off x="4621" y="1434114"/>
          <a:ext cx="2020453" cy="1489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Raw Data Layer</a:t>
          </a:r>
          <a:r>
            <a:rPr lang="en-US" sz="1800" b="0" i="0" kern="1200" dirty="0"/>
            <a:t>: Store raw data from source systems.</a:t>
          </a:r>
        </a:p>
      </dsp:txBody>
      <dsp:txXfrm>
        <a:off x="48241" y="1477734"/>
        <a:ext cx="1933213" cy="1402055"/>
      </dsp:txXfrm>
    </dsp:sp>
    <dsp:sp modelId="{B16E72DF-2513-4DF4-A518-8B42DDF6958F}">
      <dsp:nvSpPr>
        <dsp:cNvPr id="0" name=""/>
        <dsp:cNvSpPr/>
      </dsp:nvSpPr>
      <dsp:spPr>
        <a:xfrm>
          <a:off x="2227119" y="192822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27119" y="2028439"/>
        <a:ext cx="299835" cy="300644"/>
      </dsp:txXfrm>
    </dsp:sp>
    <dsp:sp modelId="{DA4CB34E-492A-43B2-859E-BE75C35E31FC}">
      <dsp:nvSpPr>
        <dsp:cNvPr id="0" name=""/>
        <dsp:cNvSpPr/>
      </dsp:nvSpPr>
      <dsp:spPr>
        <a:xfrm>
          <a:off x="2833255" y="1434114"/>
          <a:ext cx="2020453" cy="1489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Staging Layer</a:t>
          </a:r>
          <a:r>
            <a:rPr lang="en-US" sz="1800" b="0" i="0" kern="1200" dirty="0"/>
            <a:t>: Intermediate storage for data transformation.</a:t>
          </a:r>
        </a:p>
      </dsp:txBody>
      <dsp:txXfrm>
        <a:off x="2876875" y="1477734"/>
        <a:ext cx="1933213" cy="1402055"/>
      </dsp:txXfrm>
    </dsp:sp>
    <dsp:sp modelId="{9B7FA906-C9B8-4C1D-9641-3C0840BCFF1B}">
      <dsp:nvSpPr>
        <dsp:cNvPr id="0" name=""/>
        <dsp:cNvSpPr/>
      </dsp:nvSpPr>
      <dsp:spPr>
        <a:xfrm>
          <a:off x="5055754" y="192822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55754" y="2028439"/>
        <a:ext cx="299835" cy="300644"/>
      </dsp:txXfrm>
    </dsp:sp>
    <dsp:sp modelId="{19F5C2A1-B050-4070-8AA2-47FEB5CCAC4A}">
      <dsp:nvSpPr>
        <dsp:cNvPr id="0" name=""/>
        <dsp:cNvSpPr/>
      </dsp:nvSpPr>
      <dsp:spPr>
        <a:xfrm>
          <a:off x="5661890" y="1434114"/>
          <a:ext cx="2020453" cy="1489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Processed Data Layer</a:t>
          </a:r>
          <a:r>
            <a:rPr lang="en-US" sz="1800" b="0" i="0" kern="1200" dirty="0"/>
            <a:t>: Cleaned and transformed data ready for analysis.</a:t>
          </a:r>
        </a:p>
      </dsp:txBody>
      <dsp:txXfrm>
        <a:off x="5705510" y="1477734"/>
        <a:ext cx="1933213" cy="1402055"/>
      </dsp:txXfrm>
    </dsp:sp>
    <dsp:sp modelId="{08B41EA4-4D44-41E8-9FA4-A343E9F06C35}">
      <dsp:nvSpPr>
        <dsp:cNvPr id="0" name=""/>
        <dsp:cNvSpPr/>
      </dsp:nvSpPr>
      <dsp:spPr>
        <a:xfrm>
          <a:off x="7884389" y="1928225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884389" y="2028439"/>
        <a:ext cx="299835" cy="300644"/>
      </dsp:txXfrm>
    </dsp:sp>
    <dsp:sp modelId="{2DB4AE8A-AA7E-44CD-8E50-ABBEDDE6660B}">
      <dsp:nvSpPr>
        <dsp:cNvPr id="0" name=""/>
        <dsp:cNvSpPr/>
      </dsp:nvSpPr>
      <dsp:spPr>
        <a:xfrm>
          <a:off x="8490525" y="1434114"/>
          <a:ext cx="2020453" cy="1489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Presentation Layer</a:t>
          </a:r>
          <a:r>
            <a:rPr lang="en-US" sz="1800" b="0" i="0" kern="1200" dirty="0"/>
            <a:t>: Data available for reporting and visualization.</a:t>
          </a:r>
        </a:p>
      </dsp:txBody>
      <dsp:txXfrm>
        <a:off x="8534145" y="1477734"/>
        <a:ext cx="1933213" cy="1402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64A1-3C53-C81E-49E7-FE5B2502F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B90E-0939-B7CA-17F1-CACCDF5E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C52C-FBB5-C957-DF81-90EC780E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4EDC-753E-1589-13D7-787ED21C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BF0A-23BE-E741-41DB-99BEF0FF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8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BD69-6A08-6028-DFAB-0214258E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BEE2F-8D96-765B-B6B2-49A31DE57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DA4C-36C0-77E7-921A-5053249C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6EA90-5431-8A2A-0E80-6EEBFD05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EFAC-141C-D454-6B24-4A072263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1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32302-E686-2137-618D-C56F7863C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EFCDD-DA4E-D1E2-7049-3F143D353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A3DD-4217-C90C-D00B-24D8240A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5852D-560A-E9E6-114E-41E25201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7FDC-83A4-4DCB-FE6F-125BA1C1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3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EEDF-B3A6-E50B-76EB-BAF8EDB2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EC86-EBDA-435E-505D-C70F7581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AB58-AD92-38E9-A376-1228E2AF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591A3-8E03-6333-1580-23694330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A5422-AE8D-D536-52D8-ED43E792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9D2C-D605-244A-8F17-D0F2AF020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8588-C60D-3261-83C7-4C5F6071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C8FB-AAA6-2C81-922C-D5C1BC5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52F27-3F66-3685-4E7A-78EC01EC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2809-954F-DD7B-4FE2-056C8E90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0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62A65-5AC9-238C-9F33-70CBDCFC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616A-D411-F63C-B13D-D79FA552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5465A-4948-E15C-0D68-A9C58C61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6568A-22C3-5E33-AFFE-79E236A7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C45D-1AFB-B26B-E11F-E46F8C85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2DF6-203D-6B93-3C63-2CE65288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6C0A-C401-4745-5453-96FC6CC6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D73CC-91B1-0E5F-49EE-BA216E48F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3713B-63BD-C8AA-8D30-9C882AC5C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F5215-7A76-CA03-07A9-83AD97366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6A55D-0EAA-AD6A-D2B4-6912747BA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230F8C-16AA-7CB8-431F-B76BC5A14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9A49F-56BC-D022-C550-174F20DA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BEE63-753D-5FCA-78A0-404A0405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96EA-1B30-8304-9208-53D92506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6B387-1C16-9F6E-08E2-364EA050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E5581-7481-FBAA-F733-2B3481F4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0678C-23C3-528D-0486-E58388EE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012D2-D59D-981A-4631-B4439D5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5329-36BB-CE37-AB98-2395DA8F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D2443-B517-B616-3C68-F6FCDA99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9856-C397-F0AE-0CC3-72753982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AD89-52E5-0430-9AFF-D698BFAD6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40951-6B00-7990-0628-8F145CE38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55B3F-8F87-27B7-6930-52A4A794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E49E-C417-DB2A-312D-65012B0F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6DDF-968A-0501-2F0C-6C3ACF13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CA81-3F6E-8B65-9424-BE60DA34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E0ECC-F91B-AD2A-7B94-BFEB9F4F6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DC67D-0C1E-D289-A3AA-55F42DF33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16CB6-1D27-A611-0441-F959CFD1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78EB8-A281-BD9A-F7AD-0FD1A6B5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C6FC1-17AA-EB15-5AB4-0E2D0523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814C0-A682-3593-BF39-FF512CFF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85CE6-58F1-C7B7-DB74-A97CD277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3FB9-8DF2-3734-4043-398B67BAD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858E5-2D8C-4138-AEFF-B6030D4E7BDE}" type="datetimeFigureOut">
              <a:rPr lang="en-US" smtClean="0"/>
              <a:t>2025-03-01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4300-AA10-502C-9A41-9B396B420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4FBB-4B8B-8408-2983-F928380C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5916C-95C6-493C-A293-9EE7364226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DFE83-0FFE-5B7C-577D-7C65D026E1E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8715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297841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ABD22-B8B0-E539-698F-D319DA22C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System Architecture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0230E-7D22-EFAE-5E2B-6FFB9702DB2D}"/>
              </a:ext>
            </a:extLst>
          </p:cNvPr>
          <p:cNvSpPr/>
          <p:nvPr/>
        </p:nvSpPr>
        <p:spPr>
          <a:xfrm>
            <a:off x="637309" y="2303240"/>
            <a:ext cx="5454440" cy="32050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		MICROSOFT AZURE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EA93EF-F1C7-B88B-05FF-B07F01F84E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23361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72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1B01A-5EF7-49A6-6C45-4E192C96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53C310-7C21-59A6-81B6-766CEA81B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10F9F-D071-EACC-AA60-9A357B04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F647E3-1714-AF12-28F7-3902D7857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8A0E2-55FF-A3A4-FF6A-D95EC2E6B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2A1C17A-D7B9-35F2-7E2A-E61A6CA20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19754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967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966F-7194-8DAB-042D-8395EDEE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1" y="144607"/>
            <a:ext cx="9709727" cy="248775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Delivery Process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Requirement Gathering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Understand business needs and data sources.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Design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Create system and data architecture designs.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Development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Implement ETL processes, data warehousing, and Power BI reports.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Testing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Validate data accuracy and report functionality.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Deployment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Move the solution to production.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Monitoring and Maintenance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Ensure ongoing accuracy and performance.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EC138-E67A-70CB-1040-3999FABDB202}"/>
              </a:ext>
            </a:extLst>
          </p:cNvPr>
          <p:cNvSpPr txBox="1"/>
          <p:nvPr/>
        </p:nvSpPr>
        <p:spPr>
          <a:xfrm>
            <a:off x="99291" y="2717532"/>
            <a:ext cx="599670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Weekly Progress Updates</a:t>
            </a:r>
          </a:p>
          <a:p>
            <a:pPr algn="l"/>
            <a:endParaRPr lang="en-US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sz="1400" dirty="0">
                <a:solidFill>
                  <a:srgbClr val="242424"/>
                </a:solidFill>
                <a:latin typeface="Segoe UI" panose="020B0502040204020203" pitchFamily="34" charset="0"/>
              </a:rPr>
              <a:t>I will create a weekly project plan in an excel which will cover below points and present it to stakeholders in weekly meetings.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Week 1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Requirement gathering and design.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Week 2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Development and initial testing.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Week 3</a:t>
            </a: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Final testing, deployment, and user training.</a:t>
            </a:r>
          </a:p>
          <a:p>
            <a:pPr algn="l"/>
            <a:endParaRPr lang="en-US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l"/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1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604A8-81D0-CD46-7432-4124EFF1FC13}"/>
              </a:ext>
            </a:extLst>
          </p:cNvPr>
          <p:cNvSpPr txBox="1"/>
          <p:nvPr/>
        </p:nvSpPr>
        <p:spPr>
          <a:xfrm>
            <a:off x="6890327" y="126417"/>
            <a:ext cx="5066146" cy="2544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Addressing Timeline Constraints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sz="140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1. Acknowledge the Business Requirement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sz="140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2. Assess the Situation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sz="140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3. Identify Potential Challenges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sz="140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4. Propose a Solution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sz="140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5. Emphasize Quality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sz="140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6. Negotiate a Realistic Timeline</a:t>
            </a:r>
          </a:p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en-US" sz="140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7. Commit to Continuous Improvement</a:t>
            </a:r>
            <a:endParaRPr lang="en-US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1B75F-AA42-1D8B-3DF5-16398957F289}"/>
              </a:ext>
            </a:extLst>
          </p:cNvPr>
          <p:cNvSpPr txBox="1"/>
          <p:nvPr/>
        </p:nvSpPr>
        <p:spPr>
          <a:xfrm>
            <a:off x="6890327" y="2956192"/>
            <a:ext cx="49694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Potential Challenges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Data integration complexities- SAP and Mainframe systems may have different data structure and formats.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Ensuring data consistency</a:t>
            </a:r>
            <a:r>
              <a:rPr lang="en-US" sz="1400" dirty="0">
                <a:solidFill>
                  <a:srgbClr val="242424"/>
                </a:solidFill>
                <a:latin typeface="Segoe UI" panose="020B0502040204020203" pitchFamily="34" charset="0"/>
              </a:rPr>
              <a:t>- Data consistency between systems is crucial- any discrepancies in cost centers can lead to inaccurate analysis. </a:t>
            </a:r>
            <a:endParaRPr lang="en-US" sz="14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4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Segoe UI</vt:lpstr>
      <vt:lpstr>Office Theme</vt:lpstr>
      <vt:lpstr>System Architecture</vt:lpstr>
      <vt:lpstr>Data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Shrivastava</dc:creator>
  <cp:lastModifiedBy>Kaustubh Shrivastava</cp:lastModifiedBy>
  <cp:revision>1</cp:revision>
  <dcterms:created xsi:type="dcterms:W3CDTF">2025-03-01T10:26:15Z</dcterms:created>
  <dcterms:modified xsi:type="dcterms:W3CDTF">2025-03-01T11:24:12Z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etDate">
    <vt:lpwstr>2025-03-01T11:23:58Z</vt:lpwstr>
  </property>
  <property fmtid="{D5CDD505-2E9C-101B-9397-08002B2CF9AE}" pid="4" name="MSIP_Label_477eab6e-04c6-4822-9252-98ab9f25736b_Method">
    <vt:lpwstr>Standard</vt:lpwstr>
  </property>
  <property fmtid="{D5CDD505-2E9C-101B-9397-08002B2CF9AE}" pid="5" name="MSIP_Label_477eab6e-04c6-4822-9252-98ab9f25736b_Name">
    <vt:lpwstr>477eab6e-04c6-4822-9252-98ab9f25736b</vt:lpwstr>
  </property>
  <property fmtid="{D5CDD505-2E9C-101B-9397-08002B2CF9AE}" pid="6" name="MSIP_Label_477eab6e-04c6-4822-9252-98ab9f25736b_SiteId">
    <vt:lpwstr>d2007bef-127d-4591-97ac-10d72fe28031</vt:lpwstr>
  </property>
  <property fmtid="{D5CDD505-2E9C-101B-9397-08002B2CF9AE}" pid="7" name="MSIP_Label_477eab6e-04c6-4822-9252-98ab9f25736b_ActionId">
    <vt:lpwstr>db9f19b2-51b6-49e0-a364-3baed586b5c1</vt:lpwstr>
  </property>
  <property fmtid="{D5CDD505-2E9C-101B-9397-08002B2CF9AE}" pid="8" name="MSIP_Label_477eab6e-04c6-4822-9252-98ab9f25736b_ContentBits">
    <vt:lpwstr>2</vt:lpwstr>
  </property>
  <property fmtid="{D5CDD505-2E9C-101B-9397-08002B2CF9AE}" pid="9" name="MSIP_Label_477eab6e-04c6-4822-9252-98ab9f25736b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Classified as Internal</vt:lpwstr>
  </property>
</Properties>
</file>