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8" r:id="rId8"/>
    <p:sldId id="282" r:id="rId9"/>
    <p:sldId id="283" r:id="rId10"/>
    <p:sldId id="28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8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2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1971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81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17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811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April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4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850" y="2876550"/>
            <a:ext cx="3775905" cy="220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96" y="-453623"/>
            <a:ext cx="4536141" cy="3882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9162490" y="5365376"/>
            <a:ext cx="27656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/>
              </a:rPr>
              <a:t>SUBMITTED BY</a:t>
            </a:r>
            <a:r>
              <a:rPr lang="en-US" sz="2200" b="1" dirty="0">
                <a:latin typeface="Gill Sans MT"/>
              </a:rPr>
              <a:t>:</a:t>
            </a:r>
          </a:p>
          <a:p>
            <a:r>
              <a:rPr lang="en-US" dirty="0"/>
              <a:t>    </a:t>
            </a:r>
            <a:r>
              <a:rPr lang="en-US" b="1" dirty="0">
                <a:solidFill>
                  <a:srgbClr val="FFC000"/>
                </a:solidFill>
              </a:rPr>
              <a:t>PRINCE RAJ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Final Dashboard</a:t>
            </a: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84C79-A2F2-1578-756E-7B4A7D0B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89" y="211110"/>
            <a:ext cx="7880755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Power BI 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2200275" y="2628900"/>
            <a:ext cx="7219950" cy="184785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chemeClr val="accent3">
                    <a:lumMod val="60000"/>
                    <a:lumOff val="40000"/>
                  </a:schemeClr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he Hand Extrablack"/>
            </a:endParaRPr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</a:rPr>
              <a:t>ETL OPERATIONS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Cleaning poorly formatted columns from the extracted raw data.</a:t>
            </a:r>
          </a:p>
          <a:p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7F48E-6E2C-8E1D-79ED-F86AC5AF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1" y="779646"/>
            <a:ext cx="8772243" cy="38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4DA90-485F-63E2-B5BB-2A2D85DE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00" y="785191"/>
            <a:ext cx="7979729" cy="43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C76AA-4AAA-0BE6-814E-DD8C8687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572" y="1420112"/>
            <a:ext cx="6314172" cy="3338724"/>
          </a:xfrm>
        </p:spPr>
      </p:pic>
    </p:spTree>
    <p:extLst>
      <p:ext uri="{BB962C8B-B14F-4D97-AF65-F5344CB8AC3E}">
        <p14:creationId xmlns:p14="http://schemas.microsoft.com/office/powerpoint/2010/main" val="15635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8580F-FD0C-4223-191A-3912C4FE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4" y="1669789"/>
            <a:ext cx="7238198" cy="22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665755-27B1-0BED-8FE9-A33719B0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558265"/>
            <a:ext cx="6594231" cy="42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Gill Sans MT</vt:lpstr>
      <vt:lpstr>The Hand Extrablack</vt:lpstr>
      <vt:lpstr>Trebuchet MS</vt:lpstr>
      <vt:lpstr>Wingdings</vt:lpstr>
      <vt:lpstr>Wingdings 3</vt:lpstr>
      <vt:lpstr>Ion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Ankita</dc:creator>
  <cp:lastModifiedBy>chetan chaudhari</cp:lastModifiedBy>
  <cp:revision>194</cp:revision>
  <dcterms:created xsi:type="dcterms:W3CDTF">2021-09-15T13:14:11Z</dcterms:created>
  <dcterms:modified xsi:type="dcterms:W3CDTF">2023-04-24T17:35:59Z</dcterms:modified>
</cp:coreProperties>
</file>