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9" r:id="rId4"/>
    <p:sldId id="260" r:id="rId5"/>
    <p:sldId id="267" r:id="rId6"/>
    <p:sldId id="268" r:id="rId7"/>
    <p:sldId id="270" r:id="rId8"/>
    <p:sldId id="272" r:id="rId9"/>
    <p:sldId id="273" r:id="rId10"/>
    <p:sldId id="274" r:id="rId11"/>
    <p:sldId id="275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0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pta, Ankita" userId="ec07ee88-dbab-4526-94d1-b96ee860a3ac" providerId="ADAL" clId="{2F02197E-94B6-4F78-A9D8-CC019E74946A}"/>
    <pc:docChg chg="custSel addSld delSld modSld sldOrd">
      <pc:chgData name="Gupta, Ankita" userId="ec07ee88-dbab-4526-94d1-b96ee860a3ac" providerId="ADAL" clId="{2F02197E-94B6-4F78-A9D8-CC019E74946A}" dt="2019-03-27T10:20:24.113" v="1445" actId="1076"/>
      <pc:docMkLst>
        <pc:docMk/>
      </pc:docMkLst>
      <pc:sldChg chg="addSp modSp add">
        <pc:chgData name="Gupta, Ankita" userId="ec07ee88-dbab-4526-94d1-b96ee860a3ac" providerId="ADAL" clId="{2F02197E-94B6-4F78-A9D8-CC019E74946A}" dt="2019-03-22T09:16:02.104" v="201" actId="20577"/>
        <pc:sldMkLst>
          <pc:docMk/>
          <pc:sldMk cId="1233682443" sldId="270"/>
        </pc:sldMkLst>
        <pc:spChg chg="mod">
          <ac:chgData name="Gupta, Ankita" userId="ec07ee88-dbab-4526-94d1-b96ee860a3ac" providerId="ADAL" clId="{2F02197E-94B6-4F78-A9D8-CC019E74946A}" dt="2019-03-22T09:12:41.952" v="57" actId="20577"/>
          <ac:spMkLst>
            <pc:docMk/>
            <pc:sldMk cId="1233682443" sldId="270"/>
            <ac:spMk id="2" creationId="{7B39BC1F-0407-4B43-A52D-95A56F7D287A}"/>
          </ac:spMkLst>
        </pc:spChg>
        <pc:spChg chg="add mod">
          <ac:chgData name="Gupta, Ankita" userId="ec07ee88-dbab-4526-94d1-b96ee860a3ac" providerId="ADAL" clId="{2F02197E-94B6-4F78-A9D8-CC019E74946A}" dt="2019-03-22T09:16:02.104" v="201" actId="20577"/>
          <ac:spMkLst>
            <pc:docMk/>
            <pc:sldMk cId="1233682443" sldId="270"/>
            <ac:spMk id="3" creationId="{5F52C820-A200-47C6-B209-FF04FBA6FE6A}"/>
          </ac:spMkLst>
        </pc:spChg>
      </pc:sldChg>
      <pc:sldChg chg="addSp delSp modSp add">
        <pc:chgData name="Gupta, Ankita" userId="ec07ee88-dbab-4526-94d1-b96ee860a3ac" providerId="ADAL" clId="{2F02197E-94B6-4F78-A9D8-CC019E74946A}" dt="2019-03-22T09:16:46.017" v="231" actId="20577"/>
        <pc:sldMkLst>
          <pc:docMk/>
          <pc:sldMk cId="1095404596" sldId="271"/>
        </pc:sldMkLst>
        <pc:spChg chg="del">
          <ac:chgData name="Gupta, Ankita" userId="ec07ee88-dbab-4526-94d1-b96ee860a3ac" providerId="ADAL" clId="{2F02197E-94B6-4F78-A9D8-CC019E74946A}" dt="2019-03-22T09:16:31.328" v="203" actId="20577"/>
          <ac:spMkLst>
            <pc:docMk/>
            <pc:sldMk cId="1095404596" sldId="271"/>
            <ac:spMk id="2" creationId="{84D8D2D2-5093-4B4B-BB2D-CDF7B41E0BB9}"/>
          </ac:spMkLst>
        </pc:spChg>
        <pc:spChg chg="del">
          <ac:chgData name="Gupta, Ankita" userId="ec07ee88-dbab-4526-94d1-b96ee860a3ac" providerId="ADAL" clId="{2F02197E-94B6-4F78-A9D8-CC019E74946A}" dt="2019-03-22T09:16:31.328" v="203" actId="20577"/>
          <ac:spMkLst>
            <pc:docMk/>
            <pc:sldMk cId="1095404596" sldId="271"/>
            <ac:spMk id="3" creationId="{BDF8BE4C-4095-4D82-98E3-86CD60C12054}"/>
          </ac:spMkLst>
        </pc:spChg>
        <pc:spChg chg="add mod">
          <ac:chgData name="Gupta, Ankita" userId="ec07ee88-dbab-4526-94d1-b96ee860a3ac" providerId="ADAL" clId="{2F02197E-94B6-4F78-A9D8-CC019E74946A}" dt="2019-03-22T09:16:46.017" v="231" actId="20577"/>
          <ac:spMkLst>
            <pc:docMk/>
            <pc:sldMk cId="1095404596" sldId="271"/>
            <ac:spMk id="4" creationId="{14FB2902-0FD4-4034-8D77-C5E6892966F3}"/>
          </ac:spMkLst>
        </pc:spChg>
      </pc:sldChg>
      <pc:sldChg chg="addSp delSp modSp add">
        <pc:chgData name="Gupta, Ankita" userId="ec07ee88-dbab-4526-94d1-b96ee860a3ac" providerId="ADAL" clId="{2F02197E-94B6-4F78-A9D8-CC019E74946A}" dt="2019-03-27T08:29:24.520" v="306" actId="20577"/>
        <pc:sldMkLst>
          <pc:docMk/>
          <pc:sldMk cId="4085939814" sldId="272"/>
        </pc:sldMkLst>
        <pc:spChg chg="del mod">
          <ac:chgData name="Gupta, Ankita" userId="ec07ee88-dbab-4526-94d1-b96ee860a3ac" providerId="ADAL" clId="{2F02197E-94B6-4F78-A9D8-CC019E74946A}" dt="2019-03-27T08:28:43.033" v="247"/>
          <ac:spMkLst>
            <pc:docMk/>
            <pc:sldMk cId="4085939814" sldId="272"/>
            <ac:spMk id="2" creationId="{2C0E0B4D-F8BE-46C9-A2B7-F0380883216C}"/>
          </ac:spMkLst>
        </pc:spChg>
        <pc:spChg chg="del">
          <ac:chgData name="Gupta, Ankita" userId="ec07ee88-dbab-4526-94d1-b96ee860a3ac" providerId="ADAL" clId="{2F02197E-94B6-4F78-A9D8-CC019E74946A}" dt="2019-03-27T08:28:43.033" v="247"/>
          <ac:spMkLst>
            <pc:docMk/>
            <pc:sldMk cId="4085939814" sldId="272"/>
            <ac:spMk id="3" creationId="{FA2E1770-CAA8-4EDF-A621-2E61B2EAED32}"/>
          </ac:spMkLst>
        </pc:spChg>
        <pc:spChg chg="add mod">
          <ac:chgData name="Gupta, Ankita" userId="ec07ee88-dbab-4526-94d1-b96ee860a3ac" providerId="ADAL" clId="{2F02197E-94B6-4F78-A9D8-CC019E74946A}" dt="2019-03-27T08:29:15.734" v="284" actId="20577"/>
          <ac:spMkLst>
            <pc:docMk/>
            <pc:sldMk cId="4085939814" sldId="272"/>
            <ac:spMk id="4" creationId="{2962F0B3-E99F-4ADA-9631-CD9016EF1E7D}"/>
          </ac:spMkLst>
        </pc:spChg>
        <pc:spChg chg="add mod">
          <ac:chgData name="Gupta, Ankita" userId="ec07ee88-dbab-4526-94d1-b96ee860a3ac" providerId="ADAL" clId="{2F02197E-94B6-4F78-A9D8-CC019E74946A}" dt="2019-03-27T08:29:24.520" v="306" actId="20577"/>
          <ac:spMkLst>
            <pc:docMk/>
            <pc:sldMk cId="4085939814" sldId="272"/>
            <ac:spMk id="5" creationId="{D35EF6F7-10EC-4E2A-9056-AB349DF672A7}"/>
          </ac:spMkLst>
        </pc:spChg>
      </pc:sldChg>
      <pc:sldChg chg="modSp add">
        <pc:chgData name="Gupta, Ankita" userId="ec07ee88-dbab-4526-94d1-b96ee860a3ac" providerId="ADAL" clId="{2F02197E-94B6-4F78-A9D8-CC019E74946A}" dt="2019-03-27T08:30:08.090" v="380" actId="20577"/>
        <pc:sldMkLst>
          <pc:docMk/>
          <pc:sldMk cId="2988348699" sldId="273"/>
        </pc:sldMkLst>
        <pc:spChg chg="mod">
          <ac:chgData name="Gupta, Ankita" userId="ec07ee88-dbab-4526-94d1-b96ee860a3ac" providerId="ADAL" clId="{2F02197E-94B6-4F78-A9D8-CC019E74946A}" dt="2019-03-27T08:29:47.285" v="338" actId="20577"/>
          <ac:spMkLst>
            <pc:docMk/>
            <pc:sldMk cId="2988348699" sldId="273"/>
            <ac:spMk id="2" creationId="{B718615F-DB9C-4494-A1C1-9F3B63CEEAC8}"/>
          </ac:spMkLst>
        </pc:spChg>
        <pc:spChg chg="mod">
          <ac:chgData name="Gupta, Ankita" userId="ec07ee88-dbab-4526-94d1-b96ee860a3ac" providerId="ADAL" clId="{2F02197E-94B6-4F78-A9D8-CC019E74946A}" dt="2019-03-27T08:30:08.090" v="380" actId="20577"/>
          <ac:spMkLst>
            <pc:docMk/>
            <pc:sldMk cId="2988348699" sldId="273"/>
            <ac:spMk id="3" creationId="{BB15F36A-D966-4050-8C05-42BFA6CB845A}"/>
          </ac:spMkLst>
        </pc:spChg>
      </pc:sldChg>
      <pc:sldChg chg="addSp delSp modSp add">
        <pc:chgData name="Gupta, Ankita" userId="ec07ee88-dbab-4526-94d1-b96ee860a3ac" providerId="ADAL" clId="{2F02197E-94B6-4F78-A9D8-CC019E74946A}" dt="2019-03-27T09:50:28.618" v="876" actId="1076"/>
        <pc:sldMkLst>
          <pc:docMk/>
          <pc:sldMk cId="2006664478" sldId="274"/>
        </pc:sldMkLst>
        <pc:spChg chg="del">
          <ac:chgData name="Gupta, Ankita" userId="ec07ee88-dbab-4526-94d1-b96ee860a3ac" providerId="ADAL" clId="{2F02197E-94B6-4F78-A9D8-CC019E74946A}" dt="2019-03-27T08:30:23.261" v="382"/>
          <ac:spMkLst>
            <pc:docMk/>
            <pc:sldMk cId="2006664478" sldId="274"/>
            <ac:spMk id="2" creationId="{C5EB5971-52B2-454D-9F37-67B583326C80}"/>
          </ac:spMkLst>
        </pc:spChg>
        <pc:spChg chg="del">
          <ac:chgData name="Gupta, Ankita" userId="ec07ee88-dbab-4526-94d1-b96ee860a3ac" providerId="ADAL" clId="{2F02197E-94B6-4F78-A9D8-CC019E74946A}" dt="2019-03-27T08:30:23.261" v="382"/>
          <ac:spMkLst>
            <pc:docMk/>
            <pc:sldMk cId="2006664478" sldId="274"/>
            <ac:spMk id="3" creationId="{1D4E22CE-238B-41C6-8757-A5B5F7C1F088}"/>
          </ac:spMkLst>
        </pc:spChg>
        <pc:spChg chg="add del mod">
          <ac:chgData name="Gupta, Ankita" userId="ec07ee88-dbab-4526-94d1-b96ee860a3ac" providerId="ADAL" clId="{2F02197E-94B6-4F78-A9D8-CC019E74946A}" dt="2019-03-27T08:30:41.439" v="383"/>
          <ac:spMkLst>
            <pc:docMk/>
            <pc:sldMk cId="2006664478" sldId="274"/>
            <ac:spMk id="4" creationId="{09367CB3-8651-4303-A320-715C52EFEF0E}"/>
          </ac:spMkLst>
        </pc:spChg>
        <pc:spChg chg="add del mod">
          <ac:chgData name="Gupta, Ankita" userId="ec07ee88-dbab-4526-94d1-b96ee860a3ac" providerId="ADAL" clId="{2F02197E-94B6-4F78-A9D8-CC019E74946A}" dt="2019-03-27T08:30:41.439" v="383"/>
          <ac:spMkLst>
            <pc:docMk/>
            <pc:sldMk cId="2006664478" sldId="274"/>
            <ac:spMk id="5" creationId="{C49E4E52-5EFD-4CDB-A502-403C8BF6016E}"/>
          </ac:spMkLst>
        </pc:spChg>
        <pc:spChg chg="add del mod">
          <ac:chgData name="Gupta, Ankita" userId="ec07ee88-dbab-4526-94d1-b96ee860a3ac" providerId="ADAL" clId="{2F02197E-94B6-4F78-A9D8-CC019E74946A}" dt="2019-03-27T09:09:29.376" v="406" actId="478"/>
          <ac:spMkLst>
            <pc:docMk/>
            <pc:sldMk cId="2006664478" sldId="274"/>
            <ac:spMk id="6" creationId="{2E99238A-0403-4F8D-8C97-62C927FFC546}"/>
          </ac:spMkLst>
        </pc:spChg>
        <pc:spChg chg="add mod">
          <ac:chgData name="Gupta, Ankita" userId="ec07ee88-dbab-4526-94d1-b96ee860a3ac" providerId="ADAL" clId="{2F02197E-94B6-4F78-A9D8-CC019E74946A}" dt="2019-03-27T09:10:24.837" v="414" actId="1076"/>
          <ac:spMkLst>
            <pc:docMk/>
            <pc:sldMk cId="2006664478" sldId="274"/>
            <ac:spMk id="8" creationId="{114380F8-950F-44E6-AB3E-674BE7515D5C}"/>
          </ac:spMkLst>
        </pc:spChg>
        <pc:spChg chg="add mod">
          <ac:chgData name="Gupta, Ankita" userId="ec07ee88-dbab-4526-94d1-b96ee860a3ac" providerId="ADAL" clId="{2F02197E-94B6-4F78-A9D8-CC019E74946A}" dt="2019-03-27T09:11:43.757" v="440" actId="20577"/>
          <ac:spMkLst>
            <pc:docMk/>
            <pc:sldMk cId="2006664478" sldId="274"/>
            <ac:spMk id="11" creationId="{3FE1B8E7-7C82-4EAE-AC2A-AD7C1E8C9DB7}"/>
          </ac:spMkLst>
        </pc:spChg>
        <pc:spChg chg="add mod">
          <ac:chgData name="Gupta, Ankita" userId="ec07ee88-dbab-4526-94d1-b96ee860a3ac" providerId="ADAL" clId="{2F02197E-94B6-4F78-A9D8-CC019E74946A}" dt="2019-03-27T09:21:21.014" v="502" actId="1038"/>
          <ac:spMkLst>
            <pc:docMk/>
            <pc:sldMk cId="2006664478" sldId="274"/>
            <ac:spMk id="13" creationId="{507E496C-BE4D-4D44-9EA2-30D0E0A05725}"/>
          </ac:spMkLst>
        </pc:spChg>
        <pc:picChg chg="add mod">
          <ac:chgData name="Gupta, Ankita" userId="ec07ee88-dbab-4526-94d1-b96ee860a3ac" providerId="ADAL" clId="{2F02197E-94B6-4F78-A9D8-CC019E74946A}" dt="2019-03-27T09:13:20.913" v="448" actId="14100"/>
          <ac:picMkLst>
            <pc:docMk/>
            <pc:sldMk cId="2006664478" sldId="274"/>
            <ac:picMk id="7" creationId="{3AFCF7C7-6507-4A82-B733-B3AEDE7E46A8}"/>
          </ac:picMkLst>
        </pc:picChg>
        <pc:picChg chg="add del mod">
          <ac:chgData name="Gupta, Ankita" userId="ec07ee88-dbab-4526-94d1-b96ee860a3ac" providerId="ADAL" clId="{2F02197E-94B6-4F78-A9D8-CC019E74946A}" dt="2019-03-27T09:49:03.598" v="861" actId="478"/>
          <ac:picMkLst>
            <pc:docMk/>
            <pc:sldMk cId="2006664478" sldId="274"/>
            <ac:picMk id="9" creationId="{58FFDD82-AA22-4457-B498-E5E4390A099F}"/>
          </ac:picMkLst>
        </pc:picChg>
        <pc:picChg chg="add mod">
          <ac:chgData name="Gupta, Ankita" userId="ec07ee88-dbab-4526-94d1-b96ee860a3ac" providerId="ADAL" clId="{2F02197E-94B6-4F78-A9D8-CC019E74946A}" dt="2019-03-27T09:13:22.722" v="452" actId="1035"/>
          <ac:picMkLst>
            <pc:docMk/>
            <pc:sldMk cId="2006664478" sldId="274"/>
            <ac:picMk id="10" creationId="{6FC42B5F-F51C-4EB1-9518-305BC1AF8BA7}"/>
          </ac:picMkLst>
        </pc:picChg>
        <pc:picChg chg="add mod">
          <ac:chgData name="Gupta, Ankita" userId="ec07ee88-dbab-4526-94d1-b96ee860a3ac" providerId="ADAL" clId="{2F02197E-94B6-4F78-A9D8-CC019E74946A}" dt="2019-03-27T09:13:14.990" v="447" actId="14100"/>
          <ac:picMkLst>
            <pc:docMk/>
            <pc:sldMk cId="2006664478" sldId="274"/>
            <ac:picMk id="12" creationId="{2B00A0E9-E102-4FC4-BBB1-0BD1616DB49F}"/>
          </ac:picMkLst>
        </pc:picChg>
        <pc:picChg chg="add mod modCrop">
          <ac:chgData name="Gupta, Ankita" userId="ec07ee88-dbab-4526-94d1-b96ee860a3ac" providerId="ADAL" clId="{2F02197E-94B6-4F78-A9D8-CC019E74946A}" dt="2019-03-27T09:50:23.739" v="874" actId="1076"/>
          <ac:picMkLst>
            <pc:docMk/>
            <pc:sldMk cId="2006664478" sldId="274"/>
            <ac:picMk id="14" creationId="{04084222-2DE2-478D-B12F-37A573F4B921}"/>
          </ac:picMkLst>
        </pc:picChg>
        <pc:picChg chg="add mod">
          <ac:chgData name="Gupta, Ankita" userId="ec07ee88-dbab-4526-94d1-b96ee860a3ac" providerId="ADAL" clId="{2F02197E-94B6-4F78-A9D8-CC019E74946A}" dt="2019-03-27T09:50:26.580" v="875" actId="1076"/>
          <ac:picMkLst>
            <pc:docMk/>
            <pc:sldMk cId="2006664478" sldId="274"/>
            <ac:picMk id="15" creationId="{63E1FA07-808D-43BB-9A3C-09B8B9F6771B}"/>
          </ac:picMkLst>
        </pc:picChg>
        <pc:picChg chg="add mod">
          <ac:chgData name="Gupta, Ankita" userId="ec07ee88-dbab-4526-94d1-b96ee860a3ac" providerId="ADAL" clId="{2F02197E-94B6-4F78-A9D8-CC019E74946A}" dt="2019-03-27T09:50:28.618" v="876" actId="1076"/>
          <ac:picMkLst>
            <pc:docMk/>
            <pc:sldMk cId="2006664478" sldId="274"/>
            <ac:picMk id="16" creationId="{FBD9C39A-C1F5-4F0F-A563-1AF72FE7C88D}"/>
          </ac:picMkLst>
        </pc:picChg>
      </pc:sldChg>
      <pc:sldChg chg="addSp delSp modSp add">
        <pc:chgData name="Gupta, Ankita" userId="ec07ee88-dbab-4526-94d1-b96ee860a3ac" providerId="ADAL" clId="{2F02197E-94B6-4F78-A9D8-CC019E74946A}" dt="2019-03-27T09:52:01.916" v="886" actId="1076"/>
        <pc:sldMkLst>
          <pc:docMk/>
          <pc:sldMk cId="2536526994" sldId="275"/>
        </pc:sldMkLst>
        <pc:spChg chg="mod">
          <ac:chgData name="Gupta, Ankita" userId="ec07ee88-dbab-4526-94d1-b96ee860a3ac" providerId="ADAL" clId="{2F02197E-94B6-4F78-A9D8-CC019E74946A}" dt="2019-03-27T09:23:22.657" v="533" actId="1076"/>
          <ac:spMkLst>
            <pc:docMk/>
            <pc:sldMk cId="2536526994" sldId="275"/>
            <ac:spMk id="8" creationId="{114380F8-950F-44E6-AB3E-674BE7515D5C}"/>
          </ac:spMkLst>
        </pc:spChg>
        <pc:spChg chg="mod">
          <ac:chgData name="Gupta, Ankita" userId="ec07ee88-dbab-4526-94d1-b96ee860a3ac" providerId="ADAL" clId="{2F02197E-94B6-4F78-A9D8-CC019E74946A}" dt="2019-03-27T09:31:18.309" v="618" actId="1036"/>
          <ac:spMkLst>
            <pc:docMk/>
            <pc:sldMk cId="2536526994" sldId="275"/>
            <ac:spMk id="11" creationId="{3FE1B8E7-7C82-4EAE-AC2A-AD7C1E8C9DB7}"/>
          </ac:spMkLst>
        </pc:spChg>
        <pc:spChg chg="mod">
          <ac:chgData name="Gupta, Ankita" userId="ec07ee88-dbab-4526-94d1-b96ee860a3ac" providerId="ADAL" clId="{2F02197E-94B6-4F78-A9D8-CC019E74946A}" dt="2019-03-27T09:31:23.053" v="619" actId="1076"/>
          <ac:spMkLst>
            <pc:docMk/>
            <pc:sldMk cId="2536526994" sldId="275"/>
            <ac:spMk id="13" creationId="{507E496C-BE4D-4D44-9EA2-30D0E0A05725}"/>
          </ac:spMkLst>
        </pc:spChg>
        <pc:picChg chg="add mod">
          <ac:chgData name="Gupta, Ankita" userId="ec07ee88-dbab-4526-94d1-b96ee860a3ac" providerId="ADAL" clId="{2F02197E-94B6-4F78-A9D8-CC019E74946A}" dt="2019-03-27T09:30:41.604" v="592" actId="14100"/>
          <ac:picMkLst>
            <pc:docMk/>
            <pc:sldMk cId="2536526994" sldId="275"/>
            <ac:picMk id="2" creationId="{754E7DA7-4C8B-4E62-BE8A-89FF1FD5A3A3}"/>
          </ac:picMkLst>
        </pc:picChg>
        <pc:picChg chg="add mod">
          <ac:chgData name="Gupta, Ankita" userId="ec07ee88-dbab-4526-94d1-b96ee860a3ac" providerId="ADAL" clId="{2F02197E-94B6-4F78-A9D8-CC019E74946A}" dt="2019-03-27T09:30:39.329" v="591" actId="14100"/>
          <ac:picMkLst>
            <pc:docMk/>
            <pc:sldMk cId="2536526994" sldId="275"/>
            <ac:picMk id="3" creationId="{A3C4FBCE-954E-4BCB-9317-5D5AE50ECB18}"/>
          </ac:picMkLst>
        </pc:picChg>
        <pc:picChg chg="add mod">
          <ac:chgData name="Gupta, Ankita" userId="ec07ee88-dbab-4526-94d1-b96ee860a3ac" providerId="ADAL" clId="{2F02197E-94B6-4F78-A9D8-CC019E74946A}" dt="2019-03-27T09:30:36.877" v="590" actId="14100"/>
          <ac:picMkLst>
            <pc:docMk/>
            <pc:sldMk cId="2536526994" sldId="275"/>
            <ac:picMk id="4" creationId="{7D4928D9-3831-44CC-AD14-1759D2922C24}"/>
          </ac:picMkLst>
        </pc:picChg>
        <pc:picChg chg="add mod">
          <ac:chgData name="Gupta, Ankita" userId="ec07ee88-dbab-4526-94d1-b96ee860a3ac" providerId="ADAL" clId="{2F02197E-94B6-4F78-A9D8-CC019E74946A}" dt="2019-03-27T09:52:01.916" v="886" actId="1076"/>
          <ac:picMkLst>
            <pc:docMk/>
            <pc:sldMk cId="2536526994" sldId="275"/>
            <ac:picMk id="5" creationId="{E43C9232-A238-452A-A967-0DEC3F0AD8BC}"/>
          </ac:picMkLst>
        </pc:picChg>
        <pc:picChg chg="add mod">
          <ac:chgData name="Gupta, Ankita" userId="ec07ee88-dbab-4526-94d1-b96ee860a3ac" providerId="ADAL" clId="{2F02197E-94B6-4F78-A9D8-CC019E74946A}" dt="2019-03-27T09:51:21.937" v="882" actId="1076"/>
          <ac:picMkLst>
            <pc:docMk/>
            <pc:sldMk cId="2536526994" sldId="275"/>
            <ac:picMk id="6" creationId="{9F61888F-8295-4C99-8B72-A21406E20637}"/>
          </ac:picMkLst>
        </pc:picChg>
        <pc:picChg chg="del">
          <ac:chgData name="Gupta, Ankita" userId="ec07ee88-dbab-4526-94d1-b96ee860a3ac" providerId="ADAL" clId="{2F02197E-94B6-4F78-A9D8-CC019E74946A}" dt="2019-03-27T09:22:31.021" v="504" actId="478"/>
          <ac:picMkLst>
            <pc:docMk/>
            <pc:sldMk cId="2536526994" sldId="275"/>
            <ac:picMk id="7" creationId="{3AFCF7C7-6507-4A82-B733-B3AEDE7E46A8}"/>
          </ac:picMkLst>
        </pc:picChg>
        <pc:picChg chg="del">
          <ac:chgData name="Gupta, Ankita" userId="ec07ee88-dbab-4526-94d1-b96ee860a3ac" providerId="ADAL" clId="{2F02197E-94B6-4F78-A9D8-CC019E74946A}" dt="2019-03-27T09:50:50.546" v="877" actId="478"/>
          <ac:picMkLst>
            <pc:docMk/>
            <pc:sldMk cId="2536526994" sldId="275"/>
            <ac:picMk id="9" creationId="{58FFDD82-AA22-4457-B498-E5E4390A099F}"/>
          </ac:picMkLst>
        </pc:picChg>
        <pc:picChg chg="del">
          <ac:chgData name="Gupta, Ankita" userId="ec07ee88-dbab-4526-94d1-b96ee860a3ac" providerId="ADAL" clId="{2F02197E-94B6-4F78-A9D8-CC019E74946A}" dt="2019-03-27T09:23:55.649" v="534" actId="478"/>
          <ac:picMkLst>
            <pc:docMk/>
            <pc:sldMk cId="2536526994" sldId="275"/>
            <ac:picMk id="10" creationId="{6FC42B5F-F51C-4EB1-9518-305BC1AF8BA7}"/>
          </ac:picMkLst>
        </pc:picChg>
        <pc:picChg chg="del">
          <ac:chgData name="Gupta, Ankita" userId="ec07ee88-dbab-4526-94d1-b96ee860a3ac" providerId="ADAL" clId="{2F02197E-94B6-4F78-A9D8-CC019E74946A}" dt="2019-03-27T09:30:05.240" v="574" actId="478"/>
          <ac:picMkLst>
            <pc:docMk/>
            <pc:sldMk cId="2536526994" sldId="275"/>
            <ac:picMk id="12" creationId="{2B00A0E9-E102-4FC4-BBB1-0BD1616DB49F}"/>
          </ac:picMkLst>
        </pc:picChg>
        <pc:picChg chg="add mod">
          <ac:chgData name="Gupta, Ankita" userId="ec07ee88-dbab-4526-94d1-b96ee860a3ac" providerId="ADAL" clId="{2F02197E-94B6-4F78-A9D8-CC019E74946A}" dt="2019-03-27T09:51:58.649" v="885" actId="1076"/>
          <ac:picMkLst>
            <pc:docMk/>
            <pc:sldMk cId="2536526994" sldId="275"/>
            <ac:picMk id="14" creationId="{10FD7047-7718-40D1-8FE5-748EFF49F13A}"/>
          </ac:picMkLst>
        </pc:picChg>
      </pc:sldChg>
      <pc:sldChg chg="add del">
        <pc:chgData name="Gupta, Ankita" userId="ec07ee88-dbab-4526-94d1-b96ee860a3ac" providerId="ADAL" clId="{2F02197E-94B6-4F78-A9D8-CC019E74946A}" dt="2019-03-27T09:31:43.680" v="622" actId="2696"/>
        <pc:sldMkLst>
          <pc:docMk/>
          <pc:sldMk cId="612493261" sldId="276"/>
        </pc:sldMkLst>
      </pc:sldChg>
      <pc:sldChg chg="addSp delSp modSp add">
        <pc:chgData name="Gupta, Ankita" userId="ec07ee88-dbab-4526-94d1-b96ee860a3ac" providerId="ADAL" clId="{2F02197E-94B6-4F78-A9D8-CC019E74946A}" dt="2019-03-27T09:55:55.588" v="920" actId="1076"/>
        <pc:sldMkLst>
          <pc:docMk/>
          <pc:sldMk cId="3938708791" sldId="277"/>
        </pc:sldMkLst>
        <pc:spChg chg="mod">
          <ac:chgData name="Gupta, Ankita" userId="ec07ee88-dbab-4526-94d1-b96ee860a3ac" providerId="ADAL" clId="{2F02197E-94B6-4F78-A9D8-CC019E74946A}" dt="2019-03-27T09:32:51.129" v="648" actId="20577"/>
          <ac:spMkLst>
            <pc:docMk/>
            <pc:sldMk cId="3938708791" sldId="277"/>
            <ac:spMk id="8" creationId="{114380F8-950F-44E6-AB3E-674BE7515D5C}"/>
          </ac:spMkLst>
        </pc:spChg>
        <pc:spChg chg="mod">
          <ac:chgData name="Gupta, Ankita" userId="ec07ee88-dbab-4526-94d1-b96ee860a3ac" providerId="ADAL" clId="{2F02197E-94B6-4F78-A9D8-CC019E74946A}" dt="2019-03-27T09:34:08.732" v="678" actId="20577"/>
          <ac:spMkLst>
            <pc:docMk/>
            <pc:sldMk cId="3938708791" sldId="277"/>
            <ac:spMk id="11" creationId="{3FE1B8E7-7C82-4EAE-AC2A-AD7C1E8C9DB7}"/>
          </ac:spMkLst>
        </pc:spChg>
        <pc:spChg chg="mod">
          <ac:chgData name="Gupta, Ankita" userId="ec07ee88-dbab-4526-94d1-b96ee860a3ac" providerId="ADAL" clId="{2F02197E-94B6-4F78-A9D8-CC019E74946A}" dt="2019-03-27T09:42:42.559" v="697" actId="20577"/>
          <ac:spMkLst>
            <pc:docMk/>
            <pc:sldMk cId="3938708791" sldId="277"/>
            <ac:spMk id="13" creationId="{507E496C-BE4D-4D44-9EA2-30D0E0A05725}"/>
          </ac:spMkLst>
        </pc:spChg>
        <pc:graphicFrameChg chg="del mod">
          <ac:chgData name="Gupta, Ankita" userId="ec07ee88-dbab-4526-94d1-b96ee860a3ac" providerId="ADAL" clId="{2F02197E-94B6-4F78-A9D8-CC019E74946A}" dt="2019-03-27T09:43:49.176" v="701" actId="478"/>
          <ac:graphicFrameMkLst>
            <pc:docMk/>
            <pc:sldMk cId="3938708791" sldId="277"/>
            <ac:graphicFrameMk id="10" creationId="{9CFEDAC9-55E7-4CBF-8435-84BDBC667A70}"/>
          </ac:graphicFrameMkLst>
        </pc:graphicFrameChg>
        <pc:graphicFrameChg chg="add del mod">
          <ac:chgData name="Gupta, Ankita" userId="ec07ee88-dbab-4526-94d1-b96ee860a3ac" providerId="ADAL" clId="{2F02197E-94B6-4F78-A9D8-CC019E74946A}" dt="2019-03-27T09:43:45.574" v="699" actId="478"/>
          <ac:graphicFrameMkLst>
            <pc:docMk/>
            <pc:sldMk cId="3938708791" sldId="277"/>
            <ac:graphicFrameMk id="12" creationId="{A5A22EBE-52C2-44B0-AA2B-871C8F5F3A44}"/>
          </ac:graphicFrameMkLst>
        </pc:graphicFrameChg>
        <pc:picChg chg="del">
          <ac:chgData name="Gupta, Ankita" userId="ec07ee88-dbab-4526-94d1-b96ee860a3ac" providerId="ADAL" clId="{2F02197E-94B6-4F78-A9D8-CC019E74946A}" dt="2019-03-27T09:32:17.783" v="623" actId="478"/>
          <ac:picMkLst>
            <pc:docMk/>
            <pc:sldMk cId="3938708791" sldId="277"/>
            <ac:picMk id="2" creationId="{754E7DA7-4C8B-4E62-BE8A-89FF1FD5A3A3}"/>
          </ac:picMkLst>
        </pc:picChg>
        <pc:picChg chg="del">
          <ac:chgData name="Gupta, Ankita" userId="ec07ee88-dbab-4526-94d1-b96ee860a3ac" providerId="ADAL" clId="{2F02197E-94B6-4F78-A9D8-CC019E74946A}" dt="2019-03-27T09:33:16.271" v="649" actId="478"/>
          <ac:picMkLst>
            <pc:docMk/>
            <pc:sldMk cId="3938708791" sldId="277"/>
            <ac:picMk id="3" creationId="{A3C4FBCE-954E-4BCB-9317-5D5AE50ECB18}"/>
          </ac:picMkLst>
        </pc:picChg>
        <pc:picChg chg="del">
          <ac:chgData name="Gupta, Ankita" userId="ec07ee88-dbab-4526-94d1-b96ee860a3ac" providerId="ADAL" clId="{2F02197E-94B6-4F78-A9D8-CC019E74946A}" dt="2019-03-27T09:34:27.351" v="679" actId="478"/>
          <ac:picMkLst>
            <pc:docMk/>
            <pc:sldMk cId="3938708791" sldId="277"/>
            <ac:picMk id="4" creationId="{7D4928D9-3831-44CC-AD14-1759D2922C24}"/>
          </ac:picMkLst>
        </pc:picChg>
        <pc:picChg chg="add mod">
          <ac:chgData name="Gupta, Ankita" userId="ec07ee88-dbab-4526-94d1-b96ee860a3ac" providerId="ADAL" clId="{2F02197E-94B6-4F78-A9D8-CC019E74946A}" dt="2019-03-27T09:32:37.823" v="630" actId="14100"/>
          <ac:picMkLst>
            <pc:docMk/>
            <pc:sldMk cId="3938708791" sldId="277"/>
            <ac:picMk id="5" creationId="{5206A58D-6571-44A7-BCD2-0359BA8741F7}"/>
          </ac:picMkLst>
        </pc:picChg>
        <pc:picChg chg="add mod">
          <ac:chgData name="Gupta, Ankita" userId="ec07ee88-dbab-4526-94d1-b96ee860a3ac" providerId="ADAL" clId="{2F02197E-94B6-4F78-A9D8-CC019E74946A}" dt="2019-03-27T09:33:43.112" v="656" actId="14100"/>
          <ac:picMkLst>
            <pc:docMk/>
            <pc:sldMk cId="3938708791" sldId="277"/>
            <ac:picMk id="6" creationId="{92AE877D-9DB0-471C-8C93-FC920DB38FCE}"/>
          </ac:picMkLst>
        </pc:picChg>
        <pc:picChg chg="add mod">
          <ac:chgData name="Gupta, Ankita" userId="ec07ee88-dbab-4526-94d1-b96ee860a3ac" providerId="ADAL" clId="{2F02197E-94B6-4F78-A9D8-CC019E74946A}" dt="2019-03-27T09:35:01.510" v="687" actId="14100"/>
          <ac:picMkLst>
            <pc:docMk/>
            <pc:sldMk cId="3938708791" sldId="277"/>
            <ac:picMk id="7" creationId="{BB70CA70-12B8-40E5-9A04-3D127D846874}"/>
          </ac:picMkLst>
        </pc:picChg>
        <pc:picChg chg="del">
          <ac:chgData name="Gupta, Ankita" userId="ec07ee88-dbab-4526-94d1-b96ee860a3ac" providerId="ADAL" clId="{2F02197E-94B6-4F78-A9D8-CC019E74946A}" dt="2019-03-27T09:54:50.837" v="905" actId="478"/>
          <ac:picMkLst>
            <pc:docMk/>
            <pc:sldMk cId="3938708791" sldId="277"/>
            <ac:picMk id="9" creationId="{58FFDD82-AA22-4457-B498-E5E4390A099F}"/>
          </ac:picMkLst>
        </pc:picChg>
        <pc:picChg chg="add mod">
          <ac:chgData name="Gupta, Ankita" userId="ec07ee88-dbab-4526-94d1-b96ee860a3ac" providerId="ADAL" clId="{2F02197E-94B6-4F78-A9D8-CC019E74946A}" dt="2019-03-27T09:55:55.588" v="920" actId="1076"/>
          <ac:picMkLst>
            <pc:docMk/>
            <pc:sldMk cId="3938708791" sldId="277"/>
            <ac:picMk id="14" creationId="{19F50531-8CF5-477D-9257-BDD209C9E4AB}"/>
          </ac:picMkLst>
        </pc:picChg>
        <pc:picChg chg="add mod">
          <ac:chgData name="Gupta, Ankita" userId="ec07ee88-dbab-4526-94d1-b96ee860a3ac" providerId="ADAL" clId="{2F02197E-94B6-4F78-A9D8-CC019E74946A}" dt="2019-03-27T09:55:48.805" v="918" actId="1038"/>
          <ac:picMkLst>
            <pc:docMk/>
            <pc:sldMk cId="3938708791" sldId="277"/>
            <ac:picMk id="15" creationId="{80BDCC9D-263B-443D-975B-886F67F9EDFF}"/>
          </ac:picMkLst>
        </pc:picChg>
        <pc:picChg chg="add mod">
          <ac:chgData name="Gupta, Ankita" userId="ec07ee88-dbab-4526-94d1-b96ee860a3ac" providerId="ADAL" clId="{2F02197E-94B6-4F78-A9D8-CC019E74946A}" dt="2019-03-27T09:55:52.881" v="919" actId="1076"/>
          <ac:picMkLst>
            <pc:docMk/>
            <pc:sldMk cId="3938708791" sldId="277"/>
            <ac:picMk id="16" creationId="{FF9233D8-E762-4F94-A82B-49FEC8FEF524}"/>
          </ac:picMkLst>
        </pc:picChg>
      </pc:sldChg>
      <pc:sldChg chg="addSp delSp modSp add">
        <pc:chgData name="Gupta, Ankita" userId="ec07ee88-dbab-4526-94d1-b96ee860a3ac" providerId="ADAL" clId="{2F02197E-94B6-4F78-A9D8-CC019E74946A}" dt="2019-03-27T09:54:17.993" v="904" actId="1076"/>
        <pc:sldMkLst>
          <pc:docMk/>
          <pc:sldMk cId="123246369" sldId="278"/>
        </pc:sldMkLst>
        <pc:spChg chg="mod">
          <ac:chgData name="Gupta, Ankita" userId="ec07ee88-dbab-4526-94d1-b96ee860a3ac" providerId="ADAL" clId="{2F02197E-94B6-4F78-A9D8-CC019E74946A}" dt="2019-03-27T09:45:03.175" v="735" actId="20577"/>
          <ac:spMkLst>
            <pc:docMk/>
            <pc:sldMk cId="123246369" sldId="278"/>
            <ac:spMk id="8" creationId="{114380F8-950F-44E6-AB3E-674BE7515D5C}"/>
          </ac:spMkLst>
        </pc:spChg>
        <pc:spChg chg="mod">
          <ac:chgData name="Gupta, Ankita" userId="ec07ee88-dbab-4526-94d1-b96ee860a3ac" providerId="ADAL" clId="{2F02197E-94B6-4F78-A9D8-CC019E74946A}" dt="2019-03-27T09:53:39.387" v="898" actId="1076"/>
          <ac:spMkLst>
            <pc:docMk/>
            <pc:sldMk cId="123246369" sldId="278"/>
            <ac:spMk id="11" creationId="{3FE1B8E7-7C82-4EAE-AC2A-AD7C1E8C9DB7}"/>
          </ac:spMkLst>
        </pc:spChg>
        <pc:spChg chg="mod">
          <ac:chgData name="Gupta, Ankita" userId="ec07ee88-dbab-4526-94d1-b96ee860a3ac" providerId="ADAL" clId="{2F02197E-94B6-4F78-A9D8-CC019E74946A}" dt="2019-03-27T09:46:57.645" v="792" actId="20577"/>
          <ac:spMkLst>
            <pc:docMk/>
            <pc:sldMk cId="123246369" sldId="278"/>
            <ac:spMk id="13" creationId="{507E496C-BE4D-4D44-9EA2-30D0E0A05725}"/>
          </ac:spMkLst>
        </pc:spChg>
        <pc:picChg chg="add mod">
          <ac:chgData name="Gupta, Ankita" userId="ec07ee88-dbab-4526-94d1-b96ee860a3ac" providerId="ADAL" clId="{2F02197E-94B6-4F78-A9D8-CC019E74946A}" dt="2019-03-27T09:46:45.807" v="771" actId="1036"/>
          <ac:picMkLst>
            <pc:docMk/>
            <pc:sldMk cId="123246369" sldId="278"/>
            <ac:picMk id="2" creationId="{12C551D2-DC42-4E8F-B786-E7395E629954}"/>
          </ac:picMkLst>
        </pc:picChg>
        <pc:picChg chg="add mod">
          <ac:chgData name="Gupta, Ankita" userId="ec07ee88-dbab-4526-94d1-b96ee860a3ac" providerId="ADAL" clId="{2F02197E-94B6-4F78-A9D8-CC019E74946A}" dt="2019-03-27T09:46:45.807" v="771" actId="1036"/>
          <ac:picMkLst>
            <pc:docMk/>
            <pc:sldMk cId="123246369" sldId="278"/>
            <ac:picMk id="3" creationId="{76B72337-928E-4545-A797-D67F46DB9F2C}"/>
          </ac:picMkLst>
        </pc:picChg>
        <pc:picChg chg="add mod">
          <ac:chgData name="Gupta, Ankita" userId="ec07ee88-dbab-4526-94d1-b96ee860a3ac" providerId="ADAL" clId="{2F02197E-94B6-4F78-A9D8-CC019E74946A}" dt="2019-03-27T09:46:45.807" v="771" actId="1036"/>
          <ac:picMkLst>
            <pc:docMk/>
            <pc:sldMk cId="123246369" sldId="278"/>
            <ac:picMk id="4" creationId="{180C65A0-90D6-4461-A4C0-6F6ECA683C57}"/>
          </ac:picMkLst>
        </pc:picChg>
        <pc:picChg chg="del">
          <ac:chgData name="Gupta, Ankita" userId="ec07ee88-dbab-4526-94d1-b96ee860a3ac" providerId="ADAL" clId="{2F02197E-94B6-4F78-A9D8-CC019E74946A}" dt="2019-03-27T09:44:19.574" v="703" actId="478"/>
          <ac:picMkLst>
            <pc:docMk/>
            <pc:sldMk cId="123246369" sldId="278"/>
            <ac:picMk id="5" creationId="{5206A58D-6571-44A7-BCD2-0359BA8741F7}"/>
          </ac:picMkLst>
        </pc:picChg>
        <pc:picChg chg="del">
          <ac:chgData name="Gupta, Ankita" userId="ec07ee88-dbab-4526-94d1-b96ee860a3ac" providerId="ADAL" clId="{2F02197E-94B6-4F78-A9D8-CC019E74946A}" dt="2019-03-27T09:45:24.482" v="736" actId="478"/>
          <ac:picMkLst>
            <pc:docMk/>
            <pc:sldMk cId="123246369" sldId="278"/>
            <ac:picMk id="6" creationId="{92AE877D-9DB0-471C-8C93-FC920DB38FCE}"/>
          </ac:picMkLst>
        </pc:picChg>
        <pc:picChg chg="del">
          <ac:chgData name="Gupta, Ankita" userId="ec07ee88-dbab-4526-94d1-b96ee860a3ac" providerId="ADAL" clId="{2F02197E-94B6-4F78-A9D8-CC019E74946A}" dt="2019-03-27T09:46:28.367" v="759" actId="478"/>
          <ac:picMkLst>
            <pc:docMk/>
            <pc:sldMk cId="123246369" sldId="278"/>
            <ac:picMk id="7" creationId="{BB70CA70-12B8-40E5-9A04-3D127D846874}"/>
          </ac:picMkLst>
        </pc:picChg>
        <pc:picChg chg="del">
          <ac:chgData name="Gupta, Ankita" userId="ec07ee88-dbab-4526-94d1-b96ee860a3ac" providerId="ADAL" clId="{2F02197E-94B6-4F78-A9D8-CC019E74946A}" dt="2019-03-27T09:52:59.008" v="891" actId="478"/>
          <ac:picMkLst>
            <pc:docMk/>
            <pc:sldMk cId="123246369" sldId="278"/>
            <ac:picMk id="9" creationId="{58FFDD82-AA22-4457-B498-E5E4390A099F}"/>
          </ac:picMkLst>
        </pc:picChg>
        <pc:picChg chg="add mod">
          <ac:chgData name="Gupta, Ankita" userId="ec07ee88-dbab-4526-94d1-b96ee860a3ac" providerId="ADAL" clId="{2F02197E-94B6-4F78-A9D8-CC019E74946A}" dt="2019-03-27T09:53:04.716" v="892" actId="1076"/>
          <ac:picMkLst>
            <pc:docMk/>
            <pc:sldMk cId="123246369" sldId="278"/>
            <ac:picMk id="10" creationId="{54B2BE20-8DE6-49E9-ADA7-88AA4F6D5976}"/>
          </ac:picMkLst>
        </pc:picChg>
        <pc:picChg chg="add mod">
          <ac:chgData name="Gupta, Ankita" userId="ec07ee88-dbab-4526-94d1-b96ee860a3ac" providerId="ADAL" clId="{2F02197E-94B6-4F78-A9D8-CC019E74946A}" dt="2019-03-27T09:53:46.362" v="902" actId="1037"/>
          <ac:picMkLst>
            <pc:docMk/>
            <pc:sldMk cId="123246369" sldId="278"/>
            <ac:picMk id="12" creationId="{3A2CD438-3C0F-48B0-BFC5-AC56AA89DF91}"/>
          </ac:picMkLst>
        </pc:picChg>
        <pc:picChg chg="add mod">
          <ac:chgData name="Gupta, Ankita" userId="ec07ee88-dbab-4526-94d1-b96ee860a3ac" providerId="ADAL" clId="{2F02197E-94B6-4F78-A9D8-CC019E74946A}" dt="2019-03-27T09:54:17.993" v="904" actId="1076"/>
          <ac:picMkLst>
            <pc:docMk/>
            <pc:sldMk cId="123246369" sldId="278"/>
            <ac:picMk id="14" creationId="{30CB6B59-0ED5-4666-9171-A8B3FA187040}"/>
          </ac:picMkLst>
        </pc:picChg>
      </pc:sldChg>
      <pc:sldChg chg="addSp delSp modSp add">
        <pc:chgData name="Gupta, Ankita" userId="ec07ee88-dbab-4526-94d1-b96ee860a3ac" providerId="ADAL" clId="{2F02197E-94B6-4F78-A9D8-CC019E74946A}" dt="2019-03-27T09:52:36.865" v="889" actId="1076"/>
        <pc:sldMkLst>
          <pc:docMk/>
          <pc:sldMk cId="4066774248" sldId="279"/>
        </pc:sldMkLst>
        <pc:spChg chg="mod">
          <ac:chgData name="Gupta, Ankita" userId="ec07ee88-dbab-4526-94d1-b96ee860a3ac" providerId="ADAL" clId="{2F02197E-94B6-4F78-A9D8-CC019E74946A}" dt="2019-03-27T09:48:30.806" v="859" actId="1076"/>
          <ac:spMkLst>
            <pc:docMk/>
            <pc:sldMk cId="4066774248" sldId="279"/>
            <ac:spMk id="8" creationId="{114380F8-950F-44E6-AB3E-674BE7515D5C}"/>
          </ac:spMkLst>
        </pc:spChg>
        <pc:spChg chg="del">
          <ac:chgData name="Gupta, Ankita" userId="ec07ee88-dbab-4526-94d1-b96ee860a3ac" providerId="ADAL" clId="{2F02197E-94B6-4F78-A9D8-CC019E74946A}" dt="2019-03-27T09:47:18.453" v="795" actId="478"/>
          <ac:spMkLst>
            <pc:docMk/>
            <pc:sldMk cId="4066774248" sldId="279"/>
            <ac:spMk id="11" creationId="{3FE1B8E7-7C82-4EAE-AC2A-AD7C1E8C9DB7}"/>
          </ac:spMkLst>
        </pc:spChg>
        <pc:spChg chg="del">
          <ac:chgData name="Gupta, Ankita" userId="ec07ee88-dbab-4526-94d1-b96ee860a3ac" providerId="ADAL" clId="{2F02197E-94B6-4F78-A9D8-CC019E74946A}" dt="2019-03-27T09:47:18.453" v="795" actId="478"/>
          <ac:spMkLst>
            <pc:docMk/>
            <pc:sldMk cId="4066774248" sldId="279"/>
            <ac:spMk id="13" creationId="{507E496C-BE4D-4D44-9EA2-30D0E0A05725}"/>
          </ac:spMkLst>
        </pc:spChg>
        <pc:picChg chg="del mod">
          <ac:chgData name="Gupta, Ankita" userId="ec07ee88-dbab-4526-94d1-b96ee860a3ac" providerId="ADAL" clId="{2F02197E-94B6-4F78-A9D8-CC019E74946A}" dt="2019-03-27T09:47:49.389" v="798" actId="478"/>
          <ac:picMkLst>
            <pc:docMk/>
            <pc:sldMk cId="4066774248" sldId="279"/>
            <ac:picMk id="2" creationId="{12C551D2-DC42-4E8F-B786-E7395E629954}"/>
          </ac:picMkLst>
        </pc:picChg>
        <pc:picChg chg="del">
          <ac:chgData name="Gupta, Ankita" userId="ec07ee88-dbab-4526-94d1-b96ee860a3ac" providerId="ADAL" clId="{2F02197E-94B6-4F78-A9D8-CC019E74946A}" dt="2019-03-27T09:47:12.652" v="794" actId="478"/>
          <ac:picMkLst>
            <pc:docMk/>
            <pc:sldMk cId="4066774248" sldId="279"/>
            <ac:picMk id="3" creationId="{76B72337-928E-4545-A797-D67F46DB9F2C}"/>
          </ac:picMkLst>
        </pc:picChg>
        <pc:picChg chg="del">
          <ac:chgData name="Gupta, Ankita" userId="ec07ee88-dbab-4526-94d1-b96ee860a3ac" providerId="ADAL" clId="{2F02197E-94B6-4F78-A9D8-CC019E74946A}" dt="2019-03-27T09:47:12.652" v="794" actId="478"/>
          <ac:picMkLst>
            <pc:docMk/>
            <pc:sldMk cId="4066774248" sldId="279"/>
            <ac:picMk id="4" creationId="{180C65A0-90D6-4461-A4C0-6F6ECA683C57}"/>
          </ac:picMkLst>
        </pc:picChg>
        <pc:picChg chg="add mod">
          <ac:chgData name="Gupta, Ankita" userId="ec07ee88-dbab-4526-94d1-b96ee860a3ac" providerId="ADAL" clId="{2F02197E-94B6-4F78-A9D8-CC019E74946A}" dt="2019-03-27T09:48:01.930" v="804" actId="1076"/>
          <ac:picMkLst>
            <pc:docMk/>
            <pc:sldMk cId="4066774248" sldId="279"/>
            <ac:picMk id="5" creationId="{8CA5343E-EC12-467C-8C09-26E3F1466D89}"/>
          </ac:picMkLst>
        </pc:picChg>
        <pc:picChg chg="add mod">
          <ac:chgData name="Gupta, Ankita" userId="ec07ee88-dbab-4526-94d1-b96ee860a3ac" providerId="ADAL" clId="{2F02197E-94B6-4F78-A9D8-CC019E74946A}" dt="2019-03-27T09:52:36.865" v="889" actId="1076"/>
          <ac:picMkLst>
            <pc:docMk/>
            <pc:sldMk cId="4066774248" sldId="279"/>
            <ac:picMk id="6" creationId="{DE05074C-C7F5-45F4-8DA3-21E914EEDB8F}"/>
          </ac:picMkLst>
        </pc:picChg>
        <pc:picChg chg="del mod">
          <ac:chgData name="Gupta, Ankita" userId="ec07ee88-dbab-4526-94d1-b96ee860a3ac" providerId="ADAL" clId="{2F02197E-94B6-4F78-A9D8-CC019E74946A}" dt="2019-03-27T09:52:31.085" v="887" actId="478"/>
          <ac:picMkLst>
            <pc:docMk/>
            <pc:sldMk cId="4066774248" sldId="279"/>
            <ac:picMk id="9" creationId="{58FFDD82-AA22-4457-B498-E5E4390A099F}"/>
          </ac:picMkLst>
        </pc:picChg>
      </pc:sldChg>
      <pc:sldChg chg="modSp add">
        <pc:chgData name="Gupta, Ankita" userId="ec07ee88-dbab-4526-94d1-b96ee860a3ac" providerId="ADAL" clId="{2F02197E-94B6-4F78-A9D8-CC019E74946A}" dt="2019-03-27T09:56:51.348" v="932" actId="20577"/>
        <pc:sldMkLst>
          <pc:docMk/>
          <pc:sldMk cId="3619080821" sldId="280"/>
        </pc:sldMkLst>
        <pc:spChg chg="mod">
          <ac:chgData name="Gupta, Ankita" userId="ec07ee88-dbab-4526-94d1-b96ee860a3ac" providerId="ADAL" clId="{2F02197E-94B6-4F78-A9D8-CC019E74946A}" dt="2019-03-27T09:56:51.348" v="932" actId="20577"/>
          <ac:spMkLst>
            <pc:docMk/>
            <pc:sldMk cId="3619080821" sldId="280"/>
            <ac:spMk id="2" creationId="{B718615F-DB9C-4494-A1C1-9F3B63CEEAC8}"/>
          </ac:spMkLst>
        </pc:spChg>
      </pc:sldChg>
      <pc:sldChg chg="addSp delSp modSp add">
        <pc:chgData name="Gupta, Ankita" userId="ec07ee88-dbab-4526-94d1-b96ee860a3ac" providerId="ADAL" clId="{2F02197E-94B6-4F78-A9D8-CC019E74946A}" dt="2019-03-27T10:10:06.892" v="1235" actId="14100"/>
        <pc:sldMkLst>
          <pc:docMk/>
          <pc:sldMk cId="1081453947" sldId="281"/>
        </pc:sldMkLst>
        <pc:spChg chg="mod">
          <ac:chgData name="Gupta, Ankita" userId="ec07ee88-dbab-4526-94d1-b96ee860a3ac" providerId="ADAL" clId="{2F02197E-94B6-4F78-A9D8-CC019E74946A}" dt="2019-03-27T09:59:02.551" v="964" actId="1076"/>
          <ac:spMkLst>
            <pc:docMk/>
            <pc:sldMk cId="1081453947" sldId="281"/>
            <ac:spMk id="8" creationId="{114380F8-950F-44E6-AB3E-674BE7515D5C}"/>
          </ac:spMkLst>
        </pc:spChg>
        <pc:spChg chg="mod">
          <ac:chgData name="Gupta, Ankita" userId="ec07ee88-dbab-4526-94d1-b96ee860a3ac" providerId="ADAL" clId="{2F02197E-94B6-4F78-A9D8-CC019E74946A}" dt="2019-03-27T10:01:39.337" v="1025" actId="1076"/>
          <ac:spMkLst>
            <pc:docMk/>
            <pc:sldMk cId="1081453947" sldId="281"/>
            <ac:spMk id="11" creationId="{3FE1B8E7-7C82-4EAE-AC2A-AD7C1E8C9DB7}"/>
          </ac:spMkLst>
        </pc:spChg>
        <pc:spChg chg="mod">
          <ac:chgData name="Gupta, Ankita" userId="ec07ee88-dbab-4526-94d1-b96ee860a3ac" providerId="ADAL" clId="{2F02197E-94B6-4F78-A9D8-CC019E74946A}" dt="2019-03-27T10:01:35.194" v="1024" actId="1076"/>
          <ac:spMkLst>
            <pc:docMk/>
            <pc:sldMk cId="1081453947" sldId="281"/>
            <ac:spMk id="13" creationId="{507E496C-BE4D-4D44-9EA2-30D0E0A05725}"/>
          </ac:spMkLst>
        </pc:spChg>
        <pc:picChg chg="del">
          <ac:chgData name="Gupta, Ankita" userId="ec07ee88-dbab-4526-94d1-b96ee860a3ac" providerId="ADAL" clId="{2F02197E-94B6-4F78-A9D8-CC019E74946A}" dt="2019-03-27T09:58:27.390" v="934" actId="478"/>
          <ac:picMkLst>
            <pc:docMk/>
            <pc:sldMk cId="1081453947" sldId="281"/>
            <ac:picMk id="2" creationId="{12C551D2-DC42-4E8F-B786-E7395E629954}"/>
          </ac:picMkLst>
        </pc:picChg>
        <pc:picChg chg="del">
          <ac:chgData name="Gupta, Ankita" userId="ec07ee88-dbab-4526-94d1-b96ee860a3ac" providerId="ADAL" clId="{2F02197E-94B6-4F78-A9D8-CC019E74946A}" dt="2019-03-27T09:59:32.395" v="965" actId="478"/>
          <ac:picMkLst>
            <pc:docMk/>
            <pc:sldMk cId="1081453947" sldId="281"/>
            <ac:picMk id="3" creationId="{76B72337-928E-4545-A797-D67F46DB9F2C}"/>
          </ac:picMkLst>
        </pc:picChg>
        <pc:picChg chg="del">
          <ac:chgData name="Gupta, Ankita" userId="ec07ee88-dbab-4526-94d1-b96ee860a3ac" providerId="ADAL" clId="{2F02197E-94B6-4F78-A9D8-CC019E74946A}" dt="2019-03-27T10:00:50.799" v="992" actId="478"/>
          <ac:picMkLst>
            <pc:docMk/>
            <pc:sldMk cId="1081453947" sldId="281"/>
            <ac:picMk id="4" creationId="{180C65A0-90D6-4461-A4C0-6F6ECA683C57}"/>
          </ac:picMkLst>
        </pc:picChg>
        <pc:picChg chg="add mod">
          <ac:chgData name="Gupta, Ankita" userId="ec07ee88-dbab-4526-94d1-b96ee860a3ac" providerId="ADAL" clId="{2F02197E-94B6-4F78-A9D8-CC019E74946A}" dt="2019-03-27T09:58:47.479" v="941" actId="14100"/>
          <ac:picMkLst>
            <pc:docMk/>
            <pc:sldMk cId="1081453947" sldId="281"/>
            <ac:picMk id="5" creationId="{DD6E3B7C-B854-4D15-BEC7-D33AFC10B1D9}"/>
          </ac:picMkLst>
        </pc:picChg>
        <pc:picChg chg="add mod">
          <ac:chgData name="Gupta, Ankita" userId="ec07ee88-dbab-4526-94d1-b96ee860a3ac" providerId="ADAL" clId="{2F02197E-94B6-4F78-A9D8-CC019E74946A}" dt="2019-03-27T10:00:02.489" v="973" actId="14100"/>
          <ac:picMkLst>
            <pc:docMk/>
            <pc:sldMk cId="1081453947" sldId="281"/>
            <ac:picMk id="6" creationId="{6A3DE291-2CF3-4A15-BD34-328390A635FF}"/>
          </ac:picMkLst>
        </pc:picChg>
        <pc:picChg chg="add mod">
          <ac:chgData name="Gupta, Ankita" userId="ec07ee88-dbab-4526-94d1-b96ee860a3ac" providerId="ADAL" clId="{2F02197E-94B6-4F78-A9D8-CC019E74946A}" dt="2019-03-27T10:01:09.073" v="997" actId="14100"/>
          <ac:picMkLst>
            <pc:docMk/>
            <pc:sldMk cId="1081453947" sldId="281"/>
            <ac:picMk id="7" creationId="{F613C2E2-51B9-4BAB-8ECB-11125C655C50}"/>
          </ac:picMkLst>
        </pc:picChg>
        <pc:picChg chg="add del">
          <ac:chgData name="Gupta, Ankita" userId="ec07ee88-dbab-4526-94d1-b96ee860a3ac" providerId="ADAL" clId="{2F02197E-94B6-4F78-A9D8-CC019E74946A}" dt="2019-03-27T10:09:42.271" v="1231" actId="478"/>
          <ac:picMkLst>
            <pc:docMk/>
            <pc:sldMk cId="1081453947" sldId="281"/>
            <ac:picMk id="9" creationId="{789B5675-A18C-47AA-AD50-92CB364E56BD}"/>
          </ac:picMkLst>
        </pc:picChg>
        <pc:picChg chg="del">
          <ac:chgData name="Gupta, Ankita" userId="ec07ee88-dbab-4526-94d1-b96ee860a3ac" providerId="ADAL" clId="{2F02197E-94B6-4F78-A9D8-CC019E74946A}" dt="2019-03-27T10:09:02.475" v="1223" actId="478"/>
          <ac:picMkLst>
            <pc:docMk/>
            <pc:sldMk cId="1081453947" sldId="281"/>
            <ac:picMk id="10" creationId="{54B2BE20-8DE6-49E9-ADA7-88AA4F6D5976}"/>
          </ac:picMkLst>
        </pc:picChg>
        <pc:picChg chg="del">
          <ac:chgData name="Gupta, Ankita" userId="ec07ee88-dbab-4526-94d1-b96ee860a3ac" providerId="ADAL" clId="{2F02197E-94B6-4F78-A9D8-CC019E74946A}" dt="2019-03-27T10:09:30.762" v="1228" actId="478"/>
          <ac:picMkLst>
            <pc:docMk/>
            <pc:sldMk cId="1081453947" sldId="281"/>
            <ac:picMk id="12" creationId="{3A2CD438-3C0F-48B0-BFC5-AC56AA89DF91}"/>
          </ac:picMkLst>
        </pc:picChg>
        <pc:picChg chg="del">
          <ac:chgData name="Gupta, Ankita" userId="ec07ee88-dbab-4526-94d1-b96ee860a3ac" providerId="ADAL" clId="{2F02197E-94B6-4F78-A9D8-CC019E74946A}" dt="2019-03-27T10:09:56.636" v="1232" actId="478"/>
          <ac:picMkLst>
            <pc:docMk/>
            <pc:sldMk cId="1081453947" sldId="281"/>
            <ac:picMk id="14" creationId="{30CB6B59-0ED5-4666-9171-A8B3FA187040}"/>
          </ac:picMkLst>
        </pc:picChg>
        <pc:picChg chg="add mod">
          <ac:chgData name="Gupta, Ankita" userId="ec07ee88-dbab-4526-94d1-b96ee860a3ac" providerId="ADAL" clId="{2F02197E-94B6-4F78-A9D8-CC019E74946A}" dt="2019-03-27T10:09:15.744" v="1227" actId="1076"/>
          <ac:picMkLst>
            <pc:docMk/>
            <pc:sldMk cId="1081453947" sldId="281"/>
            <ac:picMk id="15" creationId="{8E6D3F3D-2646-40B0-8FE5-4E2E413B0240}"/>
          </ac:picMkLst>
        </pc:picChg>
        <pc:picChg chg="add mod">
          <ac:chgData name="Gupta, Ankita" userId="ec07ee88-dbab-4526-94d1-b96ee860a3ac" providerId="ADAL" clId="{2F02197E-94B6-4F78-A9D8-CC019E74946A}" dt="2019-03-27T10:09:38.794" v="1230" actId="1076"/>
          <ac:picMkLst>
            <pc:docMk/>
            <pc:sldMk cId="1081453947" sldId="281"/>
            <ac:picMk id="16" creationId="{D7431B1A-0E7D-442A-A2D7-97B3DF440EF0}"/>
          </ac:picMkLst>
        </pc:picChg>
        <pc:picChg chg="add mod">
          <ac:chgData name="Gupta, Ankita" userId="ec07ee88-dbab-4526-94d1-b96ee860a3ac" providerId="ADAL" clId="{2F02197E-94B6-4F78-A9D8-CC019E74946A}" dt="2019-03-27T10:10:06.892" v="1235" actId="14100"/>
          <ac:picMkLst>
            <pc:docMk/>
            <pc:sldMk cId="1081453947" sldId="281"/>
            <ac:picMk id="17" creationId="{66A50EBB-0A72-4DDE-8B8B-D36D57879ED2}"/>
          </ac:picMkLst>
        </pc:picChg>
      </pc:sldChg>
      <pc:sldChg chg="addSp delSp modSp add">
        <pc:chgData name="Gupta, Ankita" userId="ec07ee88-dbab-4526-94d1-b96ee860a3ac" providerId="ADAL" clId="{2F02197E-94B6-4F78-A9D8-CC019E74946A}" dt="2019-03-27T10:11:35.755" v="1246" actId="1038"/>
        <pc:sldMkLst>
          <pc:docMk/>
          <pc:sldMk cId="2867005449" sldId="282"/>
        </pc:sldMkLst>
        <pc:spChg chg="mod">
          <ac:chgData name="Gupta, Ankita" userId="ec07ee88-dbab-4526-94d1-b96ee860a3ac" providerId="ADAL" clId="{2F02197E-94B6-4F78-A9D8-CC019E74946A}" dt="2019-03-27T10:02:50.823" v="1057" actId="1076"/>
          <ac:spMkLst>
            <pc:docMk/>
            <pc:sldMk cId="2867005449" sldId="282"/>
            <ac:spMk id="8" creationId="{114380F8-950F-44E6-AB3E-674BE7515D5C}"/>
          </ac:spMkLst>
        </pc:spChg>
        <pc:spChg chg="mod">
          <ac:chgData name="Gupta, Ankita" userId="ec07ee88-dbab-4526-94d1-b96ee860a3ac" providerId="ADAL" clId="{2F02197E-94B6-4F78-A9D8-CC019E74946A}" dt="2019-03-27T10:03:39.439" v="1083" actId="20577"/>
          <ac:spMkLst>
            <pc:docMk/>
            <pc:sldMk cId="2867005449" sldId="282"/>
            <ac:spMk id="11" creationId="{3FE1B8E7-7C82-4EAE-AC2A-AD7C1E8C9DB7}"/>
          </ac:spMkLst>
        </pc:spChg>
        <pc:spChg chg="mod">
          <ac:chgData name="Gupta, Ankita" userId="ec07ee88-dbab-4526-94d1-b96ee860a3ac" providerId="ADAL" clId="{2F02197E-94B6-4F78-A9D8-CC019E74946A}" dt="2019-03-27T10:05:47.284" v="1141" actId="1076"/>
          <ac:spMkLst>
            <pc:docMk/>
            <pc:sldMk cId="2867005449" sldId="282"/>
            <ac:spMk id="13" creationId="{507E496C-BE4D-4D44-9EA2-30D0E0A05725}"/>
          </ac:spMkLst>
        </pc:spChg>
        <pc:picChg chg="add mod">
          <ac:chgData name="Gupta, Ankita" userId="ec07ee88-dbab-4526-94d1-b96ee860a3ac" providerId="ADAL" clId="{2F02197E-94B6-4F78-A9D8-CC019E74946A}" dt="2019-03-27T10:04:56.785" v="1100" actId="1038"/>
          <ac:picMkLst>
            <pc:docMk/>
            <pc:sldMk cId="2867005449" sldId="282"/>
            <ac:picMk id="2" creationId="{37B52C29-CB4A-42B5-9AA6-7AF13A0559B7}"/>
          </ac:picMkLst>
        </pc:picChg>
        <pc:picChg chg="add mod">
          <ac:chgData name="Gupta, Ankita" userId="ec07ee88-dbab-4526-94d1-b96ee860a3ac" providerId="ADAL" clId="{2F02197E-94B6-4F78-A9D8-CC019E74946A}" dt="2019-03-27T10:05:39.496" v="1133" actId="14100"/>
          <ac:picMkLst>
            <pc:docMk/>
            <pc:sldMk cId="2867005449" sldId="282"/>
            <ac:picMk id="3" creationId="{AFE8B160-C239-481C-B83B-CE2F7AF687FF}"/>
          </ac:picMkLst>
        </pc:picChg>
        <pc:picChg chg="add mod">
          <ac:chgData name="Gupta, Ankita" userId="ec07ee88-dbab-4526-94d1-b96ee860a3ac" providerId="ADAL" clId="{2F02197E-94B6-4F78-A9D8-CC019E74946A}" dt="2019-03-27T10:05:41.862" v="1140" actId="1035"/>
          <ac:picMkLst>
            <pc:docMk/>
            <pc:sldMk cId="2867005449" sldId="282"/>
            <ac:picMk id="4" creationId="{D441AEA6-D1DD-44B1-A738-07DDC6F6B112}"/>
          </ac:picMkLst>
        </pc:picChg>
        <pc:picChg chg="del mod">
          <ac:chgData name="Gupta, Ankita" userId="ec07ee88-dbab-4526-94d1-b96ee860a3ac" providerId="ADAL" clId="{2F02197E-94B6-4F78-A9D8-CC019E74946A}" dt="2019-03-27T10:02:13.579" v="1028" actId="478"/>
          <ac:picMkLst>
            <pc:docMk/>
            <pc:sldMk cId="2867005449" sldId="282"/>
            <ac:picMk id="5" creationId="{DD6E3B7C-B854-4D15-BEC7-D33AFC10B1D9}"/>
          </ac:picMkLst>
        </pc:picChg>
        <pc:picChg chg="del">
          <ac:chgData name="Gupta, Ankita" userId="ec07ee88-dbab-4526-94d1-b96ee860a3ac" providerId="ADAL" clId="{2F02197E-94B6-4F78-A9D8-CC019E74946A}" dt="2019-03-27T10:02:53.283" v="1058" actId="478"/>
          <ac:picMkLst>
            <pc:docMk/>
            <pc:sldMk cId="2867005449" sldId="282"/>
            <ac:picMk id="6" creationId="{6A3DE291-2CF3-4A15-BD34-328390A635FF}"/>
          </ac:picMkLst>
        </pc:picChg>
        <pc:picChg chg="del">
          <ac:chgData name="Gupta, Ankita" userId="ec07ee88-dbab-4526-94d1-b96ee860a3ac" providerId="ADAL" clId="{2F02197E-94B6-4F78-A9D8-CC019E74946A}" dt="2019-03-27T10:04:30.499" v="1084" actId="478"/>
          <ac:picMkLst>
            <pc:docMk/>
            <pc:sldMk cId="2867005449" sldId="282"/>
            <ac:picMk id="7" creationId="{F613C2E2-51B9-4BAB-8ECB-11125C655C50}"/>
          </ac:picMkLst>
        </pc:picChg>
        <pc:picChg chg="add del">
          <ac:chgData name="Gupta, Ankita" userId="ec07ee88-dbab-4526-94d1-b96ee860a3ac" providerId="ADAL" clId="{2F02197E-94B6-4F78-A9D8-CC019E74946A}" dt="2019-03-27T10:05:54.619" v="1143" actId="478"/>
          <ac:picMkLst>
            <pc:docMk/>
            <pc:sldMk cId="2867005449" sldId="282"/>
            <ac:picMk id="9" creationId="{591C691D-4EDE-4CF6-A690-4805CB90A57C}"/>
          </ac:picMkLst>
        </pc:picChg>
        <pc:picChg chg="del">
          <ac:chgData name="Gupta, Ankita" userId="ec07ee88-dbab-4526-94d1-b96ee860a3ac" providerId="ADAL" clId="{2F02197E-94B6-4F78-A9D8-CC019E74946A}" dt="2019-03-27T10:10:29.306" v="1236" actId="478"/>
          <ac:picMkLst>
            <pc:docMk/>
            <pc:sldMk cId="2867005449" sldId="282"/>
            <ac:picMk id="10" creationId="{54B2BE20-8DE6-49E9-ADA7-88AA4F6D5976}"/>
          </ac:picMkLst>
        </pc:picChg>
        <pc:picChg chg="del">
          <ac:chgData name="Gupta, Ankita" userId="ec07ee88-dbab-4526-94d1-b96ee860a3ac" providerId="ADAL" clId="{2F02197E-94B6-4F78-A9D8-CC019E74946A}" dt="2019-03-27T10:10:59.734" v="1240" actId="478"/>
          <ac:picMkLst>
            <pc:docMk/>
            <pc:sldMk cId="2867005449" sldId="282"/>
            <ac:picMk id="12" creationId="{3A2CD438-3C0F-48B0-BFC5-AC56AA89DF91}"/>
          </ac:picMkLst>
        </pc:picChg>
        <pc:picChg chg="del">
          <ac:chgData name="Gupta, Ankita" userId="ec07ee88-dbab-4526-94d1-b96ee860a3ac" providerId="ADAL" clId="{2F02197E-94B6-4F78-A9D8-CC019E74946A}" dt="2019-03-27T10:11:11.181" v="1243" actId="478"/>
          <ac:picMkLst>
            <pc:docMk/>
            <pc:sldMk cId="2867005449" sldId="282"/>
            <ac:picMk id="14" creationId="{30CB6B59-0ED5-4666-9171-A8B3FA187040}"/>
          </ac:picMkLst>
        </pc:picChg>
        <pc:picChg chg="add mod">
          <ac:chgData name="Gupta, Ankita" userId="ec07ee88-dbab-4526-94d1-b96ee860a3ac" providerId="ADAL" clId="{2F02197E-94B6-4F78-A9D8-CC019E74946A}" dt="2019-03-27T10:10:43.243" v="1239" actId="1076"/>
          <ac:picMkLst>
            <pc:docMk/>
            <pc:sldMk cId="2867005449" sldId="282"/>
            <ac:picMk id="15" creationId="{7A29BEDB-373E-4240-87D1-7E6E1C0C952F}"/>
          </ac:picMkLst>
        </pc:picChg>
        <pc:picChg chg="add mod">
          <ac:chgData name="Gupta, Ankita" userId="ec07ee88-dbab-4526-94d1-b96ee860a3ac" providerId="ADAL" clId="{2F02197E-94B6-4F78-A9D8-CC019E74946A}" dt="2019-03-27T10:11:09.333" v="1242" actId="1076"/>
          <ac:picMkLst>
            <pc:docMk/>
            <pc:sldMk cId="2867005449" sldId="282"/>
            <ac:picMk id="16" creationId="{7C4E44F0-4820-4664-82AF-57B224F22430}"/>
          </ac:picMkLst>
        </pc:picChg>
        <pc:picChg chg="add mod">
          <ac:chgData name="Gupta, Ankita" userId="ec07ee88-dbab-4526-94d1-b96ee860a3ac" providerId="ADAL" clId="{2F02197E-94B6-4F78-A9D8-CC019E74946A}" dt="2019-03-27T10:11:35.755" v="1246" actId="1038"/>
          <ac:picMkLst>
            <pc:docMk/>
            <pc:sldMk cId="2867005449" sldId="282"/>
            <ac:picMk id="17" creationId="{DB1744A4-34F8-4A2F-A28D-5921352F49B4}"/>
          </ac:picMkLst>
        </pc:picChg>
      </pc:sldChg>
      <pc:sldChg chg="addSp delSp modSp add">
        <pc:chgData name="Gupta, Ankita" userId="ec07ee88-dbab-4526-94d1-b96ee860a3ac" providerId="ADAL" clId="{2F02197E-94B6-4F78-A9D8-CC019E74946A}" dt="2019-03-27T10:12:56" v="1273" actId="1076"/>
        <pc:sldMkLst>
          <pc:docMk/>
          <pc:sldMk cId="1233570612" sldId="283"/>
        </pc:sldMkLst>
        <pc:spChg chg="mod">
          <ac:chgData name="Gupta, Ankita" userId="ec07ee88-dbab-4526-94d1-b96ee860a3ac" providerId="ADAL" clId="{2F02197E-94B6-4F78-A9D8-CC019E74946A}" dt="2019-03-27T10:08:26.278" v="1222" actId="1035"/>
          <ac:spMkLst>
            <pc:docMk/>
            <pc:sldMk cId="1233570612" sldId="283"/>
            <ac:spMk id="8" creationId="{114380F8-950F-44E6-AB3E-674BE7515D5C}"/>
          </ac:spMkLst>
        </pc:spChg>
        <pc:spChg chg="mod">
          <ac:chgData name="Gupta, Ankita" userId="ec07ee88-dbab-4526-94d1-b96ee860a3ac" providerId="ADAL" clId="{2F02197E-94B6-4F78-A9D8-CC019E74946A}" dt="2019-03-27T10:12:56" v="1273" actId="1076"/>
          <ac:spMkLst>
            <pc:docMk/>
            <pc:sldMk cId="1233570612" sldId="283"/>
            <ac:spMk id="11" creationId="{3FE1B8E7-7C82-4EAE-AC2A-AD7C1E8C9DB7}"/>
          </ac:spMkLst>
        </pc:spChg>
        <pc:spChg chg="del">
          <ac:chgData name="Gupta, Ankita" userId="ec07ee88-dbab-4526-94d1-b96ee860a3ac" providerId="ADAL" clId="{2F02197E-94B6-4F78-A9D8-CC019E74946A}" dt="2019-03-27T10:08:21.351" v="1195" actId="478"/>
          <ac:spMkLst>
            <pc:docMk/>
            <pc:sldMk cId="1233570612" sldId="283"/>
            <ac:spMk id="13" creationId="{507E496C-BE4D-4D44-9EA2-30D0E0A05725}"/>
          </ac:spMkLst>
        </pc:spChg>
        <pc:picChg chg="del">
          <ac:chgData name="Gupta, Ankita" userId="ec07ee88-dbab-4526-94d1-b96ee860a3ac" providerId="ADAL" clId="{2F02197E-94B6-4F78-A9D8-CC019E74946A}" dt="2019-03-27T10:06:20.943" v="1145" actId="478"/>
          <ac:picMkLst>
            <pc:docMk/>
            <pc:sldMk cId="1233570612" sldId="283"/>
            <ac:picMk id="2" creationId="{37B52C29-CB4A-42B5-9AA6-7AF13A0559B7}"/>
          </ac:picMkLst>
        </pc:picChg>
        <pc:picChg chg="del">
          <ac:chgData name="Gupta, Ankita" userId="ec07ee88-dbab-4526-94d1-b96ee860a3ac" providerId="ADAL" clId="{2F02197E-94B6-4F78-A9D8-CC019E74946A}" dt="2019-03-27T10:07:19.600" v="1187" actId="478"/>
          <ac:picMkLst>
            <pc:docMk/>
            <pc:sldMk cId="1233570612" sldId="283"/>
            <ac:picMk id="3" creationId="{AFE8B160-C239-481C-B83B-CE2F7AF687FF}"/>
          </ac:picMkLst>
        </pc:picChg>
        <pc:picChg chg="del">
          <ac:chgData name="Gupta, Ankita" userId="ec07ee88-dbab-4526-94d1-b96ee860a3ac" providerId="ADAL" clId="{2F02197E-94B6-4F78-A9D8-CC019E74946A}" dt="2019-03-27T10:08:21.351" v="1195" actId="478"/>
          <ac:picMkLst>
            <pc:docMk/>
            <pc:sldMk cId="1233570612" sldId="283"/>
            <ac:picMk id="4" creationId="{D441AEA6-D1DD-44B1-A738-07DDC6F6B112}"/>
          </ac:picMkLst>
        </pc:picChg>
        <pc:picChg chg="add mod">
          <ac:chgData name="Gupta, Ankita" userId="ec07ee88-dbab-4526-94d1-b96ee860a3ac" providerId="ADAL" clId="{2F02197E-94B6-4F78-A9D8-CC019E74946A}" dt="2019-03-27T10:08:26.278" v="1222" actId="1035"/>
          <ac:picMkLst>
            <pc:docMk/>
            <pc:sldMk cId="1233570612" sldId="283"/>
            <ac:picMk id="5" creationId="{C43AF25E-6990-4A52-A6E7-D4B7397E2274}"/>
          </ac:picMkLst>
        </pc:picChg>
        <pc:picChg chg="add mod">
          <ac:chgData name="Gupta, Ankita" userId="ec07ee88-dbab-4526-94d1-b96ee860a3ac" providerId="ADAL" clId="{2F02197E-94B6-4F78-A9D8-CC019E74946A}" dt="2019-03-27T10:08:26.278" v="1222" actId="1035"/>
          <ac:picMkLst>
            <pc:docMk/>
            <pc:sldMk cId="1233570612" sldId="283"/>
            <ac:picMk id="6" creationId="{72B50AA3-11D7-4279-AD08-18F33F9BCE4F}"/>
          </ac:picMkLst>
        </pc:picChg>
        <pc:picChg chg="add mod">
          <ac:chgData name="Gupta, Ankita" userId="ec07ee88-dbab-4526-94d1-b96ee860a3ac" providerId="ADAL" clId="{2F02197E-94B6-4F78-A9D8-CC019E74946A}" dt="2019-03-27T10:12:04.276" v="1249" actId="1076"/>
          <ac:picMkLst>
            <pc:docMk/>
            <pc:sldMk cId="1233570612" sldId="283"/>
            <ac:picMk id="7" creationId="{2795C846-F65A-4930-B2F0-F859C6F0A7EF}"/>
          </ac:picMkLst>
        </pc:picChg>
        <pc:picChg chg="add mod">
          <ac:chgData name="Gupta, Ankita" userId="ec07ee88-dbab-4526-94d1-b96ee860a3ac" providerId="ADAL" clId="{2F02197E-94B6-4F78-A9D8-CC019E74946A}" dt="2019-03-27T10:12:25.838" v="1252" actId="1076"/>
          <ac:picMkLst>
            <pc:docMk/>
            <pc:sldMk cId="1233570612" sldId="283"/>
            <ac:picMk id="9" creationId="{E0E0CD95-F983-4AE3-88BD-F10A135F883E}"/>
          </ac:picMkLst>
        </pc:picChg>
        <pc:picChg chg="del mod">
          <ac:chgData name="Gupta, Ankita" userId="ec07ee88-dbab-4526-94d1-b96ee860a3ac" providerId="ADAL" clId="{2F02197E-94B6-4F78-A9D8-CC019E74946A}" dt="2019-03-27T10:11:57.576" v="1247" actId="478"/>
          <ac:picMkLst>
            <pc:docMk/>
            <pc:sldMk cId="1233570612" sldId="283"/>
            <ac:picMk id="10" creationId="{54B2BE20-8DE6-49E9-ADA7-88AA4F6D5976}"/>
          </ac:picMkLst>
        </pc:picChg>
        <pc:picChg chg="del mod">
          <ac:chgData name="Gupta, Ankita" userId="ec07ee88-dbab-4526-94d1-b96ee860a3ac" providerId="ADAL" clId="{2F02197E-94B6-4F78-A9D8-CC019E74946A}" dt="2019-03-27T10:12:05.513" v="1250" actId="478"/>
          <ac:picMkLst>
            <pc:docMk/>
            <pc:sldMk cId="1233570612" sldId="283"/>
            <ac:picMk id="12" creationId="{3A2CD438-3C0F-48B0-BFC5-AC56AA89DF91}"/>
          </ac:picMkLst>
        </pc:picChg>
        <pc:picChg chg="del">
          <ac:chgData name="Gupta, Ankita" userId="ec07ee88-dbab-4526-94d1-b96ee860a3ac" providerId="ADAL" clId="{2F02197E-94B6-4F78-A9D8-CC019E74946A}" dt="2019-03-27T10:08:21.351" v="1195" actId="478"/>
          <ac:picMkLst>
            <pc:docMk/>
            <pc:sldMk cId="1233570612" sldId="283"/>
            <ac:picMk id="14" creationId="{30CB6B59-0ED5-4666-9171-A8B3FA187040}"/>
          </ac:picMkLst>
        </pc:picChg>
      </pc:sldChg>
      <pc:sldChg chg="modSp add">
        <pc:chgData name="Gupta, Ankita" userId="ec07ee88-dbab-4526-94d1-b96ee860a3ac" providerId="ADAL" clId="{2F02197E-94B6-4F78-A9D8-CC019E74946A}" dt="2019-03-27T10:13:29.804" v="1278" actId="20577"/>
        <pc:sldMkLst>
          <pc:docMk/>
          <pc:sldMk cId="1326900298" sldId="284"/>
        </pc:sldMkLst>
        <pc:spChg chg="mod">
          <ac:chgData name="Gupta, Ankita" userId="ec07ee88-dbab-4526-94d1-b96ee860a3ac" providerId="ADAL" clId="{2F02197E-94B6-4F78-A9D8-CC019E74946A}" dt="2019-03-27T10:13:29.804" v="1278" actId="20577"/>
          <ac:spMkLst>
            <pc:docMk/>
            <pc:sldMk cId="1326900298" sldId="284"/>
            <ac:spMk id="2" creationId="{B718615F-DB9C-4494-A1C1-9F3B63CEEAC8}"/>
          </ac:spMkLst>
        </pc:spChg>
      </pc:sldChg>
      <pc:sldChg chg="add del">
        <pc:chgData name="Gupta, Ankita" userId="ec07ee88-dbab-4526-94d1-b96ee860a3ac" providerId="ADAL" clId="{2F02197E-94B6-4F78-A9D8-CC019E74946A}" dt="2019-03-27T10:13:25.020" v="1275" actId="2696"/>
        <pc:sldMkLst>
          <pc:docMk/>
          <pc:sldMk cId="2166895243" sldId="284"/>
        </pc:sldMkLst>
      </pc:sldChg>
      <pc:sldChg chg="addSp delSp modSp add">
        <pc:chgData name="Gupta, Ankita" userId="ec07ee88-dbab-4526-94d1-b96ee860a3ac" providerId="ADAL" clId="{2F02197E-94B6-4F78-A9D8-CC019E74946A}" dt="2019-03-27T10:19:44.291" v="1441" actId="1036"/>
        <pc:sldMkLst>
          <pc:docMk/>
          <pc:sldMk cId="69897506" sldId="285"/>
        </pc:sldMkLst>
        <pc:spChg chg="del">
          <ac:chgData name="Gupta, Ankita" userId="ec07ee88-dbab-4526-94d1-b96ee860a3ac" providerId="ADAL" clId="{2F02197E-94B6-4F78-A9D8-CC019E74946A}" dt="2019-03-27T10:14:32.806" v="1286" actId="478"/>
          <ac:spMkLst>
            <pc:docMk/>
            <pc:sldMk cId="69897506" sldId="285"/>
            <ac:spMk id="8" creationId="{114380F8-950F-44E6-AB3E-674BE7515D5C}"/>
          </ac:spMkLst>
        </pc:spChg>
        <pc:spChg chg="mod">
          <ac:chgData name="Gupta, Ankita" userId="ec07ee88-dbab-4526-94d1-b96ee860a3ac" providerId="ADAL" clId="{2F02197E-94B6-4F78-A9D8-CC019E74946A}" dt="2019-03-27T10:15:57.475" v="1368" actId="1037"/>
          <ac:spMkLst>
            <pc:docMk/>
            <pc:sldMk cId="69897506" sldId="285"/>
            <ac:spMk id="11" creationId="{3FE1B8E7-7C82-4EAE-AC2A-AD7C1E8C9DB7}"/>
          </ac:spMkLst>
        </pc:spChg>
        <pc:spChg chg="mod">
          <ac:chgData name="Gupta, Ankita" userId="ec07ee88-dbab-4526-94d1-b96ee860a3ac" providerId="ADAL" clId="{2F02197E-94B6-4F78-A9D8-CC019E74946A}" dt="2019-03-27T10:15:57.475" v="1368" actId="1037"/>
          <ac:spMkLst>
            <pc:docMk/>
            <pc:sldMk cId="69897506" sldId="285"/>
            <ac:spMk id="13" creationId="{507E496C-BE4D-4D44-9EA2-30D0E0A05725}"/>
          </ac:spMkLst>
        </pc:spChg>
        <pc:picChg chg="add mod">
          <ac:chgData name="Gupta, Ankita" userId="ec07ee88-dbab-4526-94d1-b96ee860a3ac" providerId="ADAL" clId="{2F02197E-94B6-4F78-A9D8-CC019E74946A}" dt="2019-03-27T10:15:57.475" v="1368" actId="1037"/>
          <ac:picMkLst>
            <pc:docMk/>
            <pc:sldMk cId="69897506" sldId="285"/>
            <ac:picMk id="2" creationId="{5C66E043-2768-48CB-BD02-C237CBB27644}"/>
          </ac:picMkLst>
        </pc:picChg>
        <pc:picChg chg="add mod">
          <ac:chgData name="Gupta, Ankita" userId="ec07ee88-dbab-4526-94d1-b96ee860a3ac" providerId="ADAL" clId="{2F02197E-94B6-4F78-A9D8-CC019E74946A}" dt="2019-03-27T10:16:04.323" v="1369" actId="1076"/>
          <ac:picMkLst>
            <pc:docMk/>
            <pc:sldMk cId="69897506" sldId="285"/>
            <ac:picMk id="3" creationId="{9431B300-F5E3-44CB-A91A-C7E0421C9D17}"/>
          </ac:picMkLst>
        </pc:picChg>
        <pc:picChg chg="add mod">
          <ac:chgData name="Gupta, Ankita" userId="ec07ee88-dbab-4526-94d1-b96ee860a3ac" providerId="ADAL" clId="{2F02197E-94B6-4F78-A9D8-CC019E74946A}" dt="2019-03-27T10:19:44.291" v="1441" actId="1036"/>
          <ac:picMkLst>
            <pc:docMk/>
            <pc:sldMk cId="69897506" sldId="285"/>
            <ac:picMk id="4" creationId="{ABF464B1-C0C9-4D23-BCB8-A61E381E1554}"/>
          </ac:picMkLst>
        </pc:picChg>
        <pc:picChg chg="del">
          <ac:chgData name="Gupta, Ankita" userId="ec07ee88-dbab-4526-94d1-b96ee860a3ac" providerId="ADAL" clId="{2F02197E-94B6-4F78-A9D8-CC019E74946A}" dt="2019-03-27T10:14:08.329" v="1280" actId="478"/>
          <ac:picMkLst>
            <pc:docMk/>
            <pc:sldMk cId="69897506" sldId="285"/>
            <ac:picMk id="5" creationId="{DD6E3B7C-B854-4D15-BEC7-D33AFC10B1D9}"/>
          </ac:picMkLst>
        </pc:picChg>
        <pc:picChg chg="del">
          <ac:chgData name="Gupta, Ankita" userId="ec07ee88-dbab-4526-94d1-b96ee860a3ac" providerId="ADAL" clId="{2F02197E-94B6-4F78-A9D8-CC019E74946A}" dt="2019-03-27T10:14:56.330" v="1288" actId="478"/>
          <ac:picMkLst>
            <pc:docMk/>
            <pc:sldMk cId="69897506" sldId="285"/>
            <ac:picMk id="6" creationId="{6A3DE291-2CF3-4A15-BD34-328390A635FF}"/>
          </ac:picMkLst>
        </pc:picChg>
        <pc:picChg chg="del">
          <ac:chgData name="Gupta, Ankita" userId="ec07ee88-dbab-4526-94d1-b96ee860a3ac" providerId="ADAL" clId="{2F02197E-94B6-4F78-A9D8-CC019E74946A}" dt="2019-03-27T10:15:09.462" v="1294" actId="478"/>
          <ac:picMkLst>
            <pc:docMk/>
            <pc:sldMk cId="69897506" sldId="285"/>
            <ac:picMk id="7" creationId="{F613C2E2-51B9-4BAB-8ECB-11125C655C50}"/>
          </ac:picMkLst>
        </pc:picChg>
        <pc:picChg chg="add mod">
          <ac:chgData name="Gupta, Ankita" userId="ec07ee88-dbab-4526-94d1-b96ee860a3ac" providerId="ADAL" clId="{2F02197E-94B6-4F78-A9D8-CC019E74946A}" dt="2019-03-27T10:19:44.291" v="1441" actId="1036"/>
          <ac:picMkLst>
            <pc:docMk/>
            <pc:sldMk cId="69897506" sldId="285"/>
            <ac:picMk id="9" creationId="{E3900FFA-3572-4635-B7B6-6FE8E8A35952}"/>
          </ac:picMkLst>
        </pc:picChg>
        <pc:picChg chg="del">
          <ac:chgData name="Gupta, Ankita" userId="ec07ee88-dbab-4526-94d1-b96ee860a3ac" providerId="ADAL" clId="{2F02197E-94B6-4F78-A9D8-CC019E74946A}" dt="2019-03-27T10:15:38.829" v="1322" actId="478"/>
          <ac:picMkLst>
            <pc:docMk/>
            <pc:sldMk cId="69897506" sldId="285"/>
            <ac:picMk id="15" creationId="{8E6D3F3D-2646-40B0-8FE5-4E2E413B0240}"/>
          </ac:picMkLst>
        </pc:picChg>
        <pc:picChg chg="del">
          <ac:chgData name="Gupta, Ankita" userId="ec07ee88-dbab-4526-94d1-b96ee860a3ac" providerId="ADAL" clId="{2F02197E-94B6-4F78-A9D8-CC019E74946A}" dt="2019-03-27T10:15:40.298" v="1323" actId="478"/>
          <ac:picMkLst>
            <pc:docMk/>
            <pc:sldMk cId="69897506" sldId="285"/>
            <ac:picMk id="16" creationId="{D7431B1A-0E7D-442A-A2D7-97B3DF440EF0}"/>
          </ac:picMkLst>
        </pc:picChg>
        <pc:picChg chg="del">
          <ac:chgData name="Gupta, Ankita" userId="ec07ee88-dbab-4526-94d1-b96ee860a3ac" providerId="ADAL" clId="{2F02197E-94B6-4F78-A9D8-CC019E74946A}" dt="2019-03-27T10:15:41.715" v="1324" actId="478"/>
          <ac:picMkLst>
            <pc:docMk/>
            <pc:sldMk cId="69897506" sldId="285"/>
            <ac:picMk id="17" creationId="{66A50EBB-0A72-4DDE-8B8B-D36D57879ED2}"/>
          </ac:picMkLst>
        </pc:picChg>
      </pc:sldChg>
      <pc:sldChg chg="add del">
        <pc:chgData name="Gupta, Ankita" userId="ec07ee88-dbab-4526-94d1-b96ee860a3ac" providerId="ADAL" clId="{2F02197E-94B6-4F78-A9D8-CC019E74946A}" dt="2019-03-27T10:16:12.104" v="1370" actId="2696"/>
        <pc:sldMkLst>
          <pc:docMk/>
          <pc:sldMk cId="571325549" sldId="286"/>
        </pc:sldMkLst>
      </pc:sldChg>
      <pc:sldChg chg="addSp delSp modSp add">
        <pc:chgData name="Gupta, Ankita" userId="ec07ee88-dbab-4526-94d1-b96ee860a3ac" providerId="ADAL" clId="{2F02197E-94B6-4F78-A9D8-CC019E74946A}" dt="2019-03-27T10:20:24.113" v="1445" actId="1076"/>
        <pc:sldMkLst>
          <pc:docMk/>
          <pc:sldMk cId="1438376980" sldId="286"/>
        </pc:sldMkLst>
        <pc:spChg chg="mod">
          <ac:chgData name="Gupta, Ankita" userId="ec07ee88-dbab-4526-94d1-b96ee860a3ac" providerId="ADAL" clId="{2F02197E-94B6-4F78-A9D8-CC019E74946A}" dt="2019-03-27T10:17:16.530" v="1407" actId="20577"/>
          <ac:spMkLst>
            <pc:docMk/>
            <pc:sldMk cId="1438376980" sldId="286"/>
            <ac:spMk id="11" creationId="{3FE1B8E7-7C82-4EAE-AC2A-AD7C1E8C9DB7}"/>
          </ac:spMkLst>
        </pc:spChg>
        <pc:spChg chg="mod">
          <ac:chgData name="Gupta, Ankita" userId="ec07ee88-dbab-4526-94d1-b96ee860a3ac" providerId="ADAL" clId="{2F02197E-94B6-4F78-A9D8-CC019E74946A}" dt="2019-03-27T10:18:22.415" v="1429" actId="1076"/>
          <ac:spMkLst>
            <pc:docMk/>
            <pc:sldMk cId="1438376980" sldId="286"/>
            <ac:spMk id="13" creationId="{507E496C-BE4D-4D44-9EA2-30D0E0A05725}"/>
          </ac:spMkLst>
        </pc:spChg>
        <pc:picChg chg="del">
          <ac:chgData name="Gupta, Ankita" userId="ec07ee88-dbab-4526-94d1-b96ee860a3ac" providerId="ADAL" clId="{2F02197E-94B6-4F78-A9D8-CC019E74946A}" dt="2019-03-27T10:16:40.620" v="1372" actId="478"/>
          <ac:picMkLst>
            <pc:docMk/>
            <pc:sldMk cId="1438376980" sldId="286"/>
            <ac:picMk id="2" creationId="{5C66E043-2768-48CB-BD02-C237CBB27644}"/>
          </ac:picMkLst>
        </pc:picChg>
        <pc:picChg chg="del">
          <ac:chgData name="Gupta, Ankita" userId="ec07ee88-dbab-4526-94d1-b96ee860a3ac" providerId="ADAL" clId="{2F02197E-94B6-4F78-A9D8-CC019E74946A}" dt="2019-03-27T10:17:20.040" v="1408" actId="478"/>
          <ac:picMkLst>
            <pc:docMk/>
            <pc:sldMk cId="1438376980" sldId="286"/>
            <ac:picMk id="3" creationId="{9431B300-F5E3-44CB-A91A-C7E0421C9D17}"/>
          </ac:picMkLst>
        </pc:picChg>
        <pc:picChg chg="add mod">
          <ac:chgData name="Gupta, Ankita" userId="ec07ee88-dbab-4526-94d1-b96ee860a3ac" providerId="ADAL" clId="{2F02197E-94B6-4F78-A9D8-CC019E74946A}" dt="2019-03-27T10:16:56.645" v="1378" actId="14100"/>
          <ac:picMkLst>
            <pc:docMk/>
            <pc:sldMk cId="1438376980" sldId="286"/>
            <ac:picMk id="4" creationId="{C0EBC8B2-ADD0-4103-9149-E4A84B8889B7}"/>
          </ac:picMkLst>
        </pc:picChg>
        <pc:picChg chg="add mod">
          <ac:chgData name="Gupta, Ankita" userId="ec07ee88-dbab-4526-94d1-b96ee860a3ac" providerId="ADAL" clId="{2F02197E-94B6-4F78-A9D8-CC019E74946A}" dt="2019-03-27T10:18:00.877" v="1413" actId="14100"/>
          <ac:picMkLst>
            <pc:docMk/>
            <pc:sldMk cId="1438376980" sldId="286"/>
            <ac:picMk id="5" creationId="{5F0D6DC7-3A31-4D15-9671-CE93D6C58705}"/>
          </ac:picMkLst>
        </pc:picChg>
        <pc:picChg chg="add mod">
          <ac:chgData name="Gupta, Ankita" userId="ec07ee88-dbab-4526-94d1-b96ee860a3ac" providerId="ADAL" clId="{2F02197E-94B6-4F78-A9D8-CC019E74946A}" dt="2019-03-27T10:20:06.450" v="1443" actId="1076"/>
          <ac:picMkLst>
            <pc:docMk/>
            <pc:sldMk cId="1438376980" sldId="286"/>
            <ac:picMk id="6" creationId="{C6FE5A7C-9349-4CB4-B714-751EA66DDDA4}"/>
          </ac:picMkLst>
        </pc:picChg>
        <pc:picChg chg="add mod">
          <ac:chgData name="Gupta, Ankita" userId="ec07ee88-dbab-4526-94d1-b96ee860a3ac" providerId="ADAL" clId="{2F02197E-94B6-4F78-A9D8-CC019E74946A}" dt="2019-03-27T10:20:24.113" v="1445" actId="1076"/>
          <ac:picMkLst>
            <pc:docMk/>
            <pc:sldMk cId="1438376980" sldId="286"/>
            <ac:picMk id="7" creationId="{D5F999D5-3FA9-458F-A045-79E51A65A040}"/>
          </ac:picMkLst>
        </pc:picChg>
      </pc:sldChg>
      <pc:sldMasterChg chg="delSldLayout">
        <pc:chgData name="Gupta, Ankita" userId="ec07ee88-dbab-4526-94d1-b96ee860a3ac" providerId="ADAL" clId="{2F02197E-94B6-4F78-A9D8-CC019E74946A}" dt="2019-03-22T08:09:10.220" v="15" actId="2696"/>
        <pc:sldMasterMkLst>
          <pc:docMk/>
          <pc:sldMasterMk cId="1727181408" sldId="2147483660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9989103" cy="68580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51"/>
            <a:endParaRPr lang="en-US" sz="384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714500"/>
            <a:ext cx="8382000" cy="2438400"/>
          </a:xfrm>
        </p:spPr>
        <p:txBody>
          <a:bodyPr anchor="b" anchorCtr="0">
            <a:no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381500"/>
            <a:ext cx="8382000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518968" y="6095767"/>
            <a:ext cx="2255520" cy="640631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71500" y="6317033"/>
            <a:ext cx="5334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17" dirty="0">
                <a:solidFill>
                  <a:srgbClr val="FFFFFF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9906000" y="533400"/>
            <a:ext cx="1714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683921"/>
            <a:fld id="{03C7D0F0-10D5-4191-B6F4-99306F468FEF}" type="datetime4">
              <a:rPr lang="en-US" sz="1167">
                <a:solidFill>
                  <a:srgbClr val="000000"/>
                </a:solidFill>
              </a:rPr>
              <a:pPr algn="r" defTabSz="683921"/>
              <a:t>March 27, 2019</a:t>
            </a:fld>
            <a:endParaRPr lang="en-US" sz="116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1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90492" indent="-190492">
              <a:buFont typeface="Arial" pitchFamily="34" charset="0"/>
              <a:buChar char="•"/>
              <a:defRPr/>
            </a:lvl1pPr>
            <a:lvl2pPr marL="380985" indent="-190492">
              <a:spcBef>
                <a:spcPts val="500"/>
              </a:spcBef>
              <a:buFont typeface="Arial" pitchFamily="34" charset="0"/>
              <a:buChar char="–"/>
              <a:defRPr/>
            </a:lvl2pPr>
            <a:lvl3pPr marL="571477" indent="-190492">
              <a:spcBef>
                <a:spcPts val="500"/>
              </a:spcBef>
              <a:buFont typeface="Arial" pitchFamily="34" charset="0"/>
              <a:buChar char="–"/>
              <a:defRPr/>
            </a:lvl3pPr>
            <a:lvl4pPr marL="761970" indent="-190492">
              <a:spcBef>
                <a:spcPts val="500"/>
              </a:spcBef>
              <a:buFont typeface="Arial" pitchFamily="34" charset="0"/>
              <a:buChar char="–"/>
              <a:defRPr/>
            </a:lvl4pPr>
            <a:lvl5pPr marL="952462" indent="-190492">
              <a:spcBef>
                <a:spcPts val="500"/>
              </a:spcBef>
              <a:buFont typeface="Arial" pitchFamily="34" charset="0"/>
              <a:buChar char="–"/>
              <a:defRPr/>
            </a:lvl5pPr>
            <a:lvl6pPr marL="1142954" indent="-190492">
              <a:spcBef>
                <a:spcPts val="500"/>
              </a:spcBef>
              <a:buFont typeface="Arial" pitchFamily="34" charset="0"/>
              <a:buChar char="–"/>
              <a:defRPr baseline="0"/>
            </a:lvl6pPr>
            <a:lvl7pPr marL="1333447" indent="-190492">
              <a:spcBef>
                <a:spcPts val="500"/>
              </a:spcBef>
              <a:buFont typeface="Arial" pitchFamily="34" charset="0"/>
              <a:buChar char="–"/>
              <a:defRPr baseline="0"/>
            </a:lvl7pPr>
            <a:lvl8pPr marL="1523939" indent="-190492">
              <a:spcBef>
                <a:spcPts val="500"/>
              </a:spcBef>
              <a:buFont typeface="Arial" pitchFamily="34" charset="0"/>
              <a:buChar char="–"/>
              <a:defRPr baseline="0"/>
            </a:lvl8pPr>
            <a:lvl9pPr marL="1714431" indent="-190492">
              <a:spcBef>
                <a:spcPts val="5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1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35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714499"/>
            <a:ext cx="5334000" cy="4267730"/>
          </a:xfrm>
          <a:noFill/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 marL="380985" indent="-190492">
              <a:buFont typeface="Arial" pitchFamily="34" charset="0"/>
              <a:buChar char="–"/>
              <a:defRPr sz="1667"/>
            </a:lvl4pPr>
            <a:lvl5pPr marL="571477" indent="-190492">
              <a:buFont typeface="Arial" pitchFamily="34" charset="0"/>
              <a:buChar char="–"/>
              <a:defRPr sz="1667"/>
            </a:lvl5pPr>
            <a:lvl6pPr marL="761970" indent="-190492">
              <a:buFont typeface="Arial" pitchFamily="34" charset="0"/>
              <a:buChar char="–"/>
              <a:defRPr sz="1667" baseline="0"/>
            </a:lvl6pPr>
            <a:lvl7pPr marL="952462" indent="-190492">
              <a:buFont typeface="Arial" pitchFamily="34" charset="0"/>
              <a:buChar char="–"/>
              <a:defRPr sz="1667" baseline="0"/>
            </a:lvl7pPr>
            <a:lvl8pPr marL="1142954" indent="-190492">
              <a:buFont typeface="Arial" pitchFamily="34" charset="0"/>
              <a:buChar char="–"/>
              <a:defRPr sz="1667" baseline="0"/>
            </a:lvl8pPr>
            <a:lvl9pPr marL="1333447" indent="-190492">
              <a:buFont typeface="Arial" pitchFamily="34" charset="0"/>
              <a:buChar char="–"/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0" y="1714499"/>
            <a:ext cx="5334000" cy="4267728"/>
          </a:xfrm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  <a:lvl6pPr>
              <a:defRPr sz="1667" baseline="0"/>
            </a:lvl6pPr>
            <a:lvl7pPr>
              <a:defRPr sz="1667" baseline="0"/>
            </a:lvl7pPr>
            <a:lvl8pPr>
              <a:defRPr sz="1667" baseline="0"/>
            </a:lvl8pPr>
            <a:lvl9pPr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714499"/>
            <a:ext cx="3429000" cy="4267730"/>
          </a:xfrm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  <a:lvl6pPr>
              <a:defRPr sz="1667" baseline="0"/>
            </a:lvl6pPr>
            <a:lvl7pPr>
              <a:defRPr sz="1667" baseline="0"/>
            </a:lvl7pPr>
            <a:lvl8pPr>
              <a:defRPr sz="1667" baseline="0"/>
            </a:lvl8pPr>
            <a:lvl9pPr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1500" y="1714499"/>
            <a:ext cx="3429000" cy="4267730"/>
          </a:xfrm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  <a:lvl6pPr>
              <a:defRPr sz="1667" baseline="0"/>
            </a:lvl6pPr>
            <a:lvl7pPr>
              <a:defRPr sz="1667" baseline="0"/>
            </a:lvl7pPr>
            <a:lvl8pPr>
              <a:defRPr sz="1667" baseline="0"/>
            </a:lvl8pPr>
            <a:lvl9pPr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91500" y="1714499"/>
            <a:ext cx="3429000" cy="4267730"/>
          </a:xfrm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  <a:lvl6pPr>
              <a:defRPr sz="1667" baseline="0"/>
            </a:lvl6pPr>
            <a:lvl7pPr>
              <a:defRPr sz="1667" baseline="0"/>
            </a:lvl7pPr>
            <a:lvl8pPr>
              <a:defRPr sz="1667" baseline="0"/>
            </a:lvl8pPr>
            <a:lvl9pPr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155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333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500" y="533136"/>
            <a:ext cx="5334000" cy="1181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73592" y="0"/>
            <a:ext cx="468702" cy="410632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51"/>
            <a:endParaRPr lang="en-US" sz="384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4025" y="6188075"/>
            <a:ext cx="1706880" cy="48480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03C7D0F0-10D5-4191-B6F4-99306F468FEF}" type="datetime4">
              <a:rPr lang="en-US" sz="917">
                <a:solidFill>
                  <a:srgbClr val="000000"/>
                </a:solidFill>
              </a:rPr>
              <a:pPr algn="r" defTabSz="683921">
                <a:spcBef>
                  <a:spcPct val="50000"/>
                </a:spcBef>
              </a:pPr>
              <a:t>March 27, 2019</a:t>
            </a:fld>
            <a:endParaRPr lang="en-US" sz="917" dirty="0">
              <a:solidFill>
                <a:srgbClr val="000000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18E29826-F105-4F77-B977-03F4A4723A21}" type="slidenum">
              <a:rPr lang="en-US" sz="917" b="1">
                <a:solidFill>
                  <a:srgbClr val="000000"/>
                </a:solidFill>
              </a:rPr>
              <a:pPr algn="r" defTabSz="683921">
                <a:spcBef>
                  <a:spcPct val="50000"/>
                </a:spcBef>
              </a:pPr>
              <a:t>‹#›</a:t>
            </a:fld>
            <a:endParaRPr lang="en-US" sz="917" b="1" dirty="0">
              <a:solidFill>
                <a:srgbClr val="000000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476500" y="6317033"/>
            <a:ext cx="3429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17" dirty="0">
                <a:solidFill>
                  <a:srgbClr val="000000"/>
                </a:solidFill>
              </a:rPr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571500" y="1714499"/>
            <a:ext cx="5334000" cy="4267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3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571500" y="1714500"/>
            <a:ext cx="9334500" cy="4267729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5000"/>
            </a:lvl1pPr>
            <a:lvl2pPr marL="0" indent="0">
              <a:spcBef>
                <a:spcPts val="750"/>
              </a:spcBef>
              <a:buFontTx/>
              <a:buNone/>
              <a:defRPr/>
            </a:lvl2pPr>
            <a:lvl3pPr marL="0" indent="0">
              <a:spcBef>
                <a:spcPts val="750"/>
              </a:spcBef>
              <a:buFontTx/>
              <a:buNone/>
              <a:defRPr/>
            </a:lvl3pPr>
            <a:lvl4pPr marL="0" indent="0">
              <a:spcBef>
                <a:spcPts val="750"/>
              </a:spcBef>
              <a:buFontTx/>
              <a:buNone/>
              <a:defRPr/>
            </a:lvl4pPr>
            <a:lvl5pPr marL="0" indent="0">
              <a:spcBef>
                <a:spcPts val="750"/>
              </a:spcBef>
              <a:buFontTx/>
              <a:buNone/>
              <a:defRPr/>
            </a:lvl5pPr>
            <a:lvl6pPr marL="0" indent="0">
              <a:spcBef>
                <a:spcPts val="750"/>
              </a:spcBef>
              <a:buFontTx/>
              <a:buNone/>
              <a:defRPr baseline="0"/>
            </a:lvl6pPr>
            <a:lvl7pPr marL="0" indent="0">
              <a:spcBef>
                <a:spcPts val="750"/>
              </a:spcBef>
              <a:buFontTx/>
              <a:buNone/>
              <a:defRPr baseline="0"/>
            </a:lvl7pPr>
            <a:lvl8pPr marL="0" indent="0">
              <a:spcBef>
                <a:spcPts val="750"/>
              </a:spcBef>
              <a:buFontTx/>
              <a:buNone/>
              <a:defRPr baseline="0"/>
            </a:lvl8pPr>
            <a:lvl9pPr marL="0" indent="0">
              <a:spcBef>
                <a:spcPts val="75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02366" y="-1"/>
            <a:ext cx="608530" cy="533137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51"/>
            <a:endParaRPr lang="en-US" sz="384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48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571500" y="533400"/>
            <a:ext cx="8382000" cy="3581400"/>
          </a:xfrm>
        </p:spPr>
        <p:txBody>
          <a:bodyPr anchor="b" anchorCtr="0">
            <a:no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571500" y="4381500"/>
            <a:ext cx="8382000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4025" y="6188075"/>
            <a:ext cx="1706880" cy="48480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02365" y="-2"/>
            <a:ext cx="608531" cy="53313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51"/>
            <a:endParaRPr lang="en-US" sz="3840">
              <a:solidFill>
                <a:srgbClr val="000000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03C7D0F0-10D5-4191-B6F4-99306F468FEF}" type="datetime4">
              <a:rPr lang="en-US" sz="917">
                <a:solidFill>
                  <a:srgbClr val="FFFFFF"/>
                </a:solidFill>
              </a:rPr>
              <a:pPr algn="r" defTabSz="683921">
                <a:spcBef>
                  <a:spcPct val="50000"/>
                </a:spcBef>
              </a:pPr>
              <a:t>March 27, 2019</a:t>
            </a:fld>
            <a:endParaRPr lang="en-US" sz="917" dirty="0">
              <a:solidFill>
                <a:srgbClr val="FFFFFF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18E29826-F105-4F77-B977-03F4A4723A21}" type="slidenum">
              <a:rPr lang="en-US" sz="917" b="1">
                <a:solidFill>
                  <a:srgbClr val="FFFFFF"/>
                </a:solidFill>
              </a:rPr>
              <a:pPr algn="r" defTabSz="683921">
                <a:spcBef>
                  <a:spcPct val="50000"/>
                </a:spcBef>
              </a:pPr>
              <a:t>‹#›</a:t>
            </a:fld>
            <a:endParaRPr lang="en-US" sz="917" b="1" dirty="0">
              <a:solidFill>
                <a:srgbClr val="FFFFFF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>
                <a:solidFill>
                  <a:srgbClr val="FFFFFF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1401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571500" y="533400"/>
            <a:ext cx="8382000" cy="3581400"/>
          </a:xfrm>
        </p:spPr>
        <p:txBody>
          <a:bodyPr anchor="b" anchorCtr="0">
            <a:noAutofit/>
          </a:bodyPr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571500" y="4381500"/>
            <a:ext cx="8382000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5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/>
            <a:fld id="{03C7D0F0-10D5-4191-B6F4-99306F468FEF}" type="datetime4">
              <a:rPr lang="en-US" sz="917">
                <a:solidFill>
                  <a:srgbClr val="000000"/>
                </a:solidFill>
              </a:rPr>
              <a:pPr algn="r" defTabSz="683921"/>
              <a:t>March 27, 2019</a:t>
            </a:fld>
            <a:endParaRPr lang="en-US" sz="917" dirty="0">
              <a:solidFill>
                <a:srgbClr val="000000"/>
              </a:solidFill>
            </a:endParaRPr>
          </a:p>
        </p:txBody>
      </p:sp>
      <p:sp>
        <p:nvSpPr>
          <p:cNvPr id="46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/>
            <a:fld id="{18E29826-F105-4F77-B977-03F4A4723A21}" type="slidenum">
              <a:rPr lang="en-US" sz="917" b="1">
                <a:solidFill>
                  <a:srgbClr val="000000"/>
                </a:solidFill>
              </a:rPr>
              <a:pPr algn="r" defTabSz="683921"/>
              <a:t>‹#›</a:t>
            </a:fld>
            <a:endParaRPr lang="en-US" sz="917" b="1" dirty="0">
              <a:solidFill>
                <a:srgbClr val="000000"/>
              </a:solidFill>
            </a:endParaRPr>
          </a:p>
        </p:txBody>
      </p:sp>
      <p:sp>
        <p:nvSpPr>
          <p:cNvPr id="47" name="Footer Placeholder 4"/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>
                <a:solidFill>
                  <a:srgbClr val="000000"/>
                </a:solidFill>
              </a:rPr>
              <a:t>DXC Proprietary and Confidential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4025" y="6188075"/>
            <a:ext cx="1706880" cy="484802"/>
          </a:xfrm>
          <a:prstGeom prst="rect">
            <a:avLst/>
          </a:prstGeom>
        </p:spPr>
      </p:pic>
      <p:sp>
        <p:nvSpPr>
          <p:cNvPr id="49" name="Freeform 9"/>
          <p:cNvSpPr>
            <a:spLocks noChangeAspect="1"/>
          </p:cNvSpPr>
          <p:nvPr userDrawn="1"/>
        </p:nvSpPr>
        <p:spPr bwMode="black">
          <a:xfrm>
            <a:off x="302366" y="-1"/>
            <a:ext cx="608530" cy="533137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51"/>
            <a:endParaRPr lang="en-US" sz="384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6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571500" y="533400"/>
            <a:ext cx="8382000" cy="3581400"/>
          </a:xfrm>
        </p:spPr>
        <p:txBody>
          <a:bodyPr anchor="b" anchorCtr="0">
            <a:no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571500" y="4381500"/>
            <a:ext cx="8382000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4025" y="6188075"/>
            <a:ext cx="1706880" cy="48480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02365" y="-2"/>
            <a:ext cx="608531" cy="53313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51"/>
            <a:endParaRPr lang="en-US" sz="3840">
              <a:solidFill>
                <a:srgbClr val="000000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03C7D0F0-10D5-4191-B6F4-99306F468FEF}" type="datetime4">
              <a:rPr lang="en-US" sz="917">
                <a:solidFill>
                  <a:srgbClr val="FFFFFF"/>
                </a:solidFill>
              </a:rPr>
              <a:pPr algn="r" defTabSz="683921">
                <a:spcBef>
                  <a:spcPct val="50000"/>
                </a:spcBef>
              </a:pPr>
              <a:t>March 27, 2019</a:t>
            </a:fld>
            <a:endParaRPr lang="en-US" sz="917" dirty="0">
              <a:solidFill>
                <a:srgbClr val="FFFFFF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18E29826-F105-4F77-B977-03F4A4723A21}" type="slidenum">
              <a:rPr lang="en-US" sz="917" b="1">
                <a:solidFill>
                  <a:srgbClr val="FFFFFF"/>
                </a:solidFill>
              </a:rPr>
              <a:pPr algn="r" defTabSz="683921">
                <a:spcBef>
                  <a:spcPct val="50000"/>
                </a:spcBef>
              </a:pPr>
              <a:t>‹#›</a:t>
            </a:fld>
            <a:endParaRPr lang="en-US" sz="917" b="1" dirty="0">
              <a:solidFill>
                <a:srgbClr val="FFFFFF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>
                <a:solidFill>
                  <a:srgbClr val="FFFFFF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3490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571500" y="533400"/>
            <a:ext cx="8382000" cy="3581400"/>
          </a:xfrm>
        </p:spPr>
        <p:txBody>
          <a:bodyPr anchor="b" anchorCtr="0">
            <a:noAutofit/>
          </a:bodyPr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571500" y="4381500"/>
            <a:ext cx="8382000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/>
            <a:fld id="{03C7D0F0-10D5-4191-B6F4-99306F468FEF}" type="datetime4">
              <a:rPr lang="en-US" sz="917">
                <a:solidFill>
                  <a:srgbClr val="000000"/>
                </a:solidFill>
              </a:rPr>
              <a:pPr algn="r" defTabSz="683921"/>
              <a:t>March 27, 2019</a:t>
            </a:fld>
            <a:endParaRPr lang="en-US" sz="917" dirty="0">
              <a:solidFill>
                <a:srgbClr val="000000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/>
            <a:fld id="{18E29826-F105-4F77-B977-03F4A4723A21}" type="slidenum">
              <a:rPr lang="en-US" sz="917" b="1">
                <a:solidFill>
                  <a:srgbClr val="000000"/>
                </a:solidFill>
              </a:rPr>
              <a:pPr algn="r" defTabSz="683921"/>
              <a:t>‹#›</a:t>
            </a:fld>
            <a:endParaRPr lang="en-US" sz="917" b="1" dirty="0">
              <a:solidFill>
                <a:srgbClr val="000000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>
                <a:solidFill>
                  <a:srgbClr val="000000"/>
                </a:solidFill>
              </a:rPr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4025" y="6188075"/>
            <a:ext cx="1706880" cy="48480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02366" y="-1"/>
            <a:ext cx="608530" cy="533137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51"/>
            <a:endParaRPr lang="en-US" sz="384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70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5"/>
          <p:cNvSpPr>
            <a:spLocks noChangeAspect="1"/>
          </p:cNvSpPr>
          <p:nvPr userDrawn="1"/>
        </p:nvSpPr>
        <p:spPr bwMode="hidden">
          <a:xfrm>
            <a:off x="6578866" y="-1323"/>
            <a:ext cx="5613134" cy="6859323"/>
          </a:xfrm>
          <a:custGeom>
            <a:avLst/>
            <a:gdLst>
              <a:gd name="T0" fmla="*/ 4315 w 7078"/>
              <a:gd name="T1" fmla="*/ 4313 h 8639"/>
              <a:gd name="T2" fmla="*/ 4315 w 7078"/>
              <a:gd name="T3" fmla="*/ 4313 h 8639"/>
              <a:gd name="T4" fmla="*/ 0 w 7078"/>
              <a:gd name="T5" fmla="*/ 0 h 8639"/>
              <a:gd name="T6" fmla="*/ 7078 w 7078"/>
              <a:gd name="T7" fmla="*/ 0 h 8639"/>
              <a:gd name="T8" fmla="*/ 7078 w 7078"/>
              <a:gd name="T9" fmla="*/ 8639 h 8639"/>
              <a:gd name="T10" fmla="*/ 0 w 7078"/>
              <a:gd name="T11" fmla="*/ 8639 h 8639"/>
              <a:gd name="T12" fmla="*/ 4315 w 7078"/>
              <a:gd name="T13" fmla="*/ 4313 h 8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78" h="8639">
                <a:moveTo>
                  <a:pt x="4315" y="4313"/>
                </a:moveTo>
                <a:lnTo>
                  <a:pt x="4315" y="4313"/>
                </a:lnTo>
                <a:cubicBezTo>
                  <a:pt x="4315" y="1906"/>
                  <a:pt x="2391" y="0"/>
                  <a:pt x="0" y="0"/>
                </a:cubicBezTo>
                <a:lnTo>
                  <a:pt x="7078" y="0"/>
                </a:lnTo>
                <a:lnTo>
                  <a:pt x="7078" y="8639"/>
                </a:lnTo>
                <a:lnTo>
                  <a:pt x="0" y="8639"/>
                </a:lnTo>
                <a:cubicBezTo>
                  <a:pt x="2391" y="8639"/>
                  <a:pt x="4315" y="6731"/>
                  <a:pt x="4315" y="4313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defTabSz="1219151"/>
            <a:endParaRPr lang="en-US" sz="2400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714500"/>
            <a:ext cx="8382000" cy="2438400"/>
          </a:xfrm>
        </p:spPr>
        <p:txBody>
          <a:bodyPr anchor="b" anchorCtr="0">
            <a:noAutofit/>
          </a:bodyPr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381500"/>
            <a:ext cx="8382000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71500" y="6317033"/>
            <a:ext cx="5334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17" dirty="0">
                <a:solidFill>
                  <a:srgbClr val="000000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9906000" y="533400"/>
            <a:ext cx="1714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683921"/>
            <a:fld id="{03C7D0F0-10D5-4191-B6F4-99306F468FEF}" type="datetime4">
              <a:rPr lang="en-US" sz="1167">
                <a:solidFill>
                  <a:srgbClr val="FFFFFF"/>
                </a:solidFill>
              </a:rPr>
              <a:pPr algn="r" defTabSz="683921"/>
              <a:t>March 27, 2019</a:t>
            </a:fld>
            <a:endParaRPr lang="en-US" sz="1167" dirty="0">
              <a:solidFill>
                <a:srgbClr val="FFFFFF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518968" y="6095767"/>
            <a:ext cx="2255520" cy="64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5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333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4025" y="6188075"/>
            <a:ext cx="1706880" cy="48480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02365" y="-2"/>
            <a:ext cx="608531" cy="53313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51"/>
            <a:endParaRPr lang="en-US" sz="3840">
              <a:solidFill>
                <a:srgbClr val="000000"/>
              </a:solidFill>
            </a:endParaRPr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03C7D0F0-10D5-4191-B6F4-99306F468FEF}" type="datetime4">
              <a:rPr lang="en-US" sz="917">
                <a:solidFill>
                  <a:srgbClr val="FFFFFF"/>
                </a:solidFill>
              </a:rPr>
              <a:pPr algn="r" defTabSz="683921">
                <a:spcBef>
                  <a:spcPct val="50000"/>
                </a:spcBef>
              </a:pPr>
              <a:t>March 27, 2019</a:t>
            </a:fld>
            <a:endParaRPr lang="en-US" sz="917" dirty="0">
              <a:solidFill>
                <a:srgbClr val="FFFFFF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18E29826-F105-4F77-B977-03F4A4723A21}" type="slidenum">
              <a:rPr lang="en-US" sz="917" b="1">
                <a:solidFill>
                  <a:srgbClr val="FFFFFF"/>
                </a:solidFill>
              </a:rPr>
              <a:pPr algn="r" defTabSz="683921">
                <a:spcBef>
                  <a:spcPct val="50000"/>
                </a:spcBef>
              </a:pPr>
              <a:t>‹#›</a:t>
            </a:fld>
            <a:endParaRPr lang="en-US" sz="917" b="1" dirty="0">
              <a:solidFill>
                <a:srgbClr val="FFFFFF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>
                <a:solidFill>
                  <a:srgbClr val="FFFFFF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6918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19206" y="6095767"/>
            <a:ext cx="2255520" cy="640631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571500" y="1714500"/>
            <a:ext cx="9334500" cy="4267729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5000">
                <a:solidFill>
                  <a:schemeClr val="bg1"/>
                </a:solidFill>
              </a:defRPr>
            </a:lvl1pPr>
            <a:lvl2pPr marL="0" indent="0">
              <a:spcBef>
                <a:spcPts val="75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75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75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75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75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75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75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75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02365" y="-2"/>
            <a:ext cx="608531" cy="53313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51"/>
            <a:endParaRPr lang="en-US" sz="3840">
              <a:solidFill>
                <a:srgbClr val="000000"/>
              </a:solidFill>
            </a:endParaRP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6286500" y="6317033"/>
            <a:ext cx="5334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17" dirty="0">
                <a:solidFill>
                  <a:srgbClr val="FFFFFF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147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571500" y="1714500"/>
            <a:ext cx="9334500" cy="4267729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5000">
                <a:solidFill>
                  <a:schemeClr val="tx1"/>
                </a:solidFill>
              </a:defRPr>
            </a:lvl1pPr>
            <a:lvl2pPr marL="0" indent="0">
              <a:spcBef>
                <a:spcPts val="750"/>
              </a:spcBef>
              <a:buFontTx/>
              <a:buNone/>
              <a:defRPr>
                <a:solidFill>
                  <a:schemeClr val="tx1"/>
                </a:solidFill>
              </a:defRPr>
            </a:lvl2pPr>
            <a:lvl3pPr marL="0" indent="0">
              <a:spcBef>
                <a:spcPts val="750"/>
              </a:spcBef>
              <a:buFontTx/>
              <a:buNone/>
              <a:defRPr>
                <a:solidFill>
                  <a:schemeClr val="tx1"/>
                </a:solidFill>
              </a:defRPr>
            </a:lvl3pPr>
            <a:lvl4pPr marL="0" indent="0">
              <a:spcBef>
                <a:spcPts val="750"/>
              </a:spcBef>
              <a:buFontTx/>
              <a:buNone/>
              <a:defRPr>
                <a:solidFill>
                  <a:schemeClr val="tx1"/>
                </a:solidFill>
              </a:defRPr>
            </a:lvl4pPr>
            <a:lvl5pPr marL="0" indent="0">
              <a:spcBef>
                <a:spcPts val="750"/>
              </a:spcBef>
              <a:buFontTx/>
              <a:buNone/>
              <a:defRPr>
                <a:solidFill>
                  <a:schemeClr val="tx1"/>
                </a:solidFill>
              </a:defRPr>
            </a:lvl5pPr>
            <a:lvl6pPr marL="0" indent="0">
              <a:spcBef>
                <a:spcPts val="750"/>
              </a:spcBef>
              <a:buFontTx/>
              <a:buNone/>
              <a:defRPr baseline="0">
                <a:solidFill>
                  <a:schemeClr val="tx1"/>
                </a:solidFill>
              </a:defRPr>
            </a:lvl6pPr>
            <a:lvl7pPr marL="0" indent="0">
              <a:spcBef>
                <a:spcPts val="750"/>
              </a:spcBef>
              <a:buFontTx/>
              <a:buNone/>
              <a:defRPr baseline="0">
                <a:solidFill>
                  <a:schemeClr val="tx1"/>
                </a:solidFill>
              </a:defRPr>
            </a:lvl7pPr>
            <a:lvl8pPr marL="0" indent="0">
              <a:spcBef>
                <a:spcPts val="750"/>
              </a:spcBef>
              <a:buFontTx/>
              <a:buNone/>
              <a:defRPr baseline="0">
                <a:solidFill>
                  <a:schemeClr val="tx1"/>
                </a:solidFill>
              </a:defRPr>
            </a:lvl8pPr>
            <a:lvl9pPr marL="0" indent="0">
              <a:spcBef>
                <a:spcPts val="750"/>
              </a:spcBef>
              <a:buFontTx/>
              <a:buNone/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6286500" y="6317033"/>
            <a:ext cx="5334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17" dirty="0">
                <a:solidFill>
                  <a:srgbClr val="000000"/>
                </a:solidFill>
              </a:rPr>
              <a:t>DXC Proprietary and Confidential</a:t>
            </a:r>
          </a:p>
        </p:txBody>
      </p:sp>
      <p:sp>
        <p:nvSpPr>
          <p:cNvPr id="38" name="Freeform 9"/>
          <p:cNvSpPr>
            <a:spLocks noChangeAspect="1"/>
          </p:cNvSpPr>
          <p:nvPr userDrawn="1"/>
        </p:nvSpPr>
        <p:spPr bwMode="black">
          <a:xfrm>
            <a:off x="302366" y="-1"/>
            <a:ext cx="608530" cy="533137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51"/>
            <a:endParaRPr lang="en-US" sz="3840">
              <a:solidFill>
                <a:srgbClr val="000000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19206" y="6095767"/>
            <a:ext cx="2255520" cy="64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2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9989103" cy="68580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51"/>
            <a:endParaRPr lang="en-US" sz="384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714500"/>
            <a:ext cx="8382000" cy="2438400"/>
          </a:xfrm>
        </p:spPr>
        <p:txBody>
          <a:bodyPr anchor="b" anchorCtr="0">
            <a:no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381500"/>
            <a:ext cx="8382000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518968" y="6095767"/>
            <a:ext cx="2255520" cy="640631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71500" y="6317033"/>
            <a:ext cx="5334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17" dirty="0">
                <a:solidFill>
                  <a:srgbClr val="FFFFFF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9906000" y="533400"/>
            <a:ext cx="1714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683921"/>
            <a:fld id="{03C7D0F0-10D5-4191-B6F4-99306F468FEF}" type="datetime4">
              <a:rPr lang="en-US" sz="1167">
                <a:solidFill>
                  <a:srgbClr val="000000"/>
                </a:solidFill>
              </a:rPr>
              <a:pPr algn="r" defTabSz="683921"/>
              <a:t>March 27, 2019</a:t>
            </a:fld>
            <a:endParaRPr lang="en-US" sz="116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8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5"/>
          <p:cNvSpPr>
            <a:spLocks noChangeAspect="1"/>
          </p:cNvSpPr>
          <p:nvPr userDrawn="1"/>
        </p:nvSpPr>
        <p:spPr bwMode="hidden">
          <a:xfrm>
            <a:off x="6578866" y="-1323"/>
            <a:ext cx="5613134" cy="6859323"/>
          </a:xfrm>
          <a:custGeom>
            <a:avLst/>
            <a:gdLst>
              <a:gd name="T0" fmla="*/ 4315 w 7078"/>
              <a:gd name="T1" fmla="*/ 4313 h 8639"/>
              <a:gd name="T2" fmla="*/ 4315 w 7078"/>
              <a:gd name="T3" fmla="*/ 4313 h 8639"/>
              <a:gd name="T4" fmla="*/ 0 w 7078"/>
              <a:gd name="T5" fmla="*/ 0 h 8639"/>
              <a:gd name="T6" fmla="*/ 7078 w 7078"/>
              <a:gd name="T7" fmla="*/ 0 h 8639"/>
              <a:gd name="T8" fmla="*/ 7078 w 7078"/>
              <a:gd name="T9" fmla="*/ 8639 h 8639"/>
              <a:gd name="T10" fmla="*/ 0 w 7078"/>
              <a:gd name="T11" fmla="*/ 8639 h 8639"/>
              <a:gd name="T12" fmla="*/ 4315 w 7078"/>
              <a:gd name="T13" fmla="*/ 4313 h 8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78" h="8639">
                <a:moveTo>
                  <a:pt x="4315" y="4313"/>
                </a:moveTo>
                <a:lnTo>
                  <a:pt x="4315" y="4313"/>
                </a:lnTo>
                <a:cubicBezTo>
                  <a:pt x="4315" y="1906"/>
                  <a:pt x="2391" y="0"/>
                  <a:pt x="0" y="0"/>
                </a:cubicBezTo>
                <a:lnTo>
                  <a:pt x="7078" y="0"/>
                </a:lnTo>
                <a:lnTo>
                  <a:pt x="7078" y="8639"/>
                </a:lnTo>
                <a:lnTo>
                  <a:pt x="0" y="8639"/>
                </a:lnTo>
                <a:cubicBezTo>
                  <a:pt x="2391" y="8639"/>
                  <a:pt x="4315" y="6731"/>
                  <a:pt x="4315" y="4313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defTabSz="1219151"/>
            <a:endParaRPr lang="en-US" sz="2400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714500"/>
            <a:ext cx="8382000" cy="2438400"/>
          </a:xfrm>
        </p:spPr>
        <p:txBody>
          <a:bodyPr anchor="b" anchorCtr="0">
            <a:noAutofit/>
          </a:bodyPr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381500"/>
            <a:ext cx="8382000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71500" y="6317033"/>
            <a:ext cx="5334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17" dirty="0">
                <a:solidFill>
                  <a:srgbClr val="000000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9906000" y="533400"/>
            <a:ext cx="1714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683921"/>
            <a:fld id="{03C7D0F0-10D5-4191-B6F4-99306F468FEF}" type="datetime4">
              <a:rPr lang="en-US" sz="1167">
                <a:solidFill>
                  <a:srgbClr val="FFFFFF"/>
                </a:solidFill>
              </a:rPr>
              <a:pPr algn="r" defTabSz="683921"/>
              <a:t>March 27, 2019</a:t>
            </a:fld>
            <a:endParaRPr lang="en-US" sz="1167" dirty="0">
              <a:solidFill>
                <a:srgbClr val="FFFFFF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518968" y="6095767"/>
            <a:ext cx="2255520" cy="64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3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19206" y="6095767"/>
            <a:ext cx="2255520" cy="640631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02366" y="-1"/>
            <a:ext cx="608530" cy="533137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51"/>
            <a:endParaRPr lang="en-US" sz="3840">
              <a:solidFill>
                <a:srgbClr val="00000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71500" y="533400"/>
            <a:ext cx="8382000" cy="2857500"/>
          </a:xfrm>
        </p:spPr>
        <p:txBody>
          <a:bodyPr anchor="b" anchorCtr="0">
            <a:noAutofit/>
          </a:bodyPr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571500" y="3657600"/>
            <a:ext cx="8382000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>
                <a:solidFill>
                  <a:srgbClr val="000000"/>
                </a:solidFill>
              </a:rPr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9906000" y="6317033"/>
            <a:ext cx="1714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5240" anchor="ctr" anchorCtr="0">
            <a:noAutofit/>
          </a:bodyPr>
          <a:lstStyle/>
          <a:p>
            <a:pPr algn="r" defTabSz="683921"/>
            <a:fld id="{03C7D0F0-10D5-4191-B6F4-99306F468FEF}" type="datetime4">
              <a:rPr lang="en-US" sz="1167">
                <a:solidFill>
                  <a:srgbClr val="000000"/>
                </a:solidFill>
              </a:rPr>
              <a:pPr algn="r" defTabSz="683921"/>
              <a:t>March 27, 2019</a:t>
            </a:fld>
            <a:endParaRPr lang="en-US" sz="116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07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71500" y="533136"/>
            <a:ext cx="8382000" cy="2857500"/>
          </a:xfrm>
        </p:spPr>
        <p:txBody>
          <a:bodyPr anchor="b" anchorCtr="0">
            <a:no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571500" y="3657600"/>
            <a:ext cx="8382000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02365" y="-2"/>
            <a:ext cx="608531" cy="53313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51"/>
            <a:endParaRPr lang="en-US" sz="3840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19206" y="6095767"/>
            <a:ext cx="2255520" cy="640631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>
                <a:solidFill>
                  <a:srgbClr val="FFFFFF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9906000" y="6317033"/>
            <a:ext cx="1714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5240" anchor="ctr" anchorCtr="0">
            <a:noAutofit/>
          </a:bodyPr>
          <a:lstStyle/>
          <a:p>
            <a:pPr algn="r" defTabSz="683921"/>
            <a:fld id="{03C7D0F0-10D5-4191-B6F4-99306F468FEF}" type="datetime4">
              <a:rPr lang="en-US" sz="1167">
                <a:solidFill>
                  <a:srgbClr val="FFFFFF"/>
                </a:solidFill>
              </a:rPr>
              <a:pPr algn="r" defTabSz="683921"/>
              <a:t>March 27, 2019</a:t>
            </a:fld>
            <a:endParaRPr lang="en-US" sz="1167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7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8191500" y="895350"/>
            <a:ext cx="4000500" cy="50673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2192000" cy="68580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51"/>
              <a:endParaRPr lang="en-US" sz="3840">
                <a:solidFill>
                  <a:srgbClr val="000000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pPr defTabSz="1219151"/>
              <a:endParaRPr lang="en-US" sz="3840">
                <a:solidFill>
                  <a:srgbClr val="000000"/>
                </a:solidFill>
              </a:endParaRPr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571499" y="533400"/>
            <a:ext cx="7239000" cy="2857500"/>
          </a:xfrm>
        </p:spPr>
        <p:txBody>
          <a:bodyPr anchor="b" anchorCtr="0">
            <a:noAutofit/>
          </a:bodyPr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571500" y="3657600"/>
            <a:ext cx="7239001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>
                <a:solidFill>
                  <a:srgbClr val="000000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9906000" y="6317033"/>
            <a:ext cx="1714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5240" anchor="ctr" anchorCtr="0">
            <a:noAutofit/>
          </a:bodyPr>
          <a:lstStyle/>
          <a:p>
            <a:pPr algn="r" defTabSz="683921"/>
            <a:fld id="{03C7D0F0-10D5-4191-B6F4-99306F468FEF}" type="datetime4">
              <a:rPr lang="en-US" sz="1167">
                <a:solidFill>
                  <a:srgbClr val="000000"/>
                </a:solidFill>
              </a:rPr>
              <a:pPr algn="r" defTabSz="683921"/>
              <a:t>March 27, 2019</a:t>
            </a:fld>
            <a:endParaRPr lang="en-US" sz="116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14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71499" y="533136"/>
            <a:ext cx="7239000" cy="2857500"/>
          </a:xfrm>
        </p:spPr>
        <p:txBody>
          <a:bodyPr anchor="b" anchorCtr="0">
            <a:no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571498" y="3657600"/>
            <a:ext cx="7239000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19206" y="6095767"/>
            <a:ext cx="2255520" cy="640631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02365" y="-2"/>
            <a:ext cx="608531" cy="53313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51"/>
            <a:endParaRPr lang="en-US" sz="3840">
              <a:solidFill>
                <a:srgbClr val="000000"/>
              </a:solidFill>
            </a:endParaRPr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6286500" y="6317033"/>
            <a:ext cx="5334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17" dirty="0">
                <a:solidFill>
                  <a:srgbClr val="FFFFFF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9906000" y="533400"/>
            <a:ext cx="1714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683921"/>
            <a:fld id="{03C7D0F0-10D5-4191-B6F4-99306F468FEF}" type="datetime4">
              <a:rPr lang="en-US" sz="1167">
                <a:solidFill>
                  <a:srgbClr val="FFFFFF"/>
                </a:solidFill>
              </a:rPr>
              <a:pPr algn="r" defTabSz="683921"/>
              <a:t>March 27, 2019</a:t>
            </a:fld>
            <a:endParaRPr lang="en-US" sz="1167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3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71499" y="533400"/>
            <a:ext cx="7239000" cy="2857500"/>
          </a:xfrm>
        </p:spPr>
        <p:txBody>
          <a:bodyPr anchor="b" anchorCtr="0">
            <a:noAutofit/>
          </a:bodyPr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571499" y="3657600"/>
            <a:ext cx="7239000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19206" y="6095767"/>
            <a:ext cx="2255520" cy="640631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02366" y="-1"/>
            <a:ext cx="608530" cy="533137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51"/>
            <a:endParaRPr lang="en-US" sz="3840">
              <a:solidFill>
                <a:srgbClr val="000000"/>
              </a:solidFill>
            </a:endParaRPr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6286500" y="6317033"/>
            <a:ext cx="5334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17" dirty="0">
                <a:solidFill>
                  <a:srgbClr val="000000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9906000" y="533400"/>
            <a:ext cx="1714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683921"/>
            <a:fld id="{03C7D0F0-10D5-4191-B6F4-99306F468FEF}" type="datetime4">
              <a:rPr lang="en-US" sz="1167">
                <a:solidFill>
                  <a:srgbClr val="000000"/>
                </a:solidFill>
              </a:rPr>
              <a:pPr algn="r" defTabSz="683921"/>
              <a:t>March 27, 2019</a:t>
            </a:fld>
            <a:endParaRPr lang="en-US" sz="116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01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19206" y="6095767"/>
            <a:ext cx="2255520" cy="640631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02366" y="-1"/>
            <a:ext cx="608530" cy="533137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51"/>
            <a:endParaRPr lang="en-US" sz="3840">
              <a:solidFill>
                <a:srgbClr val="00000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71500" y="533400"/>
            <a:ext cx="8382000" cy="2857500"/>
          </a:xfrm>
        </p:spPr>
        <p:txBody>
          <a:bodyPr anchor="b" anchorCtr="0">
            <a:noAutofit/>
          </a:bodyPr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571500" y="3657600"/>
            <a:ext cx="8382000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>
                <a:solidFill>
                  <a:srgbClr val="000000"/>
                </a:solidFill>
              </a:rPr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9906000" y="6317033"/>
            <a:ext cx="1714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5240" anchor="ctr" anchorCtr="0">
            <a:noAutofit/>
          </a:bodyPr>
          <a:lstStyle/>
          <a:p>
            <a:pPr algn="r" defTabSz="683921"/>
            <a:fld id="{03C7D0F0-10D5-4191-B6F4-99306F468FEF}" type="datetime4">
              <a:rPr lang="en-US" sz="1167">
                <a:solidFill>
                  <a:srgbClr val="000000"/>
                </a:solidFill>
              </a:rPr>
              <a:pPr algn="r" defTabSz="683921"/>
              <a:t>March 27, 2019</a:t>
            </a:fld>
            <a:endParaRPr lang="en-US" sz="116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9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714499"/>
            <a:ext cx="11049000" cy="4267730"/>
          </a:xfrm>
        </p:spPr>
        <p:txBody>
          <a:bodyPr numCol="2" spcCol="457200">
            <a:normAutofit/>
          </a:bodyPr>
          <a:lstStyle>
            <a:lvl1pPr marL="380985" indent="-380985">
              <a:spcBef>
                <a:spcPts val="750"/>
              </a:spcBef>
              <a:buFont typeface="+mj-lt"/>
              <a:buAutoNum type="arabicPeriod"/>
              <a:tabLst>
                <a:tab pos="5280872" algn="r"/>
              </a:tabLst>
              <a:defRPr sz="1667"/>
            </a:lvl1pPr>
            <a:lvl2pPr marL="571477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2pPr>
            <a:lvl3pPr marL="761970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3pPr>
            <a:lvl4pPr marL="952462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4pPr>
            <a:lvl5pPr marL="1142954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5pPr>
            <a:lvl6pPr marL="1333447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6pPr>
            <a:lvl7pPr marL="1523939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7pPr>
            <a:lvl8pPr marL="1714431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8pPr>
            <a:lvl9pPr marL="1904924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5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714499"/>
            <a:ext cx="5334000" cy="4267730"/>
          </a:xfrm>
          <a:noFill/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 marL="380985" indent="-190492">
              <a:buFont typeface="Arial" pitchFamily="34" charset="0"/>
              <a:buChar char="–"/>
              <a:defRPr sz="1667"/>
            </a:lvl4pPr>
            <a:lvl5pPr marL="571477" indent="-190492">
              <a:buFont typeface="Arial" pitchFamily="34" charset="0"/>
              <a:buChar char="–"/>
              <a:defRPr sz="1667"/>
            </a:lvl5pPr>
            <a:lvl6pPr marL="761970" indent="-190492">
              <a:buFont typeface="Arial" pitchFamily="34" charset="0"/>
              <a:buChar char="–"/>
              <a:defRPr sz="1667" baseline="0"/>
            </a:lvl6pPr>
            <a:lvl7pPr marL="952462" indent="-190492">
              <a:buFont typeface="Arial" pitchFamily="34" charset="0"/>
              <a:buChar char="–"/>
              <a:defRPr sz="1667" baseline="0"/>
            </a:lvl7pPr>
            <a:lvl8pPr marL="1142954" indent="-190492">
              <a:buFont typeface="Arial" pitchFamily="34" charset="0"/>
              <a:buChar char="–"/>
              <a:defRPr sz="1667" baseline="0"/>
            </a:lvl8pPr>
            <a:lvl9pPr marL="1333447" indent="-190492">
              <a:buFont typeface="Arial" pitchFamily="34" charset="0"/>
              <a:buChar char="–"/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0" y="1714499"/>
            <a:ext cx="5334000" cy="4267728"/>
          </a:xfrm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  <a:lvl6pPr>
              <a:defRPr sz="1667" baseline="0"/>
            </a:lvl6pPr>
            <a:lvl7pPr>
              <a:defRPr sz="1667" baseline="0"/>
            </a:lvl7pPr>
            <a:lvl8pPr>
              <a:defRPr sz="1667" baseline="0"/>
            </a:lvl8pPr>
            <a:lvl9pPr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09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714499"/>
            <a:ext cx="3429000" cy="4267730"/>
          </a:xfrm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  <a:lvl6pPr>
              <a:defRPr sz="1667" baseline="0"/>
            </a:lvl6pPr>
            <a:lvl7pPr>
              <a:defRPr sz="1667" baseline="0"/>
            </a:lvl7pPr>
            <a:lvl8pPr>
              <a:defRPr sz="1667" baseline="0"/>
            </a:lvl8pPr>
            <a:lvl9pPr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1500" y="1714499"/>
            <a:ext cx="3429000" cy="4267730"/>
          </a:xfrm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  <a:lvl6pPr>
              <a:defRPr sz="1667" baseline="0"/>
            </a:lvl6pPr>
            <a:lvl7pPr>
              <a:defRPr sz="1667" baseline="0"/>
            </a:lvl7pPr>
            <a:lvl8pPr>
              <a:defRPr sz="1667" baseline="0"/>
            </a:lvl8pPr>
            <a:lvl9pPr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91500" y="1714499"/>
            <a:ext cx="3429000" cy="4267730"/>
          </a:xfrm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  <a:lvl6pPr>
              <a:defRPr sz="1667" baseline="0"/>
            </a:lvl6pPr>
            <a:lvl7pPr>
              <a:defRPr sz="1667" baseline="0"/>
            </a:lvl7pPr>
            <a:lvl8pPr>
              <a:defRPr sz="1667" baseline="0"/>
            </a:lvl8pPr>
            <a:lvl9pPr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100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333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500" y="533136"/>
            <a:ext cx="5334000" cy="1181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73592" y="0"/>
            <a:ext cx="468702" cy="410632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51"/>
            <a:endParaRPr lang="en-US" sz="384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4025" y="6188075"/>
            <a:ext cx="1706880" cy="48480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03C7D0F0-10D5-4191-B6F4-99306F468FEF}" type="datetime4">
              <a:rPr lang="en-US" sz="917">
                <a:solidFill>
                  <a:srgbClr val="000000"/>
                </a:solidFill>
              </a:rPr>
              <a:pPr algn="r" defTabSz="683921">
                <a:spcBef>
                  <a:spcPct val="50000"/>
                </a:spcBef>
              </a:pPr>
              <a:t>March 27, 2019</a:t>
            </a:fld>
            <a:endParaRPr lang="en-US" sz="917" dirty="0">
              <a:solidFill>
                <a:srgbClr val="000000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18E29826-F105-4F77-B977-03F4A4723A21}" type="slidenum">
              <a:rPr lang="en-US" sz="917" b="1">
                <a:solidFill>
                  <a:srgbClr val="000000"/>
                </a:solidFill>
              </a:rPr>
              <a:pPr algn="r" defTabSz="683921">
                <a:spcBef>
                  <a:spcPct val="50000"/>
                </a:spcBef>
              </a:pPr>
              <a:t>‹#›</a:t>
            </a:fld>
            <a:endParaRPr lang="en-US" sz="917" b="1" dirty="0">
              <a:solidFill>
                <a:srgbClr val="000000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476500" y="6317033"/>
            <a:ext cx="3429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17" dirty="0">
                <a:solidFill>
                  <a:srgbClr val="000000"/>
                </a:solidFill>
              </a:rPr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571500" y="1714499"/>
            <a:ext cx="5334000" cy="4267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9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571500" y="1714500"/>
            <a:ext cx="9334500" cy="4267729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5000"/>
            </a:lvl1pPr>
            <a:lvl2pPr marL="0" indent="0">
              <a:spcBef>
                <a:spcPts val="750"/>
              </a:spcBef>
              <a:buFontTx/>
              <a:buNone/>
              <a:defRPr/>
            </a:lvl2pPr>
            <a:lvl3pPr marL="0" indent="0">
              <a:spcBef>
                <a:spcPts val="750"/>
              </a:spcBef>
              <a:buFontTx/>
              <a:buNone/>
              <a:defRPr/>
            </a:lvl3pPr>
            <a:lvl4pPr marL="0" indent="0">
              <a:spcBef>
                <a:spcPts val="750"/>
              </a:spcBef>
              <a:buFontTx/>
              <a:buNone/>
              <a:defRPr/>
            </a:lvl4pPr>
            <a:lvl5pPr marL="0" indent="0">
              <a:spcBef>
                <a:spcPts val="750"/>
              </a:spcBef>
              <a:buFontTx/>
              <a:buNone/>
              <a:defRPr/>
            </a:lvl5pPr>
            <a:lvl6pPr marL="0" indent="0">
              <a:spcBef>
                <a:spcPts val="750"/>
              </a:spcBef>
              <a:buFontTx/>
              <a:buNone/>
              <a:defRPr baseline="0"/>
            </a:lvl6pPr>
            <a:lvl7pPr marL="0" indent="0">
              <a:spcBef>
                <a:spcPts val="750"/>
              </a:spcBef>
              <a:buFontTx/>
              <a:buNone/>
              <a:defRPr baseline="0"/>
            </a:lvl7pPr>
            <a:lvl8pPr marL="0" indent="0">
              <a:spcBef>
                <a:spcPts val="750"/>
              </a:spcBef>
              <a:buFontTx/>
              <a:buNone/>
              <a:defRPr baseline="0"/>
            </a:lvl8pPr>
            <a:lvl9pPr marL="0" indent="0">
              <a:spcBef>
                <a:spcPts val="75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02366" y="-1"/>
            <a:ext cx="608530" cy="533137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51"/>
            <a:endParaRPr lang="en-US" sz="384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9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571500" y="533400"/>
            <a:ext cx="8382000" cy="3581400"/>
          </a:xfrm>
        </p:spPr>
        <p:txBody>
          <a:bodyPr anchor="b" anchorCtr="0">
            <a:no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571500" y="4381500"/>
            <a:ext cx="8382000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4025" y="6188075"/>
            <a:ext cx="1706880" cy="48480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02365" y="-2"/>
            <a:ext cx="608531" cy="53313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51"/>
            <a:endParaRPr lang="en-US" sz="3840">
              <a:solidFill>
                <a:srgbClr val="000000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03C7D0F0-10D5-4191-B6F4-99306F468FEF}" type="datetime4">
              <a:rPr lang="en-US" sz="917">
                <a:solidFill>
                  <a:srgbClr val="FFFFFF"/>
                </a:solidFill>
              </a:rPr>
              <a:pPr algn="r" defTabSz="683921">
                <a:spcBef>
                  <a:spcPct val="50000"/>
                </a:spcBef>
              </a:pPr>
              <a:t>March 27, 2019</a:t>
            </a:fld>
            <a:endParaRPr lang="en-US" sz="917" dirty="0">
              <a:solidFill>
                <a:srgbClr val="FFFFFF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18E29826-F105-4F77-B977-03F4A4723A21}" type="slidenum">
              <a:rPr lang="en-US" sz="917" b="1">
                <a:solidFill>
                  <a:srgbClr val="FFFFFF"/>
                </a:solidFill>
              </a:rPr>
              <a:pPr algn="r" defTabSz="683921">
                <a:spcBef>
                  <a:spcPct val="50000"/>
                </a:spcBef>
              </a:pPr>
              <a:t>‹#›</a:t>
            </a:fld>
            <a:endParaRPr lang="en-US" sz="917" b="1" dirty="0">
              <a:solidFill>
                <a:srgbClr val="FFFFFF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>
                <a:solidFill>
                  <a:srgbClr val="FFFFFF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2864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571500" y="533400"/>
            <a:ext cx="8382000" cy="3581400"/>
          </a:xfrm>
        </p:spPr>
        <p:txBody>
          <a:bodyPr anchor="b" anchorCtr="0">
            <a:noAutofit/>
          </a:bodyPr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571500" y="4381500"/>
            <a:ext cx="8382000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5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/>
            <a:fld id="{03C7D0F0-10D5-4191-B6F4-99306F468FEF}" type="datetime4">
              <a:rPr lang="en-US" sz="917">
                <a:solidFill>
                  <a:srgbClr val="000000"/>
                </a:solidFill>
              </a:rPr>
              <a:pPr algn="r" defTabSz="683921"/>
              <a:t>March 27, 2019</a:t>
            </a:fld>
            <a:endParaRPr lang="en-US" sz="917" dirty="0">
              <a:solidFill>
                <a:srgbClr val="000000"/>
              </a:solidFill>
            </a:endParaRPr>
          </a:p>
        </p:txBody>
      </p:sp>
      <p:sp>
        <p:nvSpPr>
          <p:cNvPr id="46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/>
            <a:fld id="{18E29826-F105-4F77-B977-03F4A4723A21}" type="slidenum">
              <a:rPr lang="en-US" sz="917" b="1">
                <a:solidFill>
                  <a:srgbClr val="000000"/>
                </a:solidFill>
              </a:rPr>
              <a:pPr algn="r" defTabSz="683921"/>
              <a:t>‹#›</a:t>
            </a:fld>
            <a:endParaRPr lang="en-US" sz="917" b="1" dirty="0">
              <a:solidFill>
                <a:srgbClr val="000000"/>
              </a:solidFill>
            </a:endParaRPr>
          </a:p>
        </p:txBody>
      </p:sp>
      <p:sp>
        <p:nvSpPr>
          <p:cNvPr id="47" name="Footer Placeholder 4"/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>
                <a:solidFill>
                  <a:srgbClr val="000000"/>
                </a:solidFill>
              </a:rPr>
              <a:t>DXC Proprietary and Confidential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4025" y="6188075"/>
            <a:ext cx="1706880" cy="484802"/>
          </a:xfrm>
          <a:prstGeom prst="rect">
            <a:avLst/>
          </a:prstGeom>
        </p:spPr>
      </p:pic>
      <p:sp>
        <p:nvSpPr>
          <p:cNvPr id="49" name="Freeform 9"/>
          <p:cNvSpPr>
            <a:spLocks noChangeAspect="1"/>
          </p:cNvSpPr>
          <p:nvPr userDrawn="1"/>
        </p:nvSpPr>
        <p:spPr bwMode="black">
          <a:xfrm>
            <a:off x="302366" y="-1"/>
            <a:ext cx="608530" cy="533137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51"/>
            <a:endParaRPr lang="en-US" sz="384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4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571500" y="533400"/>
            <a:ext cx="8382000" cy="3581400"/>
          </a:xfrm>
        </p:spPr>
        <p:txBody>
          <a:bodyPr anchor="b" anchorCtr="0">
            <a:no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571500" y="4381500"/>
            <a:ext cx="8382000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4025" y="6188075"/>
            <a:ext cx="1706880" cy="48480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02365" y="-2"/>
            <a:ext cx="608531" cy="53313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51"/>
            <a:endParaRPr lang="en-US" sz="3840">
              <a:solidFill>
                <a:srgbClr val="000000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03C7D0F0-10D5-4191-B6F4-99306F468FEF}" type="datetime4">
              <a:rPr lang="en-US" sz="917">
                <a:solidFill>
                  <a:srgbClr val="FFFFFF"/>
                </a:solidFill>
              </a:rPr>
              <a:pPr algn="r" defTabSz="683921">
                <a:spcBef>
                  <a:spcPct val="50000"/>
                </a:spcBef>
              </a:pPr>
              <a:t>March 27, 2019</a:t>
            </a:fld>
            <a:endParaRPr lang="en-US" sz="917" dirty="0">
              <a:solidFill>
                <a:srgbClr val="FFFFFF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18E29826-F105-4F77-B977-03F4A4723A21}" type="slidenum">
              <a:rPr lang="en-US" sz="917" b="1">
                <a:solidFill>
                  <a:srgbClr val="FFFFFF"/>
                </a:solidFill>
              </a:rPr>
              <a:pPr algn="r" defTabSz="683921">
                <a:spcBef>
                  <a:spcPct val="50000"/>
                </a:spcBef>
              </a:pPr>
              <a:t>‹#›</a:t>
            </a:fld>
            <a:endParaRPr lang="en-US" sz="917" b="1" dirty="0">
              <a:solidFill>
                <a:srgbClr val="FFFFFF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>
                <a:solidFill>
                  <a:srgbClr val="FFFFFF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7097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0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571500" y="533400"/>
            <a:ext cx="8382000" cy="3581400"/>
          </a:xfrm>
        </p:spPr>
        <p:txBody>
          <a:bodyPr anchor="b" anchorCtr="0">
            <a:noAutofit/>
          </a:bodyPr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571500" y="4381500"/>
            <a:ext cx="8382000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/>
            <a:fld id="{03C7D0F0-10D5-4191-B6F4-99306F468FEF}" type="datetime4">
              <a:rPr lang="en-US" sz="917">
                <a:solidFill>
                  <a:srgbClr val="000000"/>
                </a:solidFill>
              </a:rPr>
              <a:pPr algn="r" defTabSz="683921"/>
              <a:t>March 27, 2019</a:t>
            </a:fld>
            <a:endParaRPr lang="en-US" sz="917" dirty="0">
              <a:solidFill>
                <a:srgbClr val="000000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/>
            <a:fld id="{18E29826-F105-4F77-B977-03F4A4723A21}" type="slidenum">
              <a:rPr lang="en-US" sz="917" b="1">
                <a:solidFill>
                  <a:srgbClr val="000000"/>
                </a:solidFill>
              </a:rPr>
              <a:pPr algn="r" defTabSz="683921"/>
              <a:t>‹#›</a:t>
            </a:fld>
            <a:endParaRPr lang="en-US" sz="917" b="1" dirty="0">
              <a:solidFill>
                <a:srgbClr val="000000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>
                <a:solidFill>
                  <a:srgbClr val="000000"/>
                </a:solidFill>
              </a:rPr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4025" y="6188075"/>
            <a:ext cx="1706880" cy="48480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02366" y="-1"/>
            <a:ext cx="608530" cy="533137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51"/>
            <a:endParaRPr lang="en-US" sz="384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6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333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4025" y="6188075"/>
            <a:ext cx="1706880" cy="48480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02365" y="-2"/>
            <a:ext cx="608531" cy="53313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51"/>
            <a:endParaRPr lang="en-US" sz="3840">
              <a:solidFill>
                <a:srgbClr val="000000"/>
              </a:solidFill>
            </a:endParaRPr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03C7D0F0-10D5-4191-B6F4-99306F468FEF}" type="datetime4">
              <a:rPr lang="en-US" sz="917">
                <a:solidFill>
                  <a:srgbClr val="FFFFFF"/>
                </a:solidFill>
              </a:rPr>
              <a:pPr algn="r" defTabSz="683921">
                <a:spcBef>
                  <a:spcPct val="50000"/>
                </a:spcBef>
              </a:pPr>
              <a:t>March 27, 2019</a:t>
            </a:fld>
            <a:endParaRPr lang="en-US" sz="917" dirty="0">
              <a:solidFill>
                <a:srgbClr val="FFFFFF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18E29826-F105-4F77-B977-03F4A4723A21}" type="slidenum">
              <a:rPr lang="en-US" sz="917" b="1">
                <a:solidFill>
                  <a:srgbClr val="FFFFFF"/>
                </a:solidFill>
              </a:rPr>
              <a:pPr algn="r" defTabSz="683921">
                <a:spcBef>
                  <a:spcPct val="50000"/>
                </a:spcBef>
              </a:pPr>
              <a:t>‹#›</a:t>
            </a:fld>
            <a:endParaRPr lang="en-US" sz="917" b="1" dirty="0">
              <a:solidFill>
                <a:srgbClr val="FFFFFF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>
                <a:solidFill>
                  <a:srgbClr val="FFFFFF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0387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71500" y="533136"/>
            <a:ext cx="8382000" cy="2857500"/>
          </a:xfrm>
        </p:spPr>
        <p:txBody>
          <a:bodyPr anchor="b" anchorCtr="0">
            <a:no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571500" y="3657600"/>
            <a:ext cx="8382000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02365" y="-2"/>
            <a:ext cx="608531" cy="53313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51"/>
            <a:endParaRPr lang="en-US" sz="3840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19206" y="6095767"/>
            <a:ext cx="2255520" cy="640631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>
                <a:solidFill>
                  <a:srgbClr val="FFFFFF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9906000" y="6317033"/>
            <a:ext cx="1714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5240" anchor="ctr" anchorCtr="0">
            <a:noAutofit/>
          </a:bodyPr>
          <a:lstStyle/>
          <a:p>
            <a:pPr algn="r" defTabSz="683921"/>
            <a:fld id="{03C7D0F0-10D5-4191-B6F4-99306F468FEF}" type="datetime4">
              <a:rPr lang="en-US" sz="1167">
                <a:solidFill>
                  <a:srgbClr val="FFFFFF"/>
                </a:solidFill>
              </a:rPr>
              <a:pPr algn="r" defTabSz="683921"/>
              <a:t>March 27, 2019</a:t>
            </a:fld>
            <a:endParaRPr lang="en-US" sz="1167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90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19206" y="6095767"/>
            <a:ext cx="2255520" cy="640631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571500" y="1714500"/>
            <a:ext cx="9334500" cy="4267729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5000">
                <a:solidFill>
                  <a:schemeClr val="bg1"/>
                </a:solidFill>
              </a:defRPr>
            </a:lvl1pPr>
            <a:lvl2pPr marL="0" indent="0">
              <a:spcBef>
                <a:spcPts val="75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75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75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75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75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75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75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75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02365" y="-2"/>
            <a:ext cx="608531" cy="53313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51"/>
            <a:endParaRPr lang="en-US" sz="3840">
              <a:solidFill>
                <a:srgbClr val="000000"/>
              </a:solidFill>
            </a:endParaRP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6286500" y="6317033"/>
            <a:ext cx="5334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17" dirty="0">
                <a:solidFill>
                  <a:srgbClr val="FFFFFF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0346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571500" y="1714500"/>
            <a:ext cx="9334500" cy="4267729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5000">
                <a:solidFill>
                  <a:schemeClr val="tx1"/>
                </a:solidFill>
              </a:defRPr>
            </a:lvl1pPr>
            <a:lvl2pPr marL="0" indent="0">
              <a:spcBef>
                <a:spcPts val="750"/>
              </a:spcBef>
              <a:buFontTx/>
              <a:buNone/>
              <a:defRPr>
                <a:solidFill>
                  <a:schemeClr val="tx1"/>
                </a:solidFill>
              </a:defRPr>
            </a:lvl2pPr>
            <a:lvl3pPr marL="0" indent="0">
              <a:spcBef>
                <a:spcPts val="750"/>
              </a:spcBef>
              <a:buFontTx/>
              <a:buNone/>
              <a:defRPr>
                <a:solidFill>
                  <a:schemeClr val="tx1"/>
                </a:solidFill>
              </a:defRPr>
            </a:lvl3pPr>
            <a:lvl4pPr marL="0" indent="0">
              <a:spcBef>
                <a:spcPts val="750"/>
              </a:spcBef>
              <a:buFontTx/>
              <a:buNone/>
              <a:defRPr>
                <a:solidFill>
                  <a:schemeClr val="tx1"/>
                </a:solidFill>
              </a:defRPr>
            </a:lvl4pPr>
            <a:lvl5pPr marL="0" indent="0">
              <a:spcBef>
                <a:spcPts val="750"/>
              </a:spcBef>
              <a:buFontTx/>
              <a:buNone/>
              <a:defRPr>
                <a:solidFill>
                  <a:schemeClr val="tx1"/>
                </a:solidFill>
              </a:defRPr>
            </a:lvl5pPr>
            <a:lvl6pPr marL="0" indent="0">
              <a:spcBef>
                <a:spcPts val="750"/>
              </a:spcBef>
              <a:buFontTx/>
              <a:buNone/>
              <a:defRPr baseline="0">
                <a:solidFill>
                  <a:schemeClr val="tx1"/>
                </a:solidFill>
              </a:defRPr>
            </a:lvl6pPr>
            <a:lvl7pPr marL="0" indent="0">
              <a:spcBef>
                <a:spcPts val="750"/>
              </a:spcBef>
              <a:buFontTx/>
              <a:buNone/>
              <a:defRPr baseline="0">
                <a:solidFill>
                  <a:schemeClr val="tx1"/>
                </a:solidFill>
              </a:defRPr>
            </a:lvl7pPr>
            <a:lvl8pPr marL="0" indent="0">
              <a:spcBef>
                <a:spcPts val="750"/>
              </a:spcBef>
              <a:buFontTx/>
              <a:buNone/>
              <a:defRPr baseline="0">
                <a:solidFill>
                  <a:schemeClr val="tx1"/>
                </a:solidFill>
              </a:defRPr>
            </a:lvl8pPr>
            <a:lvl9pPr marL="0" indent="0">
              <a:spcBef>
                <a:spcPts val="750"/>
              </a:spcBef>
              <a:buFontTx/>
              <a:buNone/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6286500" y="6317033"/>
            <a:ext cx="5334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17" dirty="0">
                <a:solidFill>
                  <a:srgbClr val="000000"/>
                </a:solidFill>
              </a:rPr>
              <a:t>DXC Proprietary and Confidential</a:t>
            </a:r>
          </a:p>
        </p:txBody>
      </p:sp>
      <p:sp>
        <p:nvSpPr>
          <p:cNvPr id="38" name="Freeform 9"/>
          <p:cNvSpPr>
            <a:spLocks noChangeAspect="1"/>
          </p:cNvSpPr>
          <p:nvPr userDrawn="1"/>
        </p:nvSpPr>
        <p:spPr bwMode="black">
          <a:xfrm>
            <a:off x="302366" y="-1"/>
            <a:ext cx="608530" cy="533137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51"/>
            <a:endParaRPr lang="en-US" sz="3840">
              <a:solidFill>
                <a:srgbClr val="000000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19206" y="6095767"/>
            <a:ext cx="2255520" cy="64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1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8191500" y="895350"/>
            <a:ext cx="4000500" cy="50673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2192000" cy="68580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51"/>
              <a:endParaRPr lang="en-US" sz="3840">
                <a:solidFill>
                  <a:srgbClr val="000000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pPr defTabSz="1219151"/>
              <a:endParaRPr lang="en-US" sz="3840">
                <a:solidFill>
                  <a:srgbClr val="000000"/>
                </a:solidFill>
              </a:endParaRPr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571499" y="533400"/>
            <a:ext cx="7239000" cy="2857500"/>
          </a:xfrm>
        </p:spPr>
        <p:txBody>
          <a:bodyPr anchor="b" anchorCtr="0">
            <a:noAutofit/>
          </a:bodyPr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571500" y="3657600"/>
            <a:ext cx="7239001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>
                <a:solidFill>
                  <a:srgbClr val="000000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9906000" y="6317033"/>
            <a:ext cx="1714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5240" anchor="ctr" anchorCtr="0">
            <a:noAutofit/>
          </a:bodyPr>
          <a:lstStyle/>
          <a:p>
            <a:pPr algn="r" defTabSz="683921"/>
            <a:fld id="{03C7D0F0-10D5-4191-B6F4-99306F468FEF}" type="datetime4">
              <a:rPr lang="en-US" sz="1167">
                <a:solidFill>
                  <a:srgbClr val="000000"/>
                </a:solidFill>
              </a:rPr>
              <a:pPr algn="r" defTabSz="683921"/>
              <a:t>March 27, 2019</a:t>
            </a:fld>
            <a:endParaRPr lang="en-US" sz="116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4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71499" y="533136"/>
            <a:ext cx="7239000" cy="2857500"/>
          </a:xfrm>
        </p:spPr>
        <p:txBody>
          <a:bodyPr anchor="b" anchorCtr="0">
            <a:no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571498" y="3657600"/>
            <a:ext cx="7239000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333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19206" y="6095767"/>
            <a:ext cx="2255520" cy="640631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02365" y="-2"/>
            <a:ext cx="608531" cy="53313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51"/>
            <a:endParaRPr lang="en-US" sz="3840">
              <a:solidFill>
                <a:srgbClr val="000000"/>
              </a:solidFill>
            </a:endParaRPr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6286500" y="6317033"/>
            <a:ext cx="5334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17" dirty="0">
                <a:solidFill>
                  <a:srgbClr val="FFFFFF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9906000" y="533400"/>
            <a:ext cx="1714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683921"/>
            <a:fld id="{03C7D0F0-10D5-4191-B6F4-99306F468FEF}" type="datetime4">
              <a:rPr lang="en-US" sz="1167">
                <a:solidFill>
                  <a:srgbClr val="FFFFFF"/>
                </a:solidFill>
              </a:rPr>
              <a:pPr algn="r" defTabSz="683921"/>
              <a:t>March 27, 2019</a:t>
            </a:fld>
            <a:endParaRPr lang="en-US" sz="1167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02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71499" y="533400"/>
            <a:ext cx="7239000" cy="2857500"/>
          </a:xfrm>
        </p:spPr>
        <p:txBody>
          <a:bodyPr anchor="b" anchorCtr="0">
            <a:noAutofit/>
          </a:bodyPr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571499" y="3657600"/>
            <a:ext cx="7239000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333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19206" y="6095767"/>
            <a:ext cx="2255520" cy="640631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02366" y="-1"/>
            <a:ext cx="608530" cy="533137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51"/>
            <a:endParaRPr lang="en-US" sz="3840">
              <a:solidFill>
                <a:srgbClr val="000000"/>
              </a:solidFill>
            </a:endParaRPr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6286500" y="6317033"/>
            <a:ext cx="5334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17" dirty="0">
                <a:solidFill>
                  <a:srgbClr val="000000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9906000" y="533400"/>
            <a:ext cx="1714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683921"/>
            <a:fld id="{03C7D0F0-10D5-4191-B6F4-99306F468FEF}" type="datetime4">
              <a:rPr lang="en-US" sz="1167">
                <a:solidFill>
                  <a:srgbClr val="000000"/>
                </a:solidFill>
              </a:rPr>
              <a:pPr algn="r" defTabSz="683921"/>
              <a:t>March 27, 2019</a:t>
            </a:fld>
            <a:endParaRPr lang="en-US" sz="116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60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714499"/>
            <a:ext cx="11049000" cy="4267730"/>
          </a:xfrm>
        </p:spPr>
        <p:txBody>
          <a:bodyPr numCol="2" spcCol="457200">
            <a:normAutofit/>
          </a:bodyPr>
          <a:lstStyle>
            <a:lvl1pPr marL="380985" indent="-380985">
              <a:spcBef>
                <a:spcPts val="750"/>
              </a:spcBef>
              <a:buFont typeface="+mj-lt"/>
              <a:buAutoNum type="arabicPeriod"/>
              <a:tabLst>
                <a:tab pos="5280872" algn="r"/>
              </a:tabLst>
              <a:defRPr sz="1667"/>
            </a:lvl1pPr>
            <a:lvl2pPr marL="571477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2pPr>
            <a:lvl3pPr marL="761970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3pPr>
            <a:lvl4pPr marL="952462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4pPr>
            <a:lvl5pPr marL="1142954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5pPr>
            <a:lvl6pPr marL="1333447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6pPr>
            <a:lvl7pPr marL="1523939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7pPr>
            <a:lvl8pPr marL="1714431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8pPr>
            <a:lvl9pPr marL="1904924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0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380985" indent="-190492">
              <a:buFont typeface="Arial" pitchFamily="34" charset="0"/>
              <a:buChar char="–"/>
              <a:defRPr/>
            </a:lvl4pPr>
            <a:lvl5pPr marL="571477" indent="-190492">
              <a:buFont typeface="Arial" pitchFamily="34" charset="0"/>
              <a:buChar char="–"/>
              <a:defRPr/>
            </a:lvl5pPr>
            <a:lvl6pPr marL="761970" indent="-190492">
              <a:buFont typeface="Arial" pitchFamily="34" charset="0"/>
              <a:buChar char="–"/>
              <a:defRPr baseline="0"/>
            </a:lvl6pPr>
            <a:lvl7pPr marL="952462" indent="-190492">
              <a:buFont typeface="Arial" pitchFamily="34" charset="0"/>
              <a:buChar char="–"/>
              <a:defRPr baseline="0"/>
            </a:lvl7pPr>
            <a:lvl8pPr marL="1142954" indent="-190492">
              <a:buFont typeface="Arial" pitchFamily="34" charset="0"/>
              <a:buChar char="–"/>
              <a:defRPr baseline="0"/>
            </a:lvl8pPr>
            <a:lvl9pPr marL="1333447" indent="-190492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73592" y="0"/>
            <a:ext cx="468702" cy="410632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51"/>
            <a:endParaRPr lang="en-US" sz="3840">
              <a:solidFill>
                <a:srgbClr val="0000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71500" y="533136"/>
            <a:ext cx="11049000" cy="11813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71500" y="1714500"/>
            <a:ext cx="9334500" cy="426772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3"/>
          <a:stretch>
            <a:fillRect/>
          </a:stretch>
        </p:blipFill>
        <p:spPr bwMode="black">
          <a:xfrm>
            <a:off x="454025" y="6188075"/>
            <a:ext cx="1706880" cy="48480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/>
            <a:fld id="{03C7D0F0-10D5-4191-B6F4-99306F468FEF}" type="datetime4">
              <a:rPr lang="en-US" sz="917">
                <a:solidFill>
                  <a:srgbClr val="000000"/>
                </a:solidFill>
              </a:rPr>
              <a:pPr algn="r" defTabSz="683921"/>
              <a:t>March 27, 2019</a:t>
            </a:fld>
            <a:endParaRPr lang="en-US" sz="917" dirty="0">
              <a:solidFill>
                <a:srgbClr val="000000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/>
            <a:fld id="{18E29826-F105-4F77-B977-03F4A4723A21}" type="slidenum">
              <a:rPr lang="en-US" sz="917" b="1">
                <a:solidFill>
                  <a:srgbClr val="000000"/>
                </a:solidFill>
              </a:rPr>
              <a:pPr algn="r" defTabSz="683921"/>
              <a:t>‹#›</a:t>
            </a:fld>
            <a:endParaRPr lang="en-US" sz="917" b="1" dirty="0">
              <a:solidFill>
                <a:srgbClr val="000000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>
                <a:solidFill>
                  <a:srgbClr val="000000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718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5" r:id="rId31"/>
    <p:sldLayoutId id="2147483696" r:id="rId32"/>
    <p:sldLayoutId id="2147483697" r:id="rId33"/>
    <p:sldLayoutId id="2147483698" r:id="rId34"/>
    <p:sldLayoutId id="2147483699" r:id="rId35"/>
    <p:sldLayoutId id="2147483700" r:id="rId36"/>
    <p:sldLayoutId id="2147483701" r:id="rId37"/>
    <p:sldLayoutId id="2147483702" r:id="rId38"/>
    <p:sldLayoutId id="2147483703" r:id="rId39"/>
    <p:sldLayoutId id="2147483704" r:id="rId40"/>
    <p:sldLayoutId id="2147483705" r:id="rId4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9151" rtl="0" eaLnBrk="1" latinLnBrk="0" hangingPunct="1">
        <a:lnSpc>
          <a:spcPct val="85000"/>
        </a:lnSpc>
        <a:spcBef>
          <a:spcPct val="0"/>
        </a:spcBef>
        <a:buNone/>
        <a:defRPr sz="333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51" rtl="0" eaLnBrk="1" latinLnBrk="0" hangingPunct="1">
        <a:spcBef>
          <a:spcPts val="1000"/>
        </a:spcBef>
        <a:buFontTx/>
        <a:buNone/>
        <a:defRPr sz="1667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51" rtl="0" eaLnBrk="1" latinLnBrk="0" hangingPunct="1">
        <a:spcBef>
          <a:spcPts val="1000"/>
        </a:spcBef>
        <a:buFontTx/>
        <a:buNone/>
        <a:defRPr sz="1667" kern="1200">
          <a:solidFill>
            <a:schemeClr val="tx1"/>
          </a:solidFill>
          <a:latin typeface="+mn-lt"/>
          <a:ea typeface="+mn-ea"/>
          <a:cs typeface="+mn-cs"/>
        </a:defRPr>
      </a:lvl2pPr>
      <a:lvl3pPr marL="190492" indent="-190492" algn="l" defTabSz="1219151" rtl="0" eaLnBrk="1" latinLnBrk="0" hangingPunct="1">
        <a:spcBef>
          <a:spcPts val="1000"/>
        </a:spcBef>
        <a:buFont typeface="Arial" pitchFamily="34" charset="0"/>
        <a:buChar char="•"/>
        <a:tabLst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380985" indent="-190492" algn="l" defTabSz="1219151" rtl="0" eaLnBrk="1" latinLnBrk="0" hangingPunct="1">
        <a:spcBef>
          <a:spcPts val="500"/>
        </a:spcBef>
        <a:buFont typeface="Arial" pitchFamily="34" charset="0"/>
        <a:buChar char="–"/>
        <a:tabLst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571477" indent="-190492" algn="l" defTabSz="1219151" rtl="0" eaLnBrk="1" latinLnBrk="0" hangingPunct="1">
        <a:spcBef>
          <a:spcPts val="500"/>
        </a:spcBef>
        <a:buFont typeface="Arial" pitchFamily="34" charset="0"/>
        <a:buChar char="–"/>
        <a:tabLst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761970" indent="-190492" algn="l" defTabSz="1219151" rtl="0" eaLnBrk="1" latinLnBrk="0" hangingPunct="1">
        <a:spcBef>
          <a:spcPts val="500"/>
        </a:spcBef>
        <a:buFont typeface="Arial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952462" indent="-190492" algn="l" defTabSz="1219151" rtl="0" eaLnBrk="1" latinLnBrk="0" hangingPunct="1">
        <a:spcBef>
          <a:spcPts val="500"/>
        </a:spcBef>
        <a:buFont typeface="Arial" pitchFamily="34" charset="0"/>
        <a:buChar char="–"/>
        <a:tabLst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1142954" indent="-190492" algn="l" defTabSz="1219151" rtl="0" eaLnBrk="1" latinLnBrk="0" hangingPunct="1">
        <a:spcBef>
          <a:spcPts val="500"/>
        </a:spcBef>
        <a:buFont typeface="Arial" pitchFamily="34" charset="0"/>
        <a:buChar char="–"/>
        <a:defRPr sz="1667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333447" indent="-190492" algn="l" defTabSz="1219151" rtl="0" eaLnBrk="1" latinLnBrk="0" hangingPunct="1">
        <a:spcBef>
          <a:spcPts val="500"/>
        </a:spcBef>
        <a:buFont typeface="Arial" pitchFamily="34" charset="0"/>
        <a:buChar char="–"/>
        <a:tabLst/>
        <a:defRPr sz="1667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6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51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27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02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78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54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29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05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>
          <p15:clr>
            <a:srgbClr val="F26B43"/>
          </p15:clr>
        </p15:guide>
        <p15:guide id="2" pos="4608">
          <p15:clr>
            <a:srgbClr val="F26B43"/>
          </p15:clr>
        </p15:guide>
        <p15:guide id="3" pos="432">
          <p15:clr>
            <a:srgbClr val="F26B43"/>
          </p15:clr>
        </p15:guide>
        <p15:guide id="4" pos="3024">
          <p15:clr>
            <a:srgbClr val="F26B43"/>
          </p15:clr>
        </p15:guide>
        <p15:guide id="5" pos="3312">
          <p15:clr>
            <a:srgbClr val="F26B43"/>
          </p15:clr>
        </p15:guide>
        <p15:guide id="6" pos="4464">
          <p15:clr>
            <a:srgbClr val="F26B43"/>
          </p15:clr>
        </p15:guide>
        <p15:guide id="7" pos="4752">
          <p15:clr>
            <a:srgbClr val="F26B43"/>
          </p15:clr>
        </p15:guide>
        <p15:guide id="8" pos="5904">
          <p15:clr>
            <a:srgbClr val="F26B43"/>
          </p15:clr>
        </p15:guide>
        <p15:guide id="9" pos="6192">
          <p15:clr>
            <a:srgbClr val="F26B43"/>
          </p15:clr>
        </p15:guide>
        <p15:guide id="10" pos="7488">
          <p15:clr>
            <a:srgbClr val="F26B43"/>
          </p15:clr>
        </p15:guide>
        <p15:guide id="11" pos="8784">
          <p15:clr>
            <a:srgbClr val="F26B43"/>
          </p15:clr>
        </p15:guide>
        <p15:guide id="12" orient="horz" pos="1296">
          <p15:clr>
            <a:srgbClr val="F26B43"/>
          </p15:clr>
        </p15:guide>
        <p15:guide id="13" orient="horz" pos="4522">
          <p15:clr>
            <a:srgbClr val="F26B43"/>
          </p15:clr>
        </p15:guide>
        <p15:guide id="14" orient="horz" pos="48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xmundi.com/commodities/?commodity=corn" TargetMode="External"/><Relationship Id="rId2" Type="http://schemas.openxmlformats.org/officeDocument/2006/relationships/hyperlink" Target="https://fred.stlouisfed.org/series/DEXBZUS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indexmundi.com/commodities/?commodity=soybean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7496" y="173105"/>
            <a:ext cx="8382000" cy="3264408"/>
          </a:xfrm>
        </p:spPr>
        <p:txBody>
          <a:bodyPr/>
          <a:lstStyle/>
          <a:p>
            <a:pPr algn="ctr"/>
            <a:r>
              <a:rPr lang="en-US" dirty="0"/>
              <a:t>VLI – Excess Export Forecasting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3776" y="5266944"/>
            <a:ext cx="421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DXC - Analytics Data Labs</a:t>
            </a:r>
          </a:p>
        </p:txBody>
      </p:sp>
    </p:spTree>
    <p:extLst>
      <p:ext uri="{BB962C8B-B14F-4D97-AF65-F5344CB8AC3E}">
        <p14:creationId xmlns:p14="http://schemas.microsoft.com/office/powerpoint/2010/main" val="43732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FCF7C7-6507-4A82-B733-B3AEDE7E4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137" y="422030"/>
            <a:ext cx="4984140" cy="16299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4380F8-950F-44E6-AB3E-674BE7515D5C}"/>
              </a:ext>
            </a:extLst>
          </p:cNvPr>
          <p:cNvSpPr txBox="1"/>
          <p:nvPr/>
        </p:nvSpPr>
        <p:spPr>
          <a:xfrm flipH="1">
            <a:off x="1390940" y="1287260"/>
            <a:ext cx="144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Bahia (BA)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C42B5F-F51C-4EB1-9518-305BC1AF8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001" y="2256254"/>
            <a:ext cx="4867275" cy="16299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E1B8E7-7C82-4EAE-AC2A-AD7C1E8C9DB7}"/>
              </a:ext>
            </a:extLst>
          </p:cNvPr>
          <p:cNvSpPr txBox="1"/>
          <p:nvPr/>
        </p:nvSpPr>
        <p:spPr>
          <a:xfrm flipH="1">
            <a:off x="1390940" y="2921729"/>
            <a:ext cx="144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Goias</a:t>
            </a:r>
            <a:r>
              <a:rPr lang="en-US" b="1" dirty="0"/>
              <a:t> (GO)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00A0E9-E102-4FC4-BBB1-0BD1616DB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000" y="4204189"/>
            <a:ext cx="4867275" cy="14580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7E496C-BE4D-4D44-9EA2-30D0E0A05725}"/>
              </a:ext>
            </a:extLst>
          </p:cNvPr>
          <p:cNvSpPr txBox="1"/>
          <p:nvPr/>
        </p:nvSpPr>
        <p:spPr>
          <a:xfrm flipH="1">
            <a:off x="1239715" y="4748551"/>
            <a:ext cx="187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Maranhao</a:t>
            </a:r>
            <a:r>
              <a:rPr lang="en-US" b="1" dirty="0"/>
              <a:t> (MA)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084222-2DE2-478D-B12F-37A573F4B9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91"/>
          <a:stretch/>
        </p:blipFill>
        <p:spPr>
          <a:xfrm>
            <a:off x="9467481" y="990913"/>
            <a:ext cx="1047751" cy="9620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E1FA07-808D-43BB-9A3C-09B8B9F677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0125" y="2725395"/>
            <a:ext cx="942975" cy="762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D9C39A-C1F5-4F0F-A563-1AF72FE7C8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7481" y="4490304"/>
            <a:ext cx="10858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6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14380F8-950F-44E6-AB3E-674BE7515D5C}"/>
              </a:ext>
            </a:extLst>
          </p:cNvPr>
          <p:cNvSpPr txBox="1"/>
          <p:nvPr/>
        </p:nvSpPr>
        <p:spPr>
          <a:xfrm flipH="1">
            <a:off x="1118455" y="1195754"/>
            <a:ext cx="221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Matogrosso</a:t>
            </a:r>
            <a:r>
              <a:rPr lang="en-US" b="1" dirty="0"/>
              <a:t> (MT)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1B8E7-7C82-4EAE-AC2A-AD7C1E8C9DB7}"/>
              </a:ext>
            </a:extLst>
          </p:cNvPr>
          <p:cNvSpPr txBox="1"/>
          <p:nvPr/>
        </p:nvSpPr>
        <p:spPr>
          <a:xfrm flipH="1">
            <a:off x="486142" y="2930520"/>
            <a:ext cx="288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Matogrosso</a:t>
            </a:r>
            <a:r>
              <a:rPr lang="en-US" b="1" dirty="0"/>
              <a:t> Do Sul (MS)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7E496C-BE4D-4D44-9EA2-30D0E0A05725}"/>
              </a:ext>
            </a:extLst>
          </p:cNvPr>
          <p:cNvSpPr txBox="1"/>
          <p:nvPr/>
        </p:nvSpPr>
        <p:spPr>
          <a:xfrm flipH="1">
            <a:off x="1078890" y="4831757"/>
            <a:ext cx="2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Minas Gerais (MG)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4E7DA7-4C8B-4E62-BE8A-89FF1FD5A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000" y="380780"/>
            <a:ext cx="4961427" cy="16299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C4FBCE-954E-4BCB-9317-5D5AE50EC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000" y="2160881"/>
            <a:ext cx="4961427" cy="18734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4928D9-3831-44CC-AD14-1759D2922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111" y="4176417"/>
            <a:ext cx="4961427" cy="1873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3C9232-A238-452A-A967-0DEC3F0AD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6069" y="985132"/>
            <a:ext cx="895350" cy="790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61888F-8295-4C99-8B72-A21406E206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2258" y="2914089"/>
            <a:ext cx="942975" cy="771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FD7047-7718-40D1-8FE5-748EFF49F1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4157" y="4679750"/>
            <a:ext cx="10191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2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14380F8-950F-44E6-AB3E-674BE7515D5C}"/>
              </a:ext>
            </a:extLst>
          </p:cNvPr>
          <p:cNvSpPr txBox="1"/>
          <p:nvPr/>
        </p:nvSpPr>
        <p:spPr>
          <a:xfrm flipH="1">
            <a:off x="1118455" y="1195754"/>
            <a:ext cx="221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Parana (PR)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1B8E7-7C82-4EAE-AC2A-AD7C1E8C9DB7}"/>
              </a:ext>
            </a:extLst>
          </p:cNvPr>
          <p:cNvSpPr txBox="1"/>
          <p:nvPr/>
        </p:nvSpPr>
        <p:spPr>
          <a:xfrm flipH="1">
            <a:off x="486142" y="2930520"/>
            <a:ext cx="288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Rio Grande Do Sul (RS)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7E496C-BE4D-4D44-9EA2-30D0E0A05725}"/>
              </a:ext>
            </a:extLst>
          </p:cNvPr>
          <p:cNvSpPr txBox="1"/>
          <p:nvPr/>
        </p:nvSpPr>
        <p:spPr>
          <a:xfrm flipH="1">
            <a:off x="1078890" y="4831757"/>
            <a:ext cx="2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Rondonia</a:t>
            </a:r>
            <a:r>
              <a:rPr lang="en-US" b="1" dirty="0"/>
              <a:t> (RO)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6A58D-6571-44A7-BCD2-0359BA874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572" y="145345"/>
            <a:ext cx="4961427" cy="1873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AE877D-9DB0-471C-8C93-FC920DB38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572" y="2151634"/>
            <a:ext cx="5107966" cy="1873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70CA70-12B8-40E5-9A04-3D127D846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598" y="4157923"/>
            <a:ext cx="5107966" cy="18734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F50531-8CF5-477D-9257-BDD209C9E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2151" y="918457"/>
            <a:ext cx="923925" cy="923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BDCC9D-263B-443D-975B-886F67F9ED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6805" y="2852177"/>
            <a:ext cx="990600" cy="8953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233D8-E762-4F94-A82B-49FEC8FEF5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6805" y="4758176"/>
            <a:ext cx="9906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0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14380F8-950F-44E6-AB3E-674BE7515D5C}"/>
              </a:ext>
            </a:extLst>
          </p:cNvPr>
          <p:cNvSpPr txBox="1"/>
          <p:nvPr/>
        </p:nvSpPr>
        <p:spPr>
          <a:xfrm flipH="1">
            <a:off x="791308" y="1195754"/>
            <a:ext cx="25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Santa Catarina (SC)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1B8E7-7C82-4EAE-AC2A-AD7C1E8C9DB7}"/>
              </a:ext>
            </a:extLst>
          </p:cNvPr>
          <p:cNvSpPr txBox="1"/>
          <p:nvPr/>
        </p:nvSpPr>
        <p:spPr>
          <a:xfrm flipH="1">
            <a:off x="958362" y="3012624"/>
            <a:ext cx="241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Sao Paulo (SP)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7E496C-BE4D-4D44-9EA2-30D0E0A05725}"/>
              </a:ext>
            </a:extLst>
          </p:cNvPr>
          <p:cNvSpPr txBox="1"/>
          <p:nvPr/>
        </p:nvSpPr>
        <p:spPr>
          <a:xfrm flipH="1">
            <a:off x="1078890" y="4831757"/>
            <a:ext cx="2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Tocantins (TO)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C551D2-DC42-4E8F-B786-E7395E629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680" y="392238"/>
            <a:ext cx="5107966" cy="17652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B72337-928E-4545-A797-D67F46DB9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908" y="2260569"/>
            <a:ext cx="5073346" cy="18734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0C65A0-90D6-4461-A4C0-6F6ECA683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5908" y="4237052"/>
            <a:ext cx="5150554" cy="18734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B2BE20-8DE6-49E9-ADA7-88AA4F6D5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0620" y="966082"/>
            <a:ext cx="876300" cy="828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2CD438-3C0F-48B0-BFC5-AC56AA89DF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9412" y="2811527"/>
            <a:ext cx="985838" cy="771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CB6B59-0ED5-4666-9171-A8B3FA1870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9412" y="4615569"/>
            <a:ext cx="10096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14380F8-950F-44E6-AB3E-674BE7515D5C}"/>
              </a:ext>
            </a:extLst>
          </p:cNvPr>
          <p:cNvSpPr txBox="1"/>
          <p:nvPr/>
        </p:nvSpPr>
        <p:spPr>
          <a:xfrm flipH="1">
            <a:off x="1695445" y="2350985"/>
            <a:ext cx="129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Piaui</a:t>
            </a:r>
            <a:r>
              <a:rPr lang="en-US" b="1" dirty="0"/>
              <a:t> (PI)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5343E-EC12-467C-8C09-26E3F146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116" y="1471926"/>
            <a:ext cx="5175372" cy="19873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05074C-C7F5-45F4-8DA3-21E914EED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619" y="2121313"/>
            <a:ext cx="9429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7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615F-DB9C-4494-A1C1-9F3B63CEE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Milho</a:t>
            </a:r>
            <a:r>
              <a:rPr lang="en-US" dirty="0"/>
              <a:t> 1 Production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5F36A-D966-4050-8C05-42BFA6CB8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Comparison of Actual Data with Fitted Data</a:t>
            </a:r>
          </a:p>
        </p:txBody>
      </p:sp>
    </p:spTree>
    <p:extLst>
      <p:ext uri="{BB962C8B-B14F-4D97-AF65-F5344CB8AC3E}">
        <p14:creationId xmlns:p14="http://schemas.microsoft.com/office/powerpoint/2010/main" val="361908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14380F8-950F-44E6-AB3E-674BE7515D5C}"/>
              </a:ext>
            </a:extLst>
          </p:cNvPr>
          <p:cNvSpPr txBox="1"/>
          <p:nvPr/>
        </p:nvSpPr>
        <p:spPr>
          <a:xfrm flipH="1">
            <a:off x="1352732" y="1193491"/>
            <a:ext cx="16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Bahia (BA)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1B8E7-7C82-4EAE-AC2A-AD7C1E8C9DB7}"/>
              </a:ext>
            </a:extLst>
          </p:cNvPr>
          <p:cNvSpPr txBox="1"/>
          <p:nvPr/>
        </p:nvSpPr>
        <p:spPr>
          <a:xfrm flipH="1">
            <a:off x="1409882" y="3068460"/>
            <a:ext cx="151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Goias</a:t>
            </a:r>
            <a:r>
              <a:rPr lang="en-US" b="1" dirty="0"/>
              <a:t> (GO)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7E496C-BE4D-4D44-9EA2-30D0E0A05725}"/>
              </a:ext>
            </a:extLst>
          </p:cNvPr>
          <p:cNvSpPr txBox="1"/>
          <p:nvPr/>
        </p:nvSpPr>
        <p:spPr>
          <a:xfrm flipH="1">
            <a:off x="1251920" y="5063244"/>
            <a:ext cx="190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Maranhao</a:t>
            </a:r>
            <a:r>
              <a:rPr lang="en-US" b="1" dirty="0"/>
              <a:t> (MA)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E3B7C-B854-4D15-BEC7-D33AFC10B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908" y="284086"/>
            <a:ext cx="5073346" cy="1873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3DE291-2CF3-4A15-BD34-328390A63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908" y="2259623"/>
            <a:ext cx="5150554" cy="1977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13C2E2-51B9-4BAB-8ECB-11125C655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512" y="4339146"/>
            <a:ext cx="5150554" cy="19774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6D3F3D-2646-40B0-8FE5-4E2E413B0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725" y="959057"/>
            <a:ext cx="1152525" cy="838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431B1A-0E7D-442A-A2D7-97B3DF440E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9875" y="2862262"/>
            <a:ext cx="1095375" cy="9048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A50EBB-0A72-4DDE-8B8B-D36D57879E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8152" y="4688132"/>
            <a:ext cx="1022471" cy="94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5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14380F8-950F-44E6-AB3E-674BE7515D5C}"/>
              </a:ext>
            </a:extLst>
          </p:cNvPr>
          <p:cNvSpPr txBox="1"/>
          <p:nvPr/>
        </p:nvSpPr>
        <p:spPr>
          <a:xfrm flipH="1">
            <a:off x="862287" y="1195753"/>
            <a:ext cx="220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Minas </a:t>
            </a:r>
            <a:r>
              <a:rPr lang="en-US" b="1" dirty="0" err="1"/>
              <a:t>Gerias</a:t>
            </a:r>
            <a:r>
              <a:rPr lang="en-US" b="1" dirty="0"/>
              <a:t> (MG)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1B8E7-7C82-4EAE-AC2A-AD7C1E8C9DB7}"/>
              </a:ext>
            </a:extLst>
          </p:cNvPr>
          <p:cNvSpPr txBox="1"/>
          <p:nvPr/>
        </p:nvSpPr>
        <p:spPr>
          <a:xfrm flipH="1">
            <a:off x="1409882" y="3068460"/>
            <a:ext cx="151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Parana (PR)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7E496C-BE4D-4D44-9EA2-30D0E0A05725}"/>
              </a:ext>
            </a:extLst>
          </p:cNvPr>
          <p:cNvSpPr txBox="1"/>
          <p:nvPr/>
        </p:nvSpPr>
        <p:spPr>
          <a:xfrm flipH="1">
            <a:off x="691638" y="5055348"/>
            <a:ext cx="277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Rio Grande Do Sul (RS)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B52C29-CB4A-42B5-9AA6-7AF13A055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92" y="313916"/>
            <a:ext cx="5150554" cy="18436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E8B160-C239-481C-B83B-CE2F7AF68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908" y="2263152"/>
            <a:ext cx="5189158" cy="19307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41AEA6-D1DD-44B1-A738-07DDC6F6B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243" y="4318208"/>
            <a:ext cx="5189158" cy="18436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29BEDB-373E-4240-87D1-7E6E1C0C9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9943" y="942268"/>
            <a:ext cx="952500" cy="8096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4E44F0-4820-4664-82AF-57B224F224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1787" y="2909887"/>
            <a:ext cx="1104900" cy="8096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1744A4-34F8-4A2F-A28D-5921352F49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8204" y="4877506"/>
            <a:ext cx="10096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0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14380F8-950F-44E6-AB3E-674BE7515D5C}"/>
              </a:ext>
            </a:extLst>
          </p:cNvPr>
          <p:cNvSpPr txBox="1"/>
          <p:nvPr/>
        </p:nvSpPr>
        <p:spPr>
          <a:xfrm flipH="1">
            <a:off x="862287" y="2224453"/>
            <a:ext cx="235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Santa Catarina (SC)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1B8E7-7C82-4EAE-AC2A-AD7C1E8C9DB7}"/>
              </a:ext>
            </a:extLst>
          </p:cNvPr>
          <p:cNvSpPr txBox="1"/>
          <p:nvPr/>
        </p:nvSpPr>
        <p:spPr>
          <a:xfrm flipH="1">
            <a:off x="1167455" y="4154250"/>
            <a:ext cx="195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Sao Paulo (SP)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3AF25E-6990-4A52-A6E7-D4B7397E2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725" y="1259063"/>
            <a:ext cx="5400675" cy="1930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B50AA3-11D7-4279-AD08-18F33F9BC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662" y="3349922"/>
            <a:ext cx="5400675" cy="1977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95C846-F65A-4930-B2F0-F859C6F0A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743" y="1985256"/>
            <a:ext cx="1019175" cy="847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E0CD95-F983-4AE3-88BD-F10A135F8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743" y="3891241"/>
            <a:ext cx="10668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7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615F-DB9C-4494-A1C1-9F3B63CEE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Milho</a:t>
            </a:r>
            <a:r>
              <a:rPr lang="en-US" dirty="0"/>
              <a:t> 2 Production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5F36A-D966-4050-8C05-42BFA6CB8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Comparison of Actual Data with Fitted Data</a:t>
            </a:r>
          </a:p>
        </p:txBody>
      </p:sp>
    </p:spTree>
    <p:extLst>
      <p:ext uri="{BB962C8B-B14F-4D97-AF65-F5344CB8AC3E}">
        <p14:creationId xmlns:p14="http://schemas.microsoft.com/office/powerpoint/2010/main" val="132690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49509" y="335604"/>
            <a:ext cx="3831296" cy="3826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5" name="Pentagon 4"/>
          <p:cNvSpPr/>
          <p:nvPr/>
        </p:nvSpPr>
        <p:spPr>
          <a:xfrm>
            <a:off x="1749234" y="1504852"/>
            <a:ext cx="1618488" cy="616556"/>
          </a:xfrm>
          <a:prstGeom prst="homePlat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SPRINT 1</a:t>
            </a:r>
          </a:p>
        </p:txBody>
      </p:sp>
      <p:sp>
        <p:nvSpPr>
          <p:cNvPr id="6" name="Pentagon 5"/>
          <p:cNvSpPr/>
          <p:nvPr/>
        </p:nvSpPr>
        <p:spPr>
          <a:xfrm>
            <a:off x="5255913" y="1501378"/>
            <a:ext cx="1618488" cy="620030"/>
          </a:xfrm>
          <a:prstGeom prst="homePlat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SPRINT 2</a:t>
            </a:r>
          </a:p>
        </p:txBody>
      </p:sp>
      <p:sp>
        <p:nvSpPr>
          <p:cNvPr id="7" name="Pentagon 6"/>
          <p:cNvSpPr/>
          <p:nvPr/>
        </p:nvSpPr>
        <p:spPr>
          <a:xfrm>
            <a:off x="8985186" y="1501378"/>
            <a:ext cx="1618488" cy="620030"/>
          </a:xfrm>
          <a:prstGeom prst="homePlat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SPRINT 3</a:t>
            </a:r>
          </a:p>
        </p:txBody>
      </p:sp>
      <p:sp>
        <p:nvSpPr>
          <p:cNvPr id="8" name="Rectangle 7"/>
          <p:cNvSpPr/>
          <p:nvPr/>
        </p:nvSpPr>
        <p:spPr>
          <a:xfrm>
            <a:off x="1747392" y="2907378"/>
            <a:ext cx="1618488" cy="5275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51"/>
            <a:r>
              <a:rPr lang="en-US" sz="1600" b="1" dirty="0">
                <a:solidFill>
                  <a:schemeClr val="tx1"/>
                </a:solidFill>
              </a:rPr>
              <a:t>Route Price Forecast</a:t>
            </a:r>
          </a:p>
        </p:txBody>
      </p:sp>
      <p:sp>
        <p:nvSpPr>
          <p:cNvPr id="9" name="Rectangle 8"/>
          <p:cNvSpPr/>
          <p:nvPr/>
        </p:nvSpPr>
        <p:spPr>
          <a:xfrm>
            <a:off x="5255913" y="2904578"/>
            <a:ext cx="1618488" cy="8444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51"/>
            <a:r>
              <a:rPr lang="en-US" sz="1600" b="1" dirty="0">
                <a:solidFill>
                  <a:schemeClr val="tx1"/>
                </a:solidFill>
              </a:rPr>
              <a:t>Excess Exportable Forecast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85186" y="2904578"/>
            <a:ext cx="1618488" cy="8444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51"/>
            <a:r>
              <a:rPr lang="en-US" sz="1600" b="1" dirty="0">
                <a:solidFill>
                  <a:schemeClr val="tx1"/>
                </a:solidFill>
              </a:rPr>
              <a:t>Allocation / Optimization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297680" y="1143000"/>
            <a:ext cx="0" cy="4352544"/>
          </a:xfrm>
          <a:prstGeom prst="line">
            <a:avLst/>
          </a:prstGeom>
          <a:ln w="19050" cap="sq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941181" y="1150537"/>
            <a:ext cx="0" cy="4352544"/>
          </a:xfrm>
          <a:prstGeom prst="line">
            <a:avLst/>
          </a:prstGeom>
          <a:ln w="19050" cap="sq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772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FE1B8E7-7C82-4EAE-AC2A-AD7C1E8C9DB7}"/>
              </a:ext>
            </a:extLst>
          </p:cNvPr>
          <p:cNvSpPr txBox="1"/>
          <p:nvPr/>
        </p:nvSpPr>
        <p:spPr>
          <a:xfrm flipH="1">
            <a:off x="1358069" y="1578610"/>
            <a:ext cx="151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Goias</a:t>
            </a:r>
            <a:r>
              <a:rPr lang="en-US" b="1" dirty="0"/>
              <a:t> (GO)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7E496C-BE4D-4D44-9EA2-30D0E0A05725}"/>
              </a:ext>
            </a:extLst>
          </p:cNvPr>
          <p:cNvSpPr txBox="1"/>
          <p:nvPr/>
        </p:nvSpPr>
        <p:spPr>
          <a:xfrm flipH="1">
            <a:off x="979805" y="3736703"/>
            <a:ext cx="226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Mato Grosso (MT)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66E043-2768-48CB-BD02-C237CBB27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986" y="774562"/>
            <a:ext cx="5150554" cy="19774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31B300-F5E3-44CB-A91A-C7E0421C9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986" y="2856194"/>
            <a:ext cx="5150554" cy="21303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F464B1-C0C9-4D23-BCB8-A61E381E1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5220" y="1428067"/>
            <a:ext cx="1019175" cy="828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900FFA-3572-4635-B7B6-6FE8E8A35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8151" y="3676648"/>
            <a:ext cx="10572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FE1B8E7-7C82-4EAE-AC2A-AD7C1E8C9DB7}"/>
              </a:ext>
            </a:extLst>
          </p:cNvPr>
          <p:cNvSpPr txBox="1"/>
          <p:nvPr/>
        </p:nvSpPr>
        <p:spPr>
          <a:xfrm flipH="1">
            <a:off x="457200" y="1694303"/>
            <a:ext cx="292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Matogrosso</a:t>
            </a:r>
            <a:r>
              <a:rPr lang="en-US" b="1" dirty="0"/>
              <a:t> Do Sul (MS)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7E496C-BE4D-4D44-9EA2-30D0E0A05725}"/>
              </a:ext>
            </a:extLst>
          </p:cNvPr>
          <p:cNvSpPr txBox="1"/>
          <p:nvPr/>
        </p:nvSpPr>
        <p:spPr>
          <a:xfrm flipH="1">
            <a:off x="979805" y="3771192"/>
            <a:ext cx="226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Parana (PR)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EBC8B2-ADD0-4103-9149-E4A84B888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986" y="629129"/>
            <a:ext cx="5150555" cy="2130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0D6DC7-3A31-4D15-9671-CE93D6C58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986" y="2935271"/>
            <a:ext cx="5150555" cy="2041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FE5A7C-9349-4CB4-B714-751EA66DD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3658" y="1417006"/>
            <a:ext cx="942975" cy="923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F999D5-3FA9-458F-A045-79E51A65A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033" y="3512945"/>
            <a:ext cx="9906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7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B2902-0FD4-4034-8D77-C5E689296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DXC Technology</a:t>
            </a:r>
          </a:p>
        </p:txBody>
      </p:sp>
    </p:spTree>
    <p:extLst>
      <p:ext uri="{BB962C8B-B14F-4D97-AF65-F5344CB8AC3E}">
        <p14:creationId xmlns:p14="http://schemas.microsoft.com/office/powerpoint/2010/main" val="109540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56680" y="2432303"/>
            <a:ext cx="8382000" cy="1050929"/>
          </a:xfrm>
        </p:spPr>
        <p:txBody>
          <a:bodyPr/>
          <a:lstStyle/>
          <a:p>
            <a:pPr algn="ctr"/>
            <a:r>
              <a:rPr lang="en-US" dirty="0"/>
              <a:t>Production Forecasting</a:t>
            </a:r>
          </a:p>
        </p:txBody>
      </p:sp>
    </p:spTree>
    <p:extLst>
      <p:ext uri="{BB962C8B-B14F-4D97-AF65-F5344CB8AC3E}">
        <p14:creationId xmlns:p14="http://schemas.microsoft.com/office/powerpoint/2010/main" val="303902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871851" y="3804184"/>
            <a:ext cx="2364153" cy="224676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en-US" sz="1400" u="sng" dirty="0"/>
          </a:p>
          <a:p>
            <a:endParaRPr lang="en-US" sz="1400" u="sng" dirty="0"/>
          </a:p>
          <a:p>
            <a:endParaRPr lang="en-US" sz="1400" u="sng" dirty="0"/>
          </a:p>
          <a:p>
            <a:endParaRPr lang="en-US" sz="1400" u="sn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Real vs USD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Interest Rate Monthly </a:t>
            </a:r>
            <a:endParaRPr lang="en-US" sz="14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Soja</a:t>
            </a:r>
            <a:r>
              <a:rPr lang="en-US" sz="1400" dirty="0"/>
              <a:t> and </a:t>
            </a:r>
            <a:r>
              <a:rPr lang="en-US" sz="1400" dirty="0" err="1"/>
              <a:t>Milho</a:t>
            </a:r>
            <a:r>
              <a:rPr lang="en-US" sz="1400" dirty="0"/>
              <a:t> International Prices</a:t>
            </a:r>
          </a:p>
          <a:p>
            <a:endParaRPr lang="en-US" sz="1400" dirty="0"/>
          </a:p>
          <a:p>
            <a:r>
              <a:rPr lang="en-US" sz="1400" dirty="0"/>
              <a:t>Source: Trading Economics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54446" y="1345764"/>
            <a:ext cx="2017776" cy="5260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825005" y="4228799"/>
            <a:ext cx="1719072" cy="2209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Harvest Area</a:t>
            </a:r>
          </a:p>
        </p:txBody>
      </p:sp>
      <p:sp>
        <p:nvSpPr>
          <p:cNvPr id="8" name="Rectangle 7"/>
          <p:cNvSpPr/>
          <p:nvPr/>
        </p:nvSpPr>
        <p:spPr>
          <a:xfrm>
            <a:off x="727469" y="3877012"/>
            <a:ext cx="1914144" cy="2839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Plantation Area</a:t>
            </a:r>
          </a:p>
        </p:txBody>
      </p:sp>
      <p:sp>
        <p:nvSpPr>
          <p:cNvPr id="9" name="Rectangle 8"/>
          <p:cNvSpPr/>
          <p:nvPr/>
        </p:nvSpPr>
        <p:spPr>
          <a:xfrm>
            <a:off x="7882128" y="4914641"/>
            <a:ext cx="2160771" cy="354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Weather Conditions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34004" y="3958300"/>
            <a:ext cx="1784889" cy="5000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Macro-Economic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46696" y="5343749"/>
            <a:ext cx="3950032" cy="30777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Rainfall, Temperature, Latitude, Longitude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46696" y="5754619"/>
            <a:ext cx="2889328" cy="30777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Droughts, Floods, Hurricanes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61465" y="1991459"/>
            <a:ext cx="1044857" cy="30777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Year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40948" y="1986543"/>
            <a:ext cx="896803" cy="30777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State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69848" y="1242937"/>
            <a:ext cx="3548989" cy="18832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28266" y="4840341"/>
            <a:ext cx="5110878" cy="1338792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026448" y="80955"/>
            <a:ext cx="3831296" cy="3826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Sources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91036" y="1992231"/>
            <a:ext cx="1031163" cy="73866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Soja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Milho1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Milho2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27177" y="2787624"/>
            <a:ext cx="2313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Source: </a:t>
            </a:r>
            <a:r>
              <a:rPr lang="en-US" sz="1600" dirty="0" err="1"/>
              <a:t>Agroconsult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1304657" y="632122"/>
            <a:ext cx="3079369" cy="472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Significant for Model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183938" y="636859"/>
            <a:ext cx="3310128" cy="4723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Tested but Insignificant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549" y="5415317"/>
            <a:ext cx="2313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Source: </a:t>
            </a:r>
            <a:r>
              <a:rPr lang="en-US" sz="1600" dirty="0" err="1"/>
              <a:t>Agroconsult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1184474" y="4596501"/>
            <a:ext cx="1044857" cy="30777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Month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84474" y="4964663"/>
            <a:ext cx="896803" cy="30777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State</a:t>
            </a:r>
          </a:p>
        </p:txBody>
      </p:sp>
      <p:sp>
        <p:nvSpPr>
          <p:cNvPr id="48" name="Down Arrow 47"/>
          <p:cNvSpPr/>
          <p:nvPr/>
        </p:nvSpPr>
        <p:spPr>
          <a:xfrm>
            <a:off x="3817811" y="3179436"/>
            <a:ext cx="441359" cy="571491"/>
          </a:xfrm>
          <a:prstGeom prst="downArrow">
            <a:avLst/>
          </a:prstGeom>
          <a:solidFill>
            <a:srgbClr val="00B050"/>
          </a:solidFill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328266" y="1194277"/>
            <a:ext cx="5110878" cy="353943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en-US" sz="1400" u="sng" dirty="0"/>
          </a:p>
          <a:p>
            <a:endParaRPr lang="en-US" sz="1400" u="sng" dirty="0"/>
          </a:p>
          <a:p>
            <a:endParaRPr lang="en-US" sz="1400" u="sn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Yuan vs USD Monthly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GDP Yearly, Inflation Monthly, Population State-wise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Fertilizer Prices of DAP, MOP Potash, Rock Phosphate, TSP, Urea (Monthly International Prices in USD per ton)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Export / Import: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Brazil Export and Import of Milho1&amp;2, </a:t>
            </a:r>
            <a:r>
              <a:rPr lang="en-US" sz="1400" dirty="0" err="1"/>
              <a:t>Soja</a:t>
            </a:r>
            <a:r>
              <a:rPr lang="en-US" sz="1400" dirty="0"/>
              <a:t> (Monthly)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US Export of Milho1&amp;2, </a:t>
            </a:r>
            <a:r>
              <a:rPr lang="en-US" sz="1400" dirty="0" err="1"/>
              <a:t>Soja</a:t>
            </a:r>
            <a:r>
              <a:rPr lang="en-US" sz="1400" dirty="0"/>
              <a:t> (Monthly / Yearly)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China Import of </a:t>
            </a:r>
            <a:r>
              <a:rPr lang="en-US" sz="1400" dirty="0" err="1"/>
              <a:t>Soja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Argentina Export of </a:t>
            </a:r>
            <a:r>
              <a:rPr lang="en-US" sz="1400" dirty="0" err="1"/>
              <a:t>Milho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4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CBOT International Prices of </a:t>
            </a:r>
            <a:r>
              <a:rPr lang="en-US" sz="1400" dirty="0" err="1"/>
              <a:t>Soja</a:t>
            </a:r>
            <a:r>
              <a:rPr lang="en-US" sz="1400" dirty="0"/>
              <a:t> and </a:t>
            </a:r>
            <a:r>
              <a:rPr lang="en-US" sz="1400" dirty="0" err="1"/>
              <a:t>Milho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7995315" y="1264396"/>
            <a:ext cx="1687375" cy="518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Macro-Economic 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6344" y="548640"/>
            <a:ext cx="4956048" cy="563049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193764" y="554197"/>
            <a:ext cx="5364252" cy="57002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/>
          <p:cNvSpPr/>
          <p:nvPr/>
        </p:nvSpPr>
        <p:spPr>
          <a:xfrm>
            <a:off x="1506496" y="3207651"/>
            <a:ext cx="441359" cy="545075"/>
          </a:xfrm>
          <a:prstGeom prst="downArrow">
            <a:avLst/>
          </a:prstGeom>
          <a:solidFill>
            <a:srgbClr val="00B050"/>
          </a:solidFill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53650" y="3804184"/>
            <a:ext cx="2147053" cy="1949687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5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0" grpId="0" animBg="1"/>
      <p:bldP spid="7" grpId="0" animBg="1"/>
      <p:bldP spid="8" grpId="0" animBg="1"/>
      <p:bldP spid="9" grpId="0" animBg="1"/>
      <p:bldP spid="13" grpId="0" animBg="1"/>
      <p:bldP spid="5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5" grpId="0"/>
      <p:bldP spid="37" grpId="0" animBg="1"/>
      <p:bldP spid="2" grpId="0"/>
      <p:bldP spid="38" grpId="0" animBg="1"/>
      <p:bldP spid="42" grpId="0" animBg="1"/>
      <p:bldP spid="44" grpId="0"/>
      <p:bldP spid="45" grpId="0" animBg="1"/>
      <p:bldP spid="46" grpId="0" animBg="1"/>
      <p:bldP spid="48" grpId="0" animBg="1"/>
      <p:bldP spid="49" grpId="0" animBg="1"/>
      <p:bldP spid="50" grpId="0" animBg="1"/>
      <p:bldP spid="11" grpId="0" animBg="1"/>
      <p:bldP spid="51" grpId="0" animBg="1"/>
      <p:bldP spid="52" grpId="0" animBg="1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animation planting see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37" y="2784259"/>
            <a:ext cx="2679846" cy="127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685" y="2820299"/>
            <a:ext cx="1500846" cy="114273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5497" y="319328"/>
            <a:ext cx="3831296" cy="3826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Modeling Approach</a:t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26729" y="4875887"/>
            <a:ext cx="1788768" cy="6217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066829" y="1353948"/>
            <a:ext cx="2505957" cy="7646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03339" y="4989378"/>
            <a:ext cx="1351984" cy="388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Productivity</a:t>
            </a:r>
          </a:p>
        </p:txBody>
      </p:sp>
      <p:sp>
        <p:nvSpPr>
          <p:cNvPr id="14" name="Down Arrow 13"/>
          <p:cNvSpPr/>
          <p:nvPr/>
        </p:nvSpPr>
        <p:spPr>
          <a:xfrm rot="10800000">
            <a:off x="3038337" y="2448740"/>
            <a:ext cx="562943" cy="2127534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1658" y="1150071"/>
            <a:ext cx="5763404" cy="4553146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10545" y="1455932"/>
            <a:ext cx="1788768" cy="6217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Plantation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52904" y="1147432"/>
            <a:ext cx="5558116" cy="4553146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823155" y="4940697"/>
            <a:ext cx="1351984" cy="4920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Crop Price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528936" y="4940696"/>
            <a:ext cx="1351984" cy="4920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Interest Rate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234717" y="4940696"/>
            <a:ext cx="1351984" cy="4920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Real vs USD</a:t>
            </a:r>
          </a:p>
        </p:txBody>
      </p:sp>
      <p:sp>
        <p:nvSpPr>
          <p:cNvPr id="24" name="Down Arrow 23"/>
          <p:cNvSpPr/>
          <p:nvPr/>
        </p:nvSpPr>
        <p:spPr>
          <a:xfrm flipV="1">
            <a:off x="8923457" y="2297863"/>
            <a:ext cx="562943" cy="1044872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TextBox 1040"/>
          <p:cNvSpPr txBox="1"/>
          <p:nvPr/>
        </p:nvSpPr>
        <p:spPr>
          <a:xfrm>
            <a:off x="317040" y="1154673"/>
            <a:ext cx="544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96954" y="1154673"/>
            <a:ext cx="493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B.</a:t>
            </a:r>
          </a:p>
        </p:txBody>
      </p:sp>
      <p:cxnSp>
        <p:nvCxnSpPr>
          <p:cNvPr id="7" name="Straight Arrow Connector 6"/>
          <p:cNvCxnSpPr>
            <a:stCxn id="22" idx="0"/>
            <a:endCxn id="24" idx="0"/>
          </p:cNvCxnSpPr>
          <p:nvPr/>
        </p:nvCxnSpPr>
        <p:spPr>
          <a:xfrm flipV="1">
            <a:off x="9204928" y="3342735"/>
            <a:ext cx="1" cy="1597961"/>
          </a:xfrm>
          <a:prstGeom prst="straightConnector1">
            <a:avLst/>
          </a:prstGeom>
          <a:ln w="63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Elbow Connector 10"/>
          <p:cNvCxnSpPr>
            <a:stCxn id="21" idx="0"/>
          </p:cNvCxnSpPr>
          <p:nvPr/>
        </p:nvCxnSpPr>
        <p:spPr>
          <a:xfrm rot="5400000" flipH="1" flipV="1">
            <a:off x="7207149" y="3123589"/>
            <a:ext cx="2109107" cy="1525110"/>
          </a:xfrm>
          <a:prstGeom prst="bentConnector3">
            <a:avLst>
              <a:gd name="adj1" fmla="val 100065"/>
            </a:avLst>
          </a:prstGeom>
          <a:ln w="63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Elbow Connector 17"/>
          <p:cNvCxnSpPr>
            <a:stCxn id="23" idx="0"/>
          </p:cNvCxnSpPr>
          <p:nvPr/>
        </p:nvCxnSpPr>
        <p:spPr>
          <a:xfrm rot="16200000" flipV="1">
            <a:off x="9070571" y="3100558"/>
            <a:ext cx="2120397" cy="1559880"/>
          </a:xfrm>
          <a:prstGeom prst="bentConnector3">
            <a:avLst>
              <a:gd name="adj1" fmla="val 99798"/>
            </a:avLst>
          </a:prstGeom>
          <a:ln w="63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050" name="Picture 2" descr="Image result for brazilian real symbo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313" y="3787504"/>
            <a:ext cx="801728" cy="80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us dollar symbo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488" y="3845218"/>
            <a:ext cx="656023" cy="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nterest r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141" y="3842186"/>
            <a:ext cx="1120569" cy="74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 descr="Image result for soybean price supermarke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090" y="3844248"/>
            <a:ext cx="1116930" cy="74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34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2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41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7" y="3790298"/>
            <a:ext cx="4929269" cy="236432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41769" y="129502"/>
            <a:ext cx="5580882" cy="3826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Models Tested for Production</a:t>
            </a:r>
            <a:br>
              <a:rPr lang="en-US" dirty="0"/>
            </a:b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7033" y="749808"/>
            <a:ext cx="5724144" cy="544982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TextBox 1040"/>
          <p:cNvSpPr txBox="1"/>
          <p:nvPr/>
        </p:nvSpPr>
        <p:spPr>
          <a:xfrm>
            <a:off x="357652" y="929418"/>
            <a:ext cx="2761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1) Linear Regression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132210" y="929418"/>
            <a:ext cx="6308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2) ARIMA (</a:t>
            </a:r>
            <a:r>
              <a:rPr lang="en-US" b="1" dirty="0"/>
              <a:t>with Seasonality and External Variables</a:t>
            </a:r>
            <a:r>
              <a:rPr lang="en-US" sz="2000" b="1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76247" y="2046937"/>
            <a:ext cx="1513140" cy="6182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Production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32535" y="2165693"/>
            <a:ext cx="1064108" cy="3807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Plantation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5871" y="2771210"/>
            <a:ext cx="696662" cy="3445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Lag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78807" y="2786763"/>
            <a:ext cx="696662" cy="3445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Lag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68236" y="3198580"/>
            <a:ext cx="709351" cy="3393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Lag 12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2400" y="3199275"/>
            <a:ext cx="705634" cy="3468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Lag 11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96729" y="3198579"/>
            <a:ext cx="689432" cy="3393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Lag 13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97008" y="2778649"/>
            <a:ext cx="696662" cy="3445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Lag 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97217" y="2771210"/>
            <a:ext cx="734744" cy="3349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Lag 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97217" y="3210125"/>
            <a:ext cx="734744" cy="3278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Lag 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164670" y="1940312"/>
            <a:ext cx="1206940" cy="1791006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4996" y="1940312"/>
            <a:ext cx="2646532" cy="1791006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85765" y="1509138"/>
            <a:ext cx="4532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Model for each crop = 3 Models Total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175546" y="749807"/>
            <a:ext cx="5724144" cy="544982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832754" y="2056780"/>
            <a:ext cx="1513140" cy="6182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Production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956551" y="2083397"/>
            <a:ext cx="1040820" cy="39078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Plantation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575122" y="2793983"/>
            <a:ext cx="776070" cy="3713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Lag 12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109589" y="2785459"/>
            <a:ext cx="734744" cy="3263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Lag 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119673" y="3229174"/>
            <a:ext cx="724660" cy="3356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Lag 4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818765" y="1936714"/>
            <a:ext cx="1348490" cy="1794604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470645" y="1937866"/>
            <a:ext cx="2233828" cy="1793452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728491" y="1517025"/>
            <a:ext cx="5359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Model for each zone and crop = 25 Models Total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497969" y="2793983"/>
            <a:ext cx="1104919" cy="3713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Error Lag 12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443111" y="1937865"/>
            <a:ext cx="1275512" cy="1793453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0281547" y="1936714"/>
            <a:ext cx="1470548" cy="1794604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562922" y="2150557"/>
            <a:ext cx="1064108" cy="38077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Year</a:t>
            </a:r>
          </a:p>
        </p:txBody>
      </p:sp>
      <p:sp>
        <p:nvSpPr>
          <p:cNvPr id="76" name="Rectangle 75"/>
          <p:cNvSpPr/>
          <p:nvPr/>
        </p:nvSpPr>
        <p:spPr>
          <a:xfrm rot="16200000">
            <a:off x="5478983" y="2618375"/>
            <a:ext cx="1231303" cy="431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562625" y="2643626"/>
            <a:ext cx="1064108" cy="38077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Month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62625" y="3165331"/>
            <a:ext cx="1064108" cy="38077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0369698" y="2332726"/>
            <a:ext cx="1294245" cy="775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Seasonal Differencing x 1</a:t>
            </a:r>
          </a:p>
        </p:txBody>
      </p:sp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810" y="3812453"/>
            <a:ext cx="4909325" cy="238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52565" y="4290775"/>
            <a:ext cx="166490" cy="1463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192506" y="4221154"/>
            <a:ext cx="659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Actual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056381" y="4624576"/>
            <a:ext cx="166490" cy="1463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186302" y="4559228"/>
            <a:ext cx="825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Predicted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0721893" y="4290775"/>
            <a:ext cx="166490" cy="1463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0861834" y="4221154"/>
            <a:ext cx="659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Actual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0725709" y="4624576"/>
            <a:ext cx="166490" cy="1463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0855630" y="4559228"/>
            <a:ext cx="825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Predicted</a:t>
            </a:r>
          </a:p>
        </p:txBody>
      </p:sp>
      <p:pic>
        <p:nvPicPr>
          <p:cNvPr id="2050" name="Picture 2" descr="Image result for tick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931" y="676879"/>
            <a:ext cx="855315" cy="84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40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  <p:bldP spid="1041" grpId="0"/>
      <p:bldP spid="50" grpId="0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3" grpId="0" animBg="1"/>
      <p:bldP spid="24" grpId="0" animBg="1"/>
      <p:bldP spid="3" grpId="0"/>
      <p:bldP spid="54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/>
      <p:bldP spid="70" grpId="0" animBg="1"/>
      <p:bldP spid="72" grpId="0" animBg="1"/>
      <p:bldP spid="73" grpId="0" animBg="1"/>
      <p:bldP spid="74" grpId="0" animBg="1"/>
      <p:bldP spid="76" grpId="0" animBg="1"/>
      <p:bldP spid="77" grpId="0" animBg="1"/>
      <p:bldP spid="78" grpId="0" animBg="1"/>
      <p:bldP spid="79" grpId="0" animBg="1"/>
      <p:bldP spid="7" grpId="0" animBg="1"/>
      <p:bldP spid="81" grpId="0"/>
      <p:bldP spid="85" grpId="0" animBg="1"/>
      <p:bldP spid="86" grpId="0"/>
      <p:bldP spid="87" grpId="0" animBg="1"/>
      <p:bldP spid="88" grpId="0"/>
      <p:bldP spid="89" grpId="0" animBg="1"/>
      <p:bldP spid="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9BC1F-0407-4B43-A52D-95A56F7D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for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2C820-A200-47C6-B209-FF04FBA6F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Yearly Production –</a:t>
            </a:r>
            <a:r>
              <a:rPr lang="en-US" b="0" dirty="0"/>
              <a:t> </a:t>
            </a:r>
            <a:r>
              <a:rPr lang="en-US" b="0" dirty="0" err="1"/>
              <a:t>Agroconsult</a:t>
            </a:r>
            <a:endParaRPr lang="en-US" b="0" dirty="0"/>
          </a:p>
          <a:p>
            <a:r>
              <a:rPr lang="en-US" dirty="0"/>
              <a:t>%Harvest and %</a:t>
            </a:r>
            <a:r>
              <a:rPr lang="en-US" dirty="0" err="1"/>
              <a:t>Plantada</a:t>
            </a:r>
            <a:r>
              <a:rPr lang="en-US" dirty="0"/>
              <a:t> </a:t>
            </a:r>
            <a:r>
              <a:rPr lang="en-US" b="0" dirty="0"/>
              <a:t>– </a:t>
            </a:r>
            <a:r>
              <a:rPr lang="en-US" b="0" dirty="0" err="1"/>
              <a:t>Agroconsult</a:t>
            </a:r>
            <a:endParaRPr lang="en-US" b="0" dirty="0"/>
          </a:p>
          <a:p>
            <a:r>
              <a:rPr lang="en-US" dirty="0"/>
              <a:t>Exchange Rate - </a:t>
            </a:r>
            <a:r>
              <a:rPr lang="en-US" b="0" u="sng" dirty="0">
                <a:hlinkClick r:id="rId2"/>
              </a:rPr>
              <a:t>https://fred.stlouisfed.org/series/DEXBZUS</a:t>
            </a:r>
            <a:endParaRPr lang="en-US" b="0" u="sng" dirty="0"/>
          </a:p>
          <a:p>
            <a:r>
              <a:rPr lang="en-US" dirty="0"/>
              <a:t>Interest Rate - </a:t>
            </a:r>
            <a:r>
              <a:rPr lang="en-US" b="0" u="sng" dirty="0">
                <a:hlinkClick r:id="rId2"/>
              </a:rPr>
              <a:t>https://fred.stlouisfed.org/series/DEXBZUS</a:t>
            </a:r>
            <a:endParaRPr lang="en-US" b="0" u="sng" dirty="0"/>
          </a:p>
          <a:p>
            <a:r>
              <a:rPr lang="en-US" dirty="0" err="1"/>
              <a:t>Milho</a:t>
            </a:r>
            <a:r>
              <a:rPr lang="en-US" dirty="0"/>
              <a:t> Price - </a:t>
            </a:r>
            <a:r>
              <a:rPr lang="en-US" b="0" dirty="0">
                <a:hlinkClick r:id="rId3"/>
              </a:rPr>
              <a:t>https://www.indexmundi.com/commodities/?commodity=corn</a:t>
            </a:r>
            <a:endParaRPr lang="en-US" b="0" dirty="0"/>
          </a:p>
          <a:p>
            <a:r>
              <a:rPr lang="en-US" dirty="0"/>
              <a:t>Soya Price - </a:t>
            </a:r>
            <a:r>
              <a:rPr lang="en-US" b="0" dirty="0">
                <a:hlinkClick r:id="rId4"/>
              </a:rPr>
              <a:t>https://www.indexmundi.com/commodities/?commodity=soybeans</a:t>
            </a:r>
            <a:r>
              <a:rPr lang="en-US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368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62F0B3-E99F-4ADA-9631-CD9016EF1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Fit Comparison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35EF6F7-10EC-4E2A-9056-AB349DF672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Real v/s </a:t>
            </a:r>
            <a:r>
              <a:rPr lang="en-US" dirty="0" err="1"/>
              <a:t>Calculada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3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615F-DB9C-4494-A1C1-9F3B63CEE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Soya Production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5F36A-D966-4050-8C05-42BFA6CB8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Comparison of Actual Data with Fitted Data</a:t>
            </a:r>
          </a:p>
        </p:txBody>
      </p:sp>
    </p:spTree>
    <p:extLst>
      <p:ext uri="{BB962C8B-B14F-4D97-AF65-F5344CB8AC3E}">
        <p14:creationId xmlns:p14="http://schemas.microsoft.com/office/powerpoint/2010/main" val="298834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_powerpoint_16x9_template_v02" id="{6877BE7F-D716-0440-9C29-51081D34C5C3}" vid="{88156309-CCBB-2948-9BAC-E02B52234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23357</TotalTime>
  <Words>494</Words>
  <Application>Microsoft Office PowerPoint</Application>
  <PresentationFormat>Widescreen</PresentationFormat>
  <Paragraphs>140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Wingdings</vt:lpstr>
      <vt:lpstr>DXC</vt:lpstr>
      <vt:lpstr>VLI – Excess Export Forecasting</vt:lpstr>
      <vt:lpstr>Overview</vt:lpstr>
      <vt:lpstr>Production Forecasting</vt:lpstr>
      <vt:lpstr>Data Sources</vt:lpstr>
      <vt:lpstr>Modeling Approach </vt:lpstr>
      <vt:lpstr>Models Tested for Production </vt:lpstr>
      <vt:lpstr>Links for Data Sources</vt:lpstr>
      <vt:lpstr>Model Fit Comparison</vt:lpstr>
      <vt:lpstr>Soya Production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Milho 1 Production</vt:lpstr>
      <vt:lpstr>PowerPoint Presentation</vt:lpstr>
      <vt:lpstr>PowerPoint Presentation</vt:lpstr>
      <vt:lpstr>PowerPoint Presentation</vt:lpstr>
      <vt:lpstr>Milho 2 Production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Non-Parametric Techniques for Estimation</dc:title>
  <dc:creator>Shah, Dhrumel Bha</dc:creator>
  <cp:lastModifiedBy>Gupta, Ankita</cp:lastModifiedBy>
  <cp:revision>205</cp:revision>
  <dcterms:created xsi:type="dcterms:W3CDTF">2017-12-03T15:07:17Z</dcterms:created>
  <dcterms:modified xsi:type="dcterms:W3CDTF">2019-03-27T10:20:25Z</dcterms:modified>
</cp:coreProperties>
</file>