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E52E6AC-31BC-4840-BB4D-6603FED43EF1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33390CF-E4EF-4B5F-944C-BBF9449A4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69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E6AC-31BC-4840-BB4D-6603FED43EF1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90CF-E4EF-4B5F-944C-BBF9449A4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61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E6AC-31BC-4840-BB4D-6603FED43EF1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90CF-E4EF-4B5F-944C-BBF9449A4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597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E6AC-31BC-4840-BB4D-6603FED43EF1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90CF-E4EF-4B5F-944C-BBF9449A45D5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0980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E6AC-31BC-4840-BB4D-6603FED43EF1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90CF-E4EF-4B5F-944C-BBF9449A4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479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E6AC-31BC-4840-BB4D-6603FED43EF1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90CF-E4EF-4B5F-944C-BBF9449A4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222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E6AC-31BC-4840-BB4D-6603FED43EF1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90CF-E4EF-4B5F-944C-BBF9449A4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116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E6AC-31BC-4840-BB4D-6603FED43EF1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90CF-E4EF-4B5F-944C-BBF9449A4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666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E6AC-31BC-4840-BB4D-6603FED43EF1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90CF-E4EF-4B5F-944C-BBF9449A4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48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E6AC-31BC-4840-BB4D-6603FED43EF1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90CF-E4EF-4B5F-944C-BBF9449A4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15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E6AC-31BC-4840-BB4D-6603FED43EF1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90CF-E4EF-4B5F-944C-BBF9449A4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78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E6AC-31BC-4840-BB4D-6603FED43EF1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90CF-E4EF-4B5F-944C-BBF9449A4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75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E6AC-31BC-4840-BB4D-6603FED43EF1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90CF-E4EF-4B5F-944C-BBF9449A4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16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E6AC-31BC-4840-BB4D-6603FED43EF1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90CF-E4EF-4B5F-944C-BBF9449A4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75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E6AC-31BC-4840-BB4D-6603FED43EF1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90CF-E4EF-4B5F-944C-BBF9449A4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44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E6AC-31BC-4840-BB4D-6603FED43EF1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90CF-E4EF-4B5F-944C-BBF9449A4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21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E6AC-31BC-4840-BB4D-6603FED43EF1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90CF-E4EF-4B5F-944C-BBF9449A4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99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E6AC-31BC-4840-BB4D-6603FED43EF1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390CF-E4EF-4B5F-944C-BBF9449A4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546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C8231-1088-5C8F-86B8-3680A14506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ARM Based liquid level detection and flow control using </a:t>
            </a:r>
            <a:r>
              <a:rPr lang="en-US" sz="4400" dirty="0" err="1">
                <a:solidFill>
                  <a:srgbClr val="002060"/>
                </a:solidFill>
              </a:rPr>
              <a:t>tft</a:t>
            </a:r>
            <a:r>
              <a:rPr lang="en-US" sz="4400" dirty="0">
                <a:solidFill>
                  <a:srgbClr val="002060"/>
                </a:solidFill>
              </a:rPr>
              <a:t> display</a:t>
            </a:r>
            <a:endParaRPr lang="en-IN" sz="44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2EE9D-CEDF-9D9B-F5A3-756652956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490754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Prepared by </a:t>
            </a:r>
          </a:p>
          <a:p>
            <a:r>
              <a:rPr lang="en-US" dirty="0">
                <a:solidFill>
                  <a:srgbClr val="002060"/>
                </a:solidFill>
              </a:rPr>
              <a:t>Name : Ankita </a:t>
            </a:r>
            <a:r>
              <a:rPr lang="en-US" dirty="0" err="1">
                <a:solidFill>
                  <a:srgbClr val="002060"/>
                </a:solidFill>
              </a:rPr>
              <a:t>gupta</a:t>
            </a:r>
            <a:r>
              <a:rPr lang="en-US" dirty="0">
                <a:solidFill>
                  <a:srgbClr val="002060"/>
                </a:solidFill>
              </a:rPr>
              <a:t> (23070147001)</a:t>
            </a:r>
          </a:p>
          <a:p>
            <a:r>
              <a:rPr lang="en-US" dirty="0">
                <a:solidFill>
                  <a:srgbClr val="002060"/>
                </a:solidFill>
              </a:rPr>
              <a:t>            Aniketh </a:t>
            </a:r>
            <a:r>
              <a:rPr lang="en-US" dirty="0" err="1">
                <a:solidFill>
                  <a:srgbClr val="002060"/>
                </a:solidFill>
              </a:rPr>
              <a:t>mehta</a:t>
            </a:r>
            <a:r>
              <a:rPr lang="en-US" dirty="0">
                <a:solidFill>
                  <a:srgbClr val="002060"/>
                </a:solidFill>
              </a:rPr>
              <a:t> (23070147002)</a:t>
            </a:r>
          </a:p>
          <a:p>
            <a:r>
              <a:rPr lang="en-IN" dirty="0">
                <a:solidFill>
                  <a:srgbClr val="002060"/>
                </a:solidFill>
              </a:rPr>
              <a:t>            </a:t>
            </a:r>
            <a:r>
              <a:rPr lang="en-IN" dirty="0" err="1">
                <a:solidFill>
                  <a:srgbClr val="002060"/>
                </a:solidFill>
              </a:rPr>
              <a:t>Sailesh</a:t>
            </a: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IN" dirty="0" err="1">
                <a:solidFill>
                  <a:srgbClr val="002060"/>
                </a:solidFill>
              </a:rPr>
              <a:t>kumar</a:t>
            </a: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IN" dirty="0" err="1">
                <a:solidFill>
                  <a:srgbClr val="002060"/>
                </a:solidFill>
              </a:rPr>
              <a:t>pasam</a:t>
            </a:r>
            <a:r>
              <a:rPr lang="en-IN" dirty="0">
                <a:solidFill>
                  <a:srgbClr val="002060"/>
                </a:solidFill>
              </a:rPr>
              <a:t> (</a:t>
            </a:r>
            <a:r>
              <a:rPr lang="en-US" dirty="0">
                <a:solidFill>
                  <a:srgbClr val="002060"/>
                </a:solidFill>
              </a:rPr>
              <a:t>23070147005</a:t>
            </a:r>
            <a:r>
              <a:rPr lang="en-IN" dirty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3779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B349-C246-B972-2A81-F9F319DD0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4">
                    <a:lumMod val="50000"/>
                  </a:schemeClr>
                </a:solidFill>
              </a:rPr>
              <a:t>Objective</a:t>
            </a:r>
            <a:endParaRPr lang="en-IN" sz="4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97C06-72FB-E728-18BA-B1215BC04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4421"/>
            <a:ext cx="9905999" cy="345547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>
                <a:solidFill>
                  <a:srgbClr val="002060"/>
                </a:solidFill>
              </a:rPr>
              <a:t>To develop a system that can control the flow of liquid and detect various parameters related to the liquid using ARM controller and display the information on TFT display.</a:t>
            </a:r>
          </a:p>
          <a:p>
            <a:r>
              <a:rPr lang="en-IN" dirty="0">
                <a:solidFill>
                  <a:srgbClr val="002060"/>
                </a:solidFill>
              </a:rPr>
              <a:t>Parameters: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rgbClr val="002060"/>
                </a:solidFill>
              </a:rPr>
              <a:t>Flow Control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rgbClr val="002060"/>
                </a:solidFill>
              </a:rPr>
              <a:t>Temperature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rgbClr val="002060"/>
                </a:solidFill>
              </a:rPr>
              <a:t>Pressure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rgbClr val="002060"/>
                </a:solidFill>
              </a:rPr>
              <a:t>Turbidity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rgbClr val="002060"/>
                </a:solidFill>
              </a:rPr>
              <a:t>TDS(Total Dissolved Solids)</a:t>
            </a:r>
          </a:p>
        </p:txBody>
      </p:sp>
    </p:spTree>
    <p:extLst>
      <p:ext uri="{BB962C8B-B14F-4D97-AF65-F5344CB8AC3E}">
        <p14:creationId xmlns:p14="http://schemas.microsoft.com/office/powerpoint/2010/main" val="404749403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A3C5-235D-F50A-8243-3734B407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Components</a:t>
            </a: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D3F38C-7384-B1E0-4111-0C9213FA4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49" y="2247574"/>
            <a:ext cx="2468060" cy="206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658D62-B906-A02C-5D21-55F26A4C1009}"/>
              </a:ext>
            </a:extLst>
          </p:cNvPr>
          <p:cNvSpPr txBox="1"/>
          <p:nvPr/>
        </p:nvSpPr>
        <p:spPr>
          <a:xfrm>
            <a:off x="1735363" y="4361552"/>
            <a:ext cx="2069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rgbClr val="002060"/>
                </a:solidFill>
              </a:rPr>
              <a:t>STM32F429ZIT6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318D85D-E94E-38F6-11D1-B783BB41B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869" y="2247574"/>
            <a:ext cx="2329314" cy="206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F1F52D-BEEA-A133-C291-5EE7E95AF902}"/>
              </a:ext>
            </a:extLst>
          </p:cNvPr>
          <p:cNvSpPr txBox="1"/>
          <p:nvPr/>
        </p:nvSpPr>
        <p:spPr>
          <a:xfrm>
            <a:off x="4446871" y="4361552"/>
            <a:ext cx="2175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rgbClr val="002060"/>
                </a:solidFill>
              </a:rPr>
              <a:t>TFT Display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A7420E9-E2A1-1E6C-8D3A-C34A7C1D3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943" y="2247574"/>
            <a:ext cx="1314450" cy="206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638CBF-8C36-46BD-7FC2-0CE41F7A6A9A}"/>
              </a:ext>
            </a:extLst>
          </p:cNvPr>
          <p:cNvSpPr txBox="1"/>
          <p:nvPr/>
        </p:nvSpPr>
        <p:spPr>
          <a:xfrm>
            <a:off x="6875145" y="4312117"/>
            <a:ext cx="169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</a:rPr>
              <a:t>Solenoid valve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45F6FE-65C5-222E-EBD8-4D42AEEF50D7}"/>
              </a:ext>
            </a:extLst>
          </p:cNvPr>
          <p:cNvSpPr txBox="1"/>
          <p:nvPr/>
        </p:nvSpPr>
        <p:spPr>
          <a:xfrm>
            <a:off x="8828664" y="4361552"/>
            <a:ext cx="1780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</a:rPr>
              <a:t>4 Channel Relay Module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3B3EFDE5-29CF-3C3A-5135-F6D5DEECF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191" y="2247571"/>
            <a:ext cx="2468060" cy="206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0225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81E59D-9E39-AEC5-72CB-8AF27BEF479E}"/>
              </a:ext>
            </a:extLst>
          </p:cNvPr>
          <p:cNvSpPr txBox="1"/>
          <p:nvPr/>
        </p:nvSpPr>
        <p:spPr>
          <a:xfrm>
            <a:off x="3638349" y="2627697"/>
            <a:ext cx="51398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002060"/>
                </a:solidFill>
              </a:rPr>
              <a:t>Thank You</a:t>
            </a:r>
            <a:endParaRPr lang="en-IN" sz="8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5268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56</TotalTime>
  <Words>89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ARM Based liquid level detection and flow control using tft display</vt:lpstr>
      <vt:lpstr>Objective</vt:lpstr>
      <vt:lpstr>Components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Based liquid level detection and flow control using tft display</dc:title>
  <dc:creator>Aniketh Mehta</dc:creator>
  <cp:lastModifiedBy>Aniketh Mehta</cp:lastModifiedBy>
  <cp:revision>5</cp:revision>
  <dcterms:created xsi:type="dcterms:W3CDTF">2023-10-28T03:30:38Z</dcterms:created>
  <dcterms:modified xsi:type="dcterms:W3CDTF">2023-10-28T04:27:19Z</dcterms:modified>
</cp:coreProperties>
</file>