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notesMasterIdLst>
    <p:notesMasterId r:id="rId13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59964" autoAdjust="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745A7-B943-42FB-80A7-BE4D0739A562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FB41-577C-43CE-ACAF-D9D41DBD2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Social media marketing is the use of social media platforms to generate customer</a:t>
            </a:r>
            <a:r>
              <a:rPr lang="en-US" baseline="0" dirty="0" smtClean="0"/>
              <a:t> </a:t>
            </a:r>
            <a:r>
              <a:rPr lang="en-US" dirty="0" smtClean="0"/>
              <a:t>engagement, build brand awareness, and enhance customer service.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Social media marketing has become the most powerful form of marketing to date. It</a:t>
            </a:r>
            <a:r>
              <a:rPr lang="en-US" baseline="0" dirty="0" smtClean="0"/>
              <a:t> </a:t>
            </a:r>
            <a:r>
              <a:rPr lang="en-US" dirty="0" smtClean="0"/>
              <a:t>encompasses a multitude of platforms and is considered the best way to connect with your</a:t>
            </a:r>
            <a:r>
              <a:rPr lang="en-US" baseline="0" dirty="0" smtClean="0"/>
              <a:t> </a:t>
            </a:r>
            <a:r>
              <a:rPr lang="en-US" dirty="0" smtClean="0"/>
              <a:t>target audience. Social Media Marketing benefits include: - capturing more customers -</a:t>
            </a:r>
            <a:r>
              <a:rPr lang="en-US" baseline="0" dirty="0" smtClean="0"/>
              <a:t> </a:t>
            </a:r>
            <a:r>
              <a:rPr lang="en-US" dirty="0" smtClean="0"/>
              <a:t>communicating with your audience - Increasing brand awareness - Generating leads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. Social media marketing is becoming an important part of the marketing strategy for many</a:t>
            </a:r>
            <a:r>
              <a:rPr lang="en-US" baseline="0" dirty="0" smtClean="0"/>
              <a:t> </a:t>
            </a:r>
            <a:r>
              <a:rPr lang="en-US" dirty="0" smtClean="0"/>
              <a:t>businesses. It provides several benefits for businesses such as brand awareness and</a:t>
            </a:r>
            <a:r>
              <a:rPr lang="en-US" baseline="0" dirty="0" smtClean="0"/>
              <a:t> </a:t>
            </a:r>
            <a:r>
              <a:rPr lang="en-US" dirty="0" smtClean="0"/>
              <a:t>increased engagement.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. </a:t>
            </a:r>
            <a:r>
              <a:rPr lang="en-US" dirty="0" smtClean="0"/>
              <a:t>There are a lot of benefits to be gained from social media marketing and it is important for</a:t>
            </a:r>
            <a:r>
              <a:rPr lang="en-US" baseline="0" dirty="0" smtClean="0"/>
              <a:t> </a:t>
            </a:r>
            <a:r>
              <a:rPr lang="en-US" dirty="0" smtClean="0"/>
              <a:t>companies to get on the bandwagon, because this type of </a:t>
            </a:r>
            <a:r>
              <a:rPr lang="en-US" dirty="0" smtClean="0"/>
              <a:t>         advertising </a:t>
            </a:r>
            <a:r>
              <a:rPr lang="en-US" dirty="0" smtClean="0"/>
              <a:t>has a high ROI.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Companies can use social media marketing to reach out to their prospective customers and</a:t>
            </a:r>
            <a:r>
              <a:rPr lang="en-US" baseline="0" dirty="0" smtClean="0"/>
              <a:t> </a:t>
            </a:r>
            <a:r>
              <a:rPr lang="en-US" dirty="0" smtClean="0"/>
              <a:t>build a brand. It helps with customer acquisition, content distribution, SEO and other marketing</a:t>
            </a:r>
            <a:r>
              <a:rPr lang="en-US" baseline="0" dirty="0" smtClean="0"/>
              <a:t> </a:t>
            </a:r>
            <a:r>
              <a:rPr lang="en-US" dirty="0" smtClean="0"/>
              <a:t>objectives. They can also use it for promotional purposes by promoting products or services or</a:t>
            </a:r>
            <a:r>
              <a:rPr lang="en-US" baseline="0" dirty="0" smtClean="0"/>
              <a:t> </a:t>
            </a:r>
            <a:r>
              <a:rPr lang="en-US" dirty="0" smtClean="0"/>
              <a:t>sharing content based on specific interests of consumers.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Linkedln</a:t>
            </a:r>
            <a:r>
              <a:rPr lang="en-US" dirty="0" smtClean="0"/>
              <a:t>, Twitter, </a:t>
            </a:r>
            <a:r>
              <a:rPr lang="en-US" dirty="0" err="1" smtClean="0"/>
              <a:t>Youtube</a:t>
            </a:r>
            <a:r>
              <a:rPr lang="en-US" dirty="0" smtClean="0"/>
              <a:t>, Facebook, </a:t>
            </a:r>
            <a:r>
              <a:rPr lang="en-US" dirty="0" err="1" smtClean="0"/>
              <a:t>Instagram</a:t>
            </a:r>
            <a:r>
              <a:rPr lang="en-US" dirty="0" smtClean="0"/>
              <a:t>, and even some of the younger platforms like</a:t>
            </a:r>
            <a:r>
              <a:rPr lang="en-US" baseline="0" dirty="0" smtClean="0"/>
              <a:t> </a:t>
            </a:r>
            <a:r>
              <a:rPr lang="en-US" dirty="0" err="1" smtClean="0"/>
              <a:t>TikTok</a:t>
            </a:r>
            <a:r>
              <a:rPr lang="en-US" dirty="0" smtClean="0"/>
              <a:t> allow marketers to connect and engage potential customers wherever they </a:t>
            </a:r>
            <a:r>
              <a:rPr lang="en-US" dirty="0" err="1" smtClean="0"/>
              <a:t>are.Marketers</a:t>
            </a:r>
            <a:r>
              <a:rPr lang="en-US" dirty="0" smtClean="0"/>
              <a:t> can engage their audience with a solid social media strategy and the ability to</a:t>
            </a:r>
            <a:r>
              <a:rPr lang="en-US" baseline="0" dirty="0" smtClean="0"/>
              <a:t> </a:t>
            </a:r>
            <a:r>
              <a:rPr lang="en-US" dirty="0" smtClean="0"/>
              <a:t>develop compelling content.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FB41-577C-43CE-ACAF-D9D41DBD21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3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Social media marketing is a digital marketing strategy that entails the use of social media</a:t>
            </a:r>
            <a:r>
              <a:rPr lang="en-US" baseline="0" dirty="0" smtClean="0"/>
              <a:t> </a:t>
            </a:r>
            <a:r>
              <a:rPr lang="en-US" dirty="0" smtClean="0"/>
              <a:t>platforms to build a brand, engage with customers and increase sales or other revenue.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Social media is one of the most popular platforms in the society, with over 3.4 billion </a:t>
            </a:r>
            <a:r>
              <a:rPr lang="en-US" dirty="0" err="1" smtClean="0"/>
              <a:t>monthlyactive</a:t>
            </a:r>
            <a:r>
              <a:rPr lang="en-US" dirty="0" smtClean="0"/>
              <a:t> users. While there are various social networking sites which are used by different people and for various purposes, Facebook is still the most popular and widespread social media network.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FB41-577C-43CE-ACAF-D9D41DBD21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Some benefits of using Facebook for business purpose are - the ability to reach out to potential customers through live chat, advertising on the platform, collecting customer feedback and posting content. Facebook Business Profile can be used as a great opportunity for companies who want to give their customers more personal touch by posting pictures and sharing stories about their personal lives.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Facebook Pages are a form of business profile for corporations, </a:t>
            </a:r>
            <a:r>
              <a:rPr lang="en-US" dirty="0" err="1" smtClean="0"/>
              <a:t>organisations</a:t>
            </a:r>
            <a:r>
              <a:rPr lang="en-US" dirty="0" smtClean="0"/>
              <a:t>, and public</a:t>
            </a:r>
            <a:r>
              <a:rPr lang="en-US" baseline="0" dirty="0" smtClean="0"/>
              <a:t> </a:t>
            </a:r>
            <a:r>
              <a:rPr lang="en-US" dirty="0" smtClean="0"/>
              <a:t>people on Facebook. Their goal is to establish a connection with their target</a:t>
            </a:r>
            <a:r>
              <a:rPr lang="en-US" baseline="0" dirty="0" smtClean="0"/>
              <a:t> </a:t>
            </a:r>
            <a:r>
              <a:rPr lang="en-US" dirty="0" smtClean="0"/>
              <a:t>audience/community. Facebook Groups are designed to bring people together around a</a:t>
            </a:r>
            <a:r>
              <a:rPr lang="en-US" baseline="0" dirty="0" smtClean="0"/>
              <a:t> </a:t>
            </a:r>
            <a:r>
              <a:rPr lang="en-US" dirty="0" smtClean="0"/>
              <a:t>shared interest. Their goal is to provide a platform for people to interact with one another.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FB41-577C-43CE-ACAF-D9D41DBD21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3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There are many ways to promote your business on </a:t>
            </a:r>
            <a:r>
              <a:rPr lang="en-US" dirty="0" err="1" smtClean="0"/>
              <a:t>Linkedin</a:t>
            </a:r>
            <a:r>
              <a:rPr lang="en-US" dirty="0" smtClean="0"/>
              <a:t>. You can use the platform to share</a:t>
            </a:r>
            <a:r>
              <a:rPr lang="en-US" baseline="0" dirty="0" smtClean="0"/>
              <a:t> </a:t>
            </a:r>
            <a:r>
              <a:rPr lang="en-US" dirty="0" smtClean="0"/>
              <a:t>and discover content, engage with others, and build relationships with influencers who may be</a:t>
            </a:r>
            <a:r>
              <a:rPr lang="en-US" baseline="0" dirty="0" smtClean="0"/>
              <a:t> </a:t>
            </a:r>
            <a:r>
              <a:rPr lang="en-US" dirty="0" smtClean="0"/>
              <a:t>interested in working with you.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Linkedln</a:t>
            </a:r>
            <a:r>
              <a:rPr lang="en-US" dirty="0" smtClean="0"/>
              <a:t> is a popular social media platform that most professionals use to build their</a:t>
            </a:r>
            <a:r>
              <a:rPr lang="en-US" baseline="0" dirty="0" smtClean="0"/>
              <a:t> </a:t>
            </a:r>
            <a:r>
              <a:rPr lang="en-US" dirty="0" smtClean="0"/>
              <a:t>professional networks. </a:t>
            </a:r>
            <a:r>
              <a:rPr lang="en-US" dirty="0" err="1" smtClean="0"/>
              <a:t>Linkedin</a:t>
            </a:r>
            <a:r>
              <a:rPr lang="en-US" dirty="0" smtClean="0"/>
              <a:t> profiles can help businesses develop their SNS marketing</a:t>
            </a:r>
            <a:r>
              <a:rPr lang="en-US" baseline="0" dirty="0" smtClean="0"/>
              <a:t> </a:t>
            </a:r>
            <a:r>
              <a:rPr lang="en-US" dirty="0" smtClean="0"/>
              <a:t>strategy such as </a:t>
            </a:r>
            <a:r>
              <a:rPr lang="en-US" dirty="0" err="1" smtClean="0"/>
              <a:t>Linkedln</a:t>
            </a:r>
            <a:r>
              <a:rPr lang="en-US" dirty="0" smtClean="0"/>
              <a:t> advertising and create content for different platforms including</a:t>
            </a:r>
            <a:r>
              <a:rPr lang="en-US" baseline="0" dirty="0" smtClean="0"/>
              <a:t> </a:t>
            </a:r>
            <a:r>
              <a:rPr lang="en-US" dirty="0" smtClean="0"/>
              <a:t>blogs, podcasts, and websites.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FB41-577C-43CE-ACAF-D9D41DBD217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1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benefits of using Facebook ads for SMM are many. These include the fact that it’s easy to</a:t>
            </a:r>
            <a:r>
              <a:rPr lang="en-US" baseline="0" dirty="0" smtClean="0"/>
              <a:t> </a:t>
            </a:r>
            <a:r>
              <a:rPr lang="en-US" dirty="0" smtClean="0"/>
              <a:t>create and manage ads with just a few clicks. You can also target your ad to audiences based</a:t>
            </a:r>
            <a:r>
              <a:rPr lang="en-US" baseline="0" dirty="0" smtClean="0"/>
              <a:t> </a:t>
            </a:r>
            <a:r>
              <a:rPr lang="en-US" dirty="0" smtClean="0"/>
              <a:t>on location, demographics, interests, and so 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. Regular </a:t>
            </a:r>
            <a:r>
              <a:rPr lang="en-US" dirty="0" err="1" smtClean="0"/>
              <a:t>lnstagram</a:t>
            </a:r>
            <a:r>
              <a:rPr lang="en-US" dirty="0" smtClean="0"/>
              <a:t> Ads:</a:t>
            </a:r>
            <a:r>
              <a:rPr lang="en-US" baseline="0" dirty="0" smtClean="0"/>
              <a:t> </a:t>
            </a:r>
            <a:r>
              <a:rPr lang="en-US" dirty="0" smtClean="0"/>
              <a:t>An </a:t>
            </a:r>
            <a:r>
              <a:rPr lang="en-US" dirty="0" err="1" smtClean="0"/>
              <a:t>Instagram</a:t>
            </a:r>
            <a:r>
              <a:rPr lang="en-US" dirty="0" smtClean="0"/>
              <a:t> ad is a simple image that has been created specifically to be shown in an</a:t>
            </a:r>
            <a:r>
              <a:rPr lang="en-US" baseline="0" dirty="0" smtClean="0"/>
              <a:t> </a:t>
            </a:r>
            <a:r>
              <a:rPr lang="en-US" dirty="0" err="1" smtClean="0"/>
              <a:t>Instagram</a:t>
            </a:r>
            <a:r>
              <a:rPr lang="en-US" dirty="0" smtClean="0"/>
              <a:t> feed. They are mainly</a:t>
            </a:r>
            <a:r>
              <a:rPr lang="en-US" baseline="0" dirty="0" smtClean="0"/>
              <a:t> </a:t>
            </a:r>
            <a:r>
              <a:rPr lang="en-US" dirty="0" smtClean="0"/>
              <a:t>designed to increase brand awareness and generate</a:t>
            </a:r>
            <a:r>
              <a:rPr lang="en-US" baseline="0" dirty="0" smtClean="0"/>
              <a:t> </a:t>
            </a:r>
            <a:r>
              <a:rPr lang="en-US" dirty="0" smtClean="0"/>
              <a:t>conversions through advertising.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. </a:t>
            </a:r>
            <a:r>
              <a:rPr lang="en-US" dirty="0" err="1" smtClean="0"/>
              <a:t>SMMAds</a:t>
            </a:r>
            <a:r>
              <a:rPr lang="en-US" dirty="0" smtClean="0"/>
              <a:t>: These types of ads work with the users’ social media strategy by promoting new posts and</a:t>
            </a:r>
            <a:r>
              <a:rPr lang="en-US" baseline="0" dirty="0" smtClean="0"/>
              <a:t> </a:t>
            </a:r>
            <a:r>
              <a:rPr lang="en-US" dirty="0" smtClean="0"/>
              <a:t>content from the company via their Social Media Marketing accounts on platforms like</a:t>
            </a:r>
            <a:r>
              <a:rPr lang="en-US" baseline="0" dirty="0" smtClean="0"/>
              <a:t> </a:t>
            </a:r>
            <a:r>
              <a:rPr lang="en-US" dirty="0" smtClean="0"/>
              <a:t>Facebook, Twitter, </a:t>
            </a:r>
            <a:r>
              <a:rPr lang="en-US" dirty="0" err="1" smtClean="0"/>
              <a:t>Linkedln</a:t>
            </a:r>
            <a:r>
              <a:rPr lang="en-US" dirty="0" smtClean="0"/>
              <a:t> or YouTube. They often require more time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an excellent option for small businesses because it allows them to focus on their</a:t>
            </a:r>
            <a:r>
              <a:rPr lang="en-US" baseline="0" dirty="0" smtClean="0"/>
              <a:t> </a:t>
            </a:r>
            <a:r>
              <a:rPr lang="en-US" dirty="0" smtClean="0"/>
              <a:t>products and not spend too much money on expensive advertisements. This also doesn’t take</a:t>
            </a:r>
            <a:r>
              <a:rPr lang="en-US" baseline="0" dirty="0" smtClean="0"/>
              <a:t> </a:t>
            </a:r>
            <a:r>
              <a:rPr lang="en-US" dirty="0" smtClean="0"/>
              <a:t>away from their time or resources which can be used elsewhere, such as building up the</a:t>
            </a:r>
            <a:r>
              <a:rPr lang="en-US" baseline="0" dirty="0" smtClean="0"/>
              <a:t> </a:t>
            </a:r>
            <a:r>
              <a:rPr lang="en-US" dirty="0" smtClean="0"/>
              <a:t>products and services.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Linkedln</a:t>
            </a:r>
            <a:r>
              <a:rPr lang="en-US" dirty="0" smtClean="0"/>
              <a:t> ads for SMM provides many benefits such as: low cost per click, high engagement,</a:t>
            </a:r>
            <a:r>
              <a:rPr lang="en-US" baseline="0" dirty="0" smtClean="0"/>
              <a:t> </a:t>
            </a:r>
            <a:r>
              <a:rPr lang="en-US" dirty="0" smtClean="0"/>
              <a:t>and high click-through rate.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FB41-577C-43CE-ACAF-D9D41DBD21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5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6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2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4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3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Plant Monitoring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by:- 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Ankita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Panpatil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(Marketing Round) </a:t>
            </a:r>
          </a:p>
        </p:txBody>
      </p:sp>
    </p:spTree>
    <p:extLst>
      <p:ext uri="{BB962C8B-B14F-4D97-AF65-F5344CB8AC3E}">
        <p14:creationId xmlns:p14="http://schemas.microsoft.com/office/powerpoint/2010/main" val="76466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Social Media Marketing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Social media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Ecosystem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Facebook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Linkedin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Social Media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8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Social Media Marketing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social media marketing?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benefits of using social media Marketing?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Why is social media marketing important for businesses?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does a company use social media marketing?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Why do we need social media marketing?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66" y="2416935"/>
            <a:ext cx="397851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Social media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766774" cy="378665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Social Media Marketing Ecosystem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Social media marketing is a digital marketing strategy that entails the use of social media platforms to build a brand, engage with customers and increase sales or other revenue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How many people use social media each day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Social media is one of the most popular platforms in the society, with over 3.4 billion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monthlyactive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users. While there are various social networking sites which are used by different people and for various purposes, Facebook is still the most popular and widespread social media network.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6" y="2422987"/>
            <a:ext cx="3799267" cy="39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1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Facebook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757508" cy="38181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are the benefits of using a Facebook business profile for SMM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 benefits of using Facebook for business purpose are - the ability to reach out to potential customers through live chat, advertising on the platform, collecting customer feedback and posting content. Facebook Business Profile can be used as a great opportunity for companies who want to give their customers more personal touch by posting pictures and sharing stories about their personal lives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is the difference between FB group and page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Facebook Pages are a form of business profile for corporations,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organisations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public people on Facebook. Their goal is to establish a connection with their target audience/community. Facebook Groups are designed to bring people together around a shared interest. Their goal is to provide a platform for people to interact with one another.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09" y="2968312"/>
            <a:ext cx="2682305" cy="31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2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Linkedin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7333444" cy="376659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 can you use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SMM to promote your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business?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many ways to promote your business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You can use the platform to share and discover content, engage with others, and build relationships with influencers who may be interested in working with you.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are the benefits of using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Linkedln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Business Profile for SMM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Linkedln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 popular social media platform that most professionals use to build their professional networks.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profiles can help businesses develop their SNS marketing strategy such as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Linkedln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advertising and create content for different platforms including blogs, podcasts, and websites.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5" y="3354678"/>
            <a:ext cx="3115278" cy="28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Social Media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60712" cy="33189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benefits of using Facebook Ads for SMM?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difference between a regular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benefits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Ads for SMM?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benefits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Ads for SMM?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37" y="3284113"/>
            <a:ext cx="4145890" cy="26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7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IN" sz="9600" b="1" cap="all" dirty="0">
                <a:ln/>
                <a:solidFill>
                  <a:schemeClr val="accent5"/>
                </a:solidFill>
                <a:effectLst>
                  <a:outerShdw blurRad="19685" dist="12700" dir="5400000" algn="tl" rotWithShape="0">
                    <a:srgbClr val="39CDE7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</a:t>
            </a:r>
            <a:br>
              <a:rPr lang="en-IN" sz="9600" b="1" cap="all" dirty="0">
                <a:ln/>
                <a:solidFill>
                  <a:schemeClr val="accent5"/>
                </a:solidFill>
                <a:effectLst>
                  <a:outerShdw blurRad="19685" dist="12700" dir="5400000" algn="tl" rotWithShape="0">
                    <a:srgbClr val="39CDE7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sz="9600" b="1" cap="all" dirty="0">
                <a:ln/>
                <a:solidFill>
                  <a:schemeClr val="accent5"/>
                </a:solidFill>
                <a:effectLst>
                  <a:outerShdw blurRad="19685" dist="12700" dir="5400000" algn="tl" rotWithShape="0">
                    <a:srgbClr val="39CDE7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You!!!!!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3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Drill Team">
      <a:majorFont>
        <a:latin typeface="Britannic Bold"/>
        <a:ea typeface=""/>
        <a:cs typeface=""/>
      </a:majorFont>
      <a:minorFont>
        <a:latin typeface="Candara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988A1-25D5-4589-8AAB-A455FFF9E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ecc8e-7285-40d5-b8ce-a40dd94f244c"/>
    <ds:schemaRef ds:uri="86983467-61e0-4d79-9d88-8ccc23b81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8034D5-7BA0-40B0-87CC-2541D81E3FB3}">
  <ds:schemaRefs>
    <ds:schemaRef ds:uri="77becc8e-7285-40d5-b8ce-a40dd94f244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6983467-61e0-4d79-9d88-8ccc23b81f9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D62D3A-755D-48B5-A090-550D0874B4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1393</TotalTime>
  <Words>1236</Words>
  <Application>Microsoft Office PowerPoint</Application>
  <PresentationFormat>Custom</PresentationFormat>
  <Paragraphs>61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Plant Monitoring Robot</vt:lpstr>
      <vt:lpstr>Outline</vt:lpstr>
      <vt:lpstr>Introduction to Social Media Marketing </vt:lpstr>
      <vt:lpstr>Social media Ecosystem</vt:lpstr>
      <vt:lpstr>Facebook</vt:lpstr>
      <vt:lpstr>Linkedin</vt:lpstr>
      <vt:lpstr>Social Media Ads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Monitoring Robot</dc:title>
  <cp:lastModifiedBy>Admin</cp:lastModifiedBy>
  <cp:revision>21</cp:revision>
  <dcterms:created xsi:type="dcterms:W3CDTF">2013-09-07T02:06:58Z</dcterms:created>
  <dcterms:modified xsi:type="dcterms:W3CDTF">2022-01-21T07:01:43Z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