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74" r:id="rId2"/>
  </p:sldMasterIdLst>
  <p:notesMasterIdLst>
    <p:notesMasterId r:id="rId12"/>
  </p:notesMasterIdLst>
  <p:sldIdLst>
    <p:sldId id="265" r:id="rId3"/>
    <p:sldId id="266" r:id="rId4"/>
    <p:sldId id="258" r:id="rId5"/>
    <p:sldId id="259" r:id="rId6"/>
    <p:sldId id="260" r:id="rId7"/>
    <p:sldId id="261" r:id="rId8"/>
    <p:sldId id="262" r:id="rId9"/>
    <p:sldId id="263" r:id="rId10"/>
    <p:sldId id="264"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Lato Black" panose="020F0502020204030203" pitchFamily="34" charset="0"/>
      <p:bold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g4ID0MW+58A5oAZz0iuzSAYbU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5403AF-C001-4D95-99CB-07BF1369FEF2}" v="4" dt="2023-05-06T08:17:22.3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4.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font" Target="fonts/font3.fntdata"/><Relationship Id="rId23" Type="http://customschemas.google.com/relationships/presentationmetadata" Target="metadata"/><Relationship Id="rId28" Type="http://schemas.microsoft.com/office/2016/11/relationships/changesInfo" Target="changesInfos/changesInfo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ita Panpatil" userId="7c68ae647d17cc37" providerId="LiveId" clId="{D65403AF-C001-4D95-99CB-07BF1369FEF2}"/>
    <pc:docChg chg="undo custSel modSld">
      <pc:chgData name="Ankita Panpatil" userId="7c68ae647d17cc37" providerId="LiveId" clId="{D65403AF-C001-4D95-99CB-07BF1369FEF2}" dt="2023-05-06T08:17:34.279" v="31"/>
      <pc:docMkLst>
        <pc:docMk/>
      </pc:docMkLst>
      <pc:sldChg chg="modSp mod">
        <pc:chgData name="Ankita Panpatil" userId="7c68ae647d17cc37" providerId="LiveId" clId="{D65403AF-C001-4D95-99CB-07BF1369FEF2}" dt="2023-05-05T14:18:13.302" v="4" actId="404"/>
        <pc:sldMkLst>
          <pc:docMk/>
          <pc:sldMk cId="0" sldId="258"/>
        </pc:sldMkLst>
        <pc:spChg chg="mod">
          <ac:chgData name="Ankita Panpatil" userId="7c68ae647d17cc37" providerId="LiveId" clId="{D65403AF-C001-4D95-99CB-07BF1369FEF2}" dt="2023-05-05T14:18:13.302" v="4" actId="404"/>
          <ac:spMkLst>
            <pc:docMk/>
            <pc:sldMk cId="0" sldId="258"/>
            <ac:spMk id="354" creationId="{00000000-0000-0000-0000-000000000000}"/>
          </ac:spMkLst>
        </pc:spChg>
      </pc:sldChg>
      <pc:sldChg chg="modSp mod">
        <pc:chgData name="Ankita Panpatil" userId="7c68ae647d17cc37" providerId="LiveId" clId="{D65403AF-C001-4D95-99CB-07BF1369FEF2}" dt="2023-05-05T14:18:22.901" v="5"/>
        <pc:sldMkLst>
          <pc:docMk/>
          <pc:sldMk cId="0" sldId="259"/>
        </pc:sldMkLst>
        <pc:spChg chg="mod">
          <ac:chgData name="Ankita Panpatil" userId="7c68ae647d17cc37" providerId="LiveId" clId="{D65403AF-C001-4D95-99CB-07BF1369FEF2}" dt="2023-05-05T14:18:22.901" v="5"/>
          <ac:spMkLst>
            <pc:docMk/>
            <pc:sldMk cId="0" sldId="259"/>
            <ac:spMk id="359" creationId="{00000000-0000-0000-0000-000000000000}"/>
          </ac:spMkLst>
        </pc:spChg>
      </pc:sldChg>
      <pc:sldChg chg="addSp delSp modSp mod">
        <pc:chgData name="Ankita Panpatil" userId="7c68ae647d17cc37" providerId="LiveId" clId="{D65403AF-C001-4D95-99CB-07BF1369FEF2}" dt="2023-05-05T14:18:52.245" v="10"/>
        <pc:sldMkLst>
          <pc:docMk/>
          <pc:sldMk cId="0" sldId="260"/>
        </pc:sldMkLst>
        <pc:spChg chg="add del mod">
          <ac:chgData name="Ankita Panpatil" userId="7c68ae647d17cc37" providerId="LiveId" clId="{D65403AF-C001-4D95-99CB-07BF1369FEF2}" dt="2023-05-05T14:18:51.010" v="9" actId="478"/>
          <ac:spMkLst>
            <pc:docMk/>
            <pc:sldMk cId="0" sldId="260"/>
            <ac:spMk id="4" creationId="{B9676FE3-CB2B-45DE-17A8-57A01274535C}"/>
          </ac:spMkLst>
        </pc:spChg>
        <pc:spChg chg="add mod">
          <ac:chgData name="Ankita Panpatil" userId="7c68ae647d17cc37" providerId="LiveId" clId="{D65403AF-C001-4D95-99CB-07BF1369FEF2}" dt="2023-05-05T14:18:52.245" v="10"/>
          <ac:spMkLst>
            <pc:docMk/>
            <pc:sldMk cId="0" sldId="260"/>
            <ac:spMk id="5" creationId="{B0EE9C66-BC96-EF7E-06FA-DA54BC991813}"/>
          </ac:spMkLst>
        </pc:spChg>
        <pc:spChg chg="del mod">
          <ac:chgData name="Ankita Panpatil" userId="7c68ae647d17cc37" providerId="LiveId" clId="{D65403AF-C001-4D95-99CB-07BF1369FEF2}" dt="2023-05-05T14:18:47.386" v="8" actId="478"/>
          <ac:spMkLst>
            <pc:docMk/>
            <pc:sldMk cId="0" sldId="260"/>
            <ac:spMk id="366" creationId="{00000000-0000-0000-0000-000000000000}"/>
          </ac:spMkLst>
        </pc:spChg>
      </pc:sldChg>
      <pc:sldChg chg="addSp delSp modSp mod">
        <pc:chgData name="Ankita Panpatil" userId="7c68ae647d17cc37" providerId="LiveId" clId="{D65403AF-C001-4D95-99CB-07BF1369FEF2}" dt="2023-05-05T14:19:15.643" v="14"/>
        <pc:sldMkLst>
          <pc:docMk/>
          <pc:sldMk cId="0" sldId="261"/>
        </pc:sldMkLst>
        <pc:spChg chg="add mod">
          <ac:chgData name="Ankita Panpatil" userId="7c68ae647d17cc37" providerId="LiveId" clId="{D65403AF-C001-4D95-99CB-07BF1369FEF2}" dt="2023-05-05T14:19:15.643" v="14"/>
          <ac:spMkLst>
            <pc:docMk/>
            <pc:sldMk cId="0" sldId="261"/>
            <ac:spMk id="2" creationId="{B1274AAC-2AEE-2128-4293-C9623023EDC5}"/>
          </ac:spMkLst>
        </pc:spChg>
        <pc:spChg chg="del mod">
          <ac:chgData name="Ankita Panpatil" userId="7c68ae647d17cc37" providerId="LiveId" clId="{D65403AF-C001-4D95-99CB-07BF1369FEF2}" dt="2023-05-05T14:19:07.161" v="13" actId="478"/>
          <ac:spMkLst>
            <pc:docMk/>
            <pc:sldMk cId="0" sldId="261"/>
            <ac:spMk id="372" creationId="{00000000-0000-0000-0000-000000000000}"/>
          </ac:spMkLst>
        </pc:spChg>
      </pc:sldChg>
      <pc:sldChg chg="addSp delSp modSp mod">
        <pc:chgData name="Ankita Panpatil" userId="7c68ae647d17cc37" providerId="LiveId" clId="{D65403AF-C001-4D95-99CB-07BF1369FEF2}" dt="2023-05-05T14:19:26.889" v="16"/>
        <pc:sldMkLst>
          <pc:docMk/>
          <pc:sldMk cId="0" sldId="262"/>
        </pc:sldMkLst>
        <pc:spChg chg="add mod">
          <ac:chgData name="Ankita Panpatil" userId="7c68ae647d17cc37" providerId="LiveId" clId="{D65403AF-C001-4D95-99CB-07BF1369FEF2}" dt="2023-05-05T14:19:26.889" v="16"/>
          <ac:spMkLst>
            <pc:docMk/>
            <pc:sldMk cId="0" sldId="262"/>
            <ac:spMk id="2" creationId="{F7548E45-AABC-98C7-081D-39E1AA61FB90}"/>
          </ac:spMkLst>
        </pc:spChg>
        <pc:spChg chg="del">
          <ac:chgData name="Ankita Panpatil" userId="7c68ae647d17cc37" providerId="LiveId" clId="{D65403AF-C001-4D95-99CB-07BF1369FEF2}" dt="2023-05-05T14:19:25.625" v="15" actId="478"/>
          <ac:spMkLst>
            <pc:docMk/>
            <pc:sldMk cId="0" sldId="262"/>
            <ac:spMk id="378" creationId="{00000000-0000-0000-0000-000000000000}"/>
          </ac:spMkLst>
        </pc:spChg>
      </pc:sldChg>
      <pc:sldChg chg="addSp delSp modSp mod">
        <pc:chgData name="Ankita Panpatil" userId="7c68ae647d17cc37" providerId="LiveId" clId="{D65403AF-C001-4D95-99CB-07BF1369FEF2}" dt="2023-05-06T08:17:34.279" v="31"/>
        <pc:sldMkLst>
          <pc:docMk/>
          <pc:sldMk cId="0" sldId="263"/>
        </pc:sldMkLst>
        <pc:spChg chg="add mod">
          <ac:chgData name="Ankita Panpatil" userId="7c68ae647d17cc37" providerId="LiveId" clId="{D65403AF-C001-4D95-99CB-07BF1369FEF2}" dt="2023-05-06T08:17:34.279" v="31"/>
          <ac:spMkLst>
            <pc:docMk/>
            <pc:sldMk cId="0" sldId="263"/>
            <ac:spMk id="2" creationId="{D88EAF5A-9227-F5FB-7194-0D2D02C1B111}"/>
          </ac:spMkLst>
        </pc:spChg>
        <pc:spChg chg="del">
          <ac:chgData name="Ankita Panpatil" userId="7c68ae647d17cc37" providerId="LiveId" clId="{D65403AF-C001-4D95-99CB-07BF1369FEF2}" dt="2023-05-05T14:19:42.412" v="17" actId="478"/>
          <ac:spMkLst>
            <pc:docMk/>
            <pc:sldMk cId="0" sldId="263"/>
            <ac:spMk id="384" creationId="{00000000-0000-0000-0000-000000000000}"/>
          </ac:spMkLst>
        </pc:spChg>
      </pc:sldChg>
      <pc:sldChg chg="modSp mod">
        <pc:chgData name="Ankita Panpatil" userId="7c68ae647d17cc37" providerId="LiveId" clId="{D65403AF-C001-4D95-99CB-07BF1369FEF2}" dt="2023-05-05T14:20:03.451" v="18"/>
        <pc:sldMkLst>
          <pc:docMk/>
          <pc:sldMk cId="0" sldId="264"/>
        </pc:sldMkLst>
        <pc:spChg chg="mod">
          <ac:chgData name="Ankita Panpatil" userId="7c68ae647d17cc37" providerId="LiveId" clId="{D65403AF-C001-4D95-99CB-07BF1369FEF2}" dt="2023-05-05T14:20:03.451" v="18"/>
          <ac:spMkLst>
            <pc:docMk/>
            <pc:sldMk cId="0" sldId="264"/>
            <ac:spMk id="390" creationId="{00000000-0000-0000-0000-000000000000}"/>
          </ac:spMkLst>
        </pc:spChg>
      </pc:sldChg>
      <pc:sldChg chg="modSp mod">
        <pc:chgData name="Ankita Panpatil" userId="7c68ae647d17cc37" providerId="LiveId" clId="{D65403AF-C001-4D95-99CB-07BF1369FEF2}" dt="2023-05-06T07:50:32.650" v="29" actId="20577"/>
        <pc:sldMkLst>
          <pc:docMk/>
          <pc:sldMk cId="1043172598" sldId="265"/>
        </pc:sldMkLst>
        <pc:spChg chg="mod">
          <ac:chgData name="Ankita Panpatil" userId="7c68ae647d17cc37" providerId="LiveId" clId="{D65403AF-C001-4D95-99CB-07BF1369FEF2}" dt="2023-05-06T07:50:32.650" v="29" actId="20577"/>
          <ac:spMkLst>
            <pc:docMk/>
            <pc:sldMk cId="1043172598" sldId="265"/>
            <ac:spMk id="3" creationId="{73B09F0C-9305-F81E-8C8D-F8F09E48E395}"/>
          </ac:spMkLst>
        </pc:spChg>
      </pc:sldChg>
      <pc:sldChg chg="addSp delSp modSp mod">
        <pc:chgData name="Ankita Panpatil" userId="7c68ae647d17cc37" providerId="LiveId" clId="{D65403AF-C001-4D95-99CB-07BF1369FEF2}" dt="2023-05-05T14:17:58.495" v="2"/>
        <pc:sldMkLst>
          <pc:docMk/>
          <pc:sldMk cId="852976915" sldId="266"/>
        </pc:sldMkLst>
        <pc:spChg chg="add del">
          <ac:chgData name="Ankita Panpatil" userId="7c68ae647d17cc37" providerId="LiveId" clId="{D65403AF-C001-4D95-99CB-07BF1369FEF2}" dt="2023-05-05T14:17:56.884" v="1" actId="22"/>
          <ac:spMkLst>
            <pc:docMk/>
            <pc:sldMk cId="852976915" sldId="266"/>
            <ac:spMk id="4" creationId="{8B26C4DA-0FA0-8B1E-F924-0B9E320EE752}"/>
          </ac:spMkLst>
        </pc:spChg>
        <pc:spChg chg="mod">
          <ac:chgData name="Ankita Panpatil" userId="7c68ae647d17cc37" providerId="LiveId" clId="{D65403AF-C001-4D95-99CB-07BF1369FEF2}" dt="2023-05-05T14:17:58.495" v="2"/>
          <ac:spMkLst>
            <pc:docMk/>
            <pc:sldMk cId="852976915" sldId="266"/>
            <ac:spMk id="34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3296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93869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1" name="Google Shape;3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9" name="Google Shape;369;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1" name="Google Shape;38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7" name="Google Shape;38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
        <p:cNvGrpSpPr/>
        <p:nvPr/>
      </p:nvGrpSpPr>
      <p:grpSpPr>
        <a:xfrm>
          <a:off x="0" y="0"/>
          <a:ext cx="0" cy="0"/>
          <a:chOff x="0" y="0"/>
          <a:chExt cx="0" cy="0"/>
        </a:xfrm>
      </p:grpSpPr>
      <p:sp>
        <p:nvSpPr>
          <p:cNvPr id="9" name="Google Shape;9;p1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 name="Google Shape;10;p1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 name="Google Shape;11;p1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 name="Google Shape;12;p1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69"/>
        <p:cNvGrpSpPr/>
        <p:nvPr/>
      </p:nvGrpSpPr>
      <p:grpSpPr>
        <a:xfrm>
          <a:off x="0" y="0"/>
          <a:ext cx="0" cy="0"/>
          <a:chOff x="0" y="0"/>
          <a:chExt cx="0" cy="0"/>
        </a:xfrm>
      </p:grpSpPr>
      <p:sp>
        <p:nvSpPr>
          <p:cNvPr id="70" name="Google Shape;70;p22"/>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1" name="Google Shape;71;p22"/>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72" name="Google Shape;72;p22"/>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73" name="Google Shape;73;p2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74" name="Google Shape;74;p2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75" name="Google Shape;75;p2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76"/>
        <p:cNvGrpSpPr/>
        <p:nvPr/>
      </p:nvGrpSpPr>
      <p:grpSpPr>
        <a:xfrm>
          <a:off x="0" y="0"/>
          <a:ext cx="0" cy="0"/>
          <a:chOff x="0" y="0"/>
          <a:chExt cx="0" cy="0"/>
        </a:xfrm>
      </p:grpSpPr>
      <p:sp>
        <p:nvSpPr>
          <p:cNvPr id="77" name="Google Shape;77;p23"/>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78" name="Google Shape;78;p23"/>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79" name="Google Shape;79;p23"/>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0" name="Google Shape;80;p2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1" name="Google Shape;81;p2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2" name="Google Shape;82;p2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83"/>
        <p:cNvGrpSpPr/>
        <p:nvPr/>
      </p:nvGrpSpPr>
      <p:grpSpPr>
        <a:xfrm>
          <a:off x="0" y="0"/>
          <a:ext cx="0" cy="0"/>
          <a:chOff x="0" y="0"/>
          <a:chExt cx="0" cy="0"/>
        </a:xfrm>
      </p:grpSpPr>
      <p:sp>
        <p:nvSpPr>
          <p:cNvPr id="84" name="Google Shape;84;p24"/>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85" name="Google Shape;85;p2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86" name="Google Shape;86;p2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87" name="Google Shape;87;p2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88"/>
        <p:cNvGrpSpPr/>
        <p:nvPr/>
      </p:nvGrpSpPr>
      <p:grpSpPr>
        <a:xfrm>
          <a:off x="0" y="0"/>
          <a:ext cx="0" cy="0"/>
          <a:chOff x="0" y="0"/>
          <a:chExt cx="0" cy="0"/>
        </a:xfrm>
      </p:grpSpPr>
      <p:sp>
        <p:nvSpPr>
          <p:cNvPr id="89" name="Google Shape;89;p2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0" name="Google Shape;90;p25"/>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1" name="Google Shape;91;p2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2" name="Google Shape;92;p2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3" name="Google Shape;93;p2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96" name="Google Shape;96;p26"/>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97" name="Google Shape;97;p2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98" name="Google Shape;98;p2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99" name="Google Shape;99;p2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100"/>
        <p:cNvGrpSpPr/>
        <p:nvPr/>
      </p:nvGrpSpPr>
      <p:grpSpPr>
        <a:xfrm>
          <a:off x="0" y="0"/>
          <a:ext cx="0" cy="0"/>
          <a:chOff x="0" y="0"/>
          <a:chExt cx="0" cy="0"/>
        </a:xfrm>
      </p:grpSpPr>
      <p:sp>
        <p:nvSpPr>
          <p:cNvPr id="101" name="Google Shape;101;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02" name="Google Shape;102;p2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103"/>
        <p:cNvGrpSpPr/>
        <p:nvPr/>
      </p:nvGrpSpPr>
      <p:grpSpPr>
        <a:xfrm>
          <a:off x="0" y="0"/>
          <a:ext cx="0" cy="0"/>
          <a:chOff x="0" y="0"/>
          <a:chExt cx="0" cy="0"/>
        </a:xfrm>
      </p:grpSpPr>
      <p:sp>
        <p:nvSpPr>
          <p:cNvPr id="104" name="Google Shape;104;p28"/>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2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06" name="Google Shape;106;p2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07" name="Google Shape;107;p2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08" name="Google Shape;108;p2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09" name="Google Shape;109;p28"/>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110"/>
        <p:cNvGrpSpPr/>
        <p:nvPr/>
      </p:nvGrpSpPr>
      <p:grpSpPr>
        <a:xfrm>
          <a:off x="0" y="0"/>
          <a:ext cx="0" cy="0"/>
          <a:chOff x="0" y="0"/>
          <a:chExt cx="0" cy="0"/>
        </a:xfrm>
      </p:grpSpPr>
      <p:sp>
        <p:nvSpPr>
          <p:cNvPr id="111" name="Google Shape;111;p29"/>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29"/>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13" name="Google Shape;113;p2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14" name="Google Shape;114;p2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15" name="Google Shape;115;p2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16" name="Google Shape;116;p29"/>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117"/>
        <p:cNvGrpSpPr/>
        <p:nvPr/>
      </p:nvGrpSpPr>
      <p:grpSpPr>
        <a:xfrm>
          <a:off x="0" y="0"/>
          <a:ext cx="0" cy="0"/>
          <a:chOff x="0" y="0"/>
          <a:chExt cx="0" cy="0"/>
        </a:xfrm>
      </p:grpSpPr>
      <p:sp>
        <p:nvSpPr>
          <p:cNvPr id="118" name="Google Shape;118;p30"/>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30"/>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120" name="Google Shape;120;p3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1" name="Google Shape;121;p3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2" name="Google Shape;122;p3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23" name="Google Shape;123;p30"/>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Sub Title + 2 Images India Ink">
  <p:cSld name="TITLE_ONLY_1_2">
    <p:spTree>
      <p:nvGrpSpPr>
        <p:cNvPr id="1" name="Shape 124"/>
        <p:cNvGrpSpPr/>
        <p:nvPr/>
      </p:nvGrpSpPr>
      <p:grpSpPr>
        <a:xfrm>
          <a:off x="0" y="0"/>
          <a:ext cx="0" cy="0"/>
          <a:chOff x="0" y="0"/>
          <a:chExt cx="0" cy="0"/>
        </a:xfrm>
      </p:grpSpPr>
      <p:sp>
        <p:nvSpPr>
          <p:cNvPr id="125" name="Google Shape;125;p31"/>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31"/>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pic>
        <p:nvPicPr>
          <p:cNvPr id="127" name="Google Shape;127;p3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28" name="Google Shape;128;p3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29" name="Google Shape;129;p3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0" name="Google Shape;130;p31"/>
          <p:cNvSpPr txBox="1">
            <a:spLocks noGrp="1"/>
          </p:cNvSpPr>
          <p:nvPr>
            <p:ph type="subTitle" idx="1"/>
          </p:nvPr>
        </p:nvSpPr>
        <p:spPr>
          <a:xfrm>
            <a:off x="503873" y="939925"/>
            <a:ext cx="36633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3"/>
        <p:cNvGrpSpPr/>
        <p:nvPr/>
      </p:nvGrpSpPr>
      <p:grpSpPr>
        <a:xfrm>
          <a:off x="0" y="0"/>
          <a:ext cx="0" cy="0"/>
          <a:chOff x="0" y="0"/>
          <a:chExt cx="0" cy="0"/>
        </a:xfrm>
      </p:grpSpPr>
      <p:pic>
        <p:nvPicPr>
          <p:cNvPr id="14" name="Google Shape;14;p14"/>
          <p:cNvPicPr preferRelativeResize="0"/>
          <p:nvPr/>
        </p:nvPicPr>
        <p:blipFill rotWithShape="1">
          <a:blip r:embed="rId3">
            <a:alphaModFix/>
          </a:blip>
          <a:srcRect/>
          <a:stretch/>
        </p:blipFill>
        <p:spPr>
          <a:xfrm>
            <a:off x="0" y="4969025"/>
            <a:ext cx="9144000" cy="174475"/>
          </a:xfrm>
          <a:prstGeom prst="rect">
            <a:avLst/>
          </a:prstGeom>
          <a:noFill/>
          <a:ln>
            <a:noFill/>
          </a:ln>
        </p:spPr>
      </p:pic>
      <p:sp>
        <p:nvSpPr>
          <p:cNvPr id="15" name="Google Shape;15;p14"/>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 name="Google Shape;16;p14"/>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7" name="Google Shape;17;p14"/>
          <p:cNvPicPr preferRelativeResize="0"/>
          <p:nvPr/>
        </p:nvPicPr>
        <p:blipFill rotWithShape="1">
          <a:blip r:embed="rId4">
            <a:alphaModFix/>
          </a:blip>
          <a:srcRect/>
          <a:stretch/>
        </p:blipFill>
        <p:spPr>
          <a:xfrm>
            <a:off x="653016" y="909925"/>
            <a:ext cx="1260844" cy="31521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Sub Title + 3 Images India Ink">
  <p:cSld name="TITLE_ONLY_1_1_2">
    <p:spTree>
      <p:nvGrpSpPr>
        <p:cNvPr id="1" name="Shape 131"/>
        <p:cNvGrpSpPr/>
        <p:nvPr/>
      </p:nvGrpSpPr>
      <p:grpSpPr>
        <a:xfrm>
          <a:off x="0" y="0"/>
          <a:ext cx="0" cy="0"/>
          <a:chOff x="0" y="0"/>
          <a:chExt cx="0" cy="0"/>
        </a:xfrm>
      </p:grpSpPr>
      <p:pic>
        <p:nvPicPr>
          <p:cNvPr id="132" name="Google Shape;132;p32"/>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33" name="Google Shape;133;p3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34" name="Google Shape;134;p3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35" name="Google Shape;135;p32"/>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32"/>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37" name="Google Shape;137;p32"/>
          <p:cNvSpPr txBox="1">
            <a:spLocks noGrp="1"/>
          </p:cNvSpPr>
          <p:nvPr>
            <p:ph type="subTitle" idx="1"/>
          </p:nvPr>
        </p:nvSpPr>
        <p:spPr>
          <a:xfrm>
            <a:off x="503874" y="939925"/>
            <a:ext cx="3502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138"/>
        <p:cNvGrpSpPr/>
        <p:nvPr/>
      </p:nvGrpSpPr>
      <p:grpSpPr>
        <a:xfrm>
          <a:off x="0" y="0"/>
          <a:ext cx="0" cy="0"/>
          <a:chOff x="0" y="0"/>
          <a:chExt cx="0" cy="0"/>
        </a:xfrm>
      </p:grpSpPr>
      <p:pic>
        <p:nvPicPr>
          <p:cNvPr id="139" name="Google Shape;139;p33"/>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40" name="Google Shape;140;p3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41" name="Google Shape;141;p3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42" name="Google Shape;142;p33"/>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33"/>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144" name="Google Shape;144;p33"/>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5"/>
        <p:cNvGrpSpPr/>
        <p:nvPr/>
      </p:nvGrpSpPr>
      <p:grpSpPr>
        <a:xfrm>
          <a:off x="0" y="0"/>
          <a:ext cx="0" cy="0"/>
          <a:chOff x="0" y="0"/>
          <a:chExt cx="0" cy="0"/>
        </a:xfrm>
      </p:grpSpPr>
      <p:sp>
        <p:nvSpPr>
          <p:cNvPr id="146" name="Google Shape;146;p34"/>
          <p:cNvSpPr/>
          <p:nvPr/>
        </p:nvSpPr>
        <p:spPr>
          <a:xfrm>
            <a:off x="21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7" name="Google Shape;147;p34"/>
          <p:cNvSpPr txBox="1">
            <a:spLocks noGrp="1"/>
          </p:cNvSpPr>
          <p:nvPr>
            <p:ph type="title"/>
          </p:nvPr>
        </p:nvSpPr>
        <p:spPr>
          <a:xfrm>
            <a:off x="265500" y="11569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148" name="Google Shape;148;p34"/>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Clr>
                <a:srgbClr val="1F1F50"/>
              </a:buClr>
              <a:buSzPts val="2000"/>
              <a:buNone/>
              <a:defRPr sz="2000" b="1">
                <a:solidFill>
                  <a:srgbClr val="1F1F50"/>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49" name="Google Shape;149;p34"/>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50" name="Google Shape;150;p3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1" name="Google Shape;151;p3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52"/>
        <p:cNvGrpSpPr/>
        <p:nvPr/>
      </p:nvGrpSpPr>
      <p:grpSpPr>
        <a:xfrm>
          <a:off x="0" y="0"/>
          <a:ext cx="0" cy="0"/>
          <a:chOff x="0" y="0"/>
          <a:chExt cx="0" cy="0"/>
        </a:xfrm>
      </p:grpSpPr>
      <p:sp>
        <p:nvSpPr>
          <p:cNvPr id="153" name="Google Shape;153;p35"/>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154" name="Google Shape;154;p3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55" name="Google Shape;155;p3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56" name="Google Shape;156;p3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 Jodhpur">
  <p:cSld name="CUSTOM_8">
    <p:bg>
      <p:bgPr>
        <a:solidFill>
          <a:srgbClr val="1B2E85"/>
        </a:solidFill>
        <a:effectLst/>
      </p:bgPr>
    </p:bg>
    <p:spTree>
      <p:nvGrpSpPr>
        <p:cNvPr id="1" name="Shape 157"/>
        <p:cNvGrpSpPr/>
        <p:nvPr/>
      </p:nvGrpSpPr>
      <p:grpSpPr>
        <a:xfrm>
          <a:off x="0" y="0"/>
          <a:ext cx="0" cy="0"/>
          <a:chOff x="0" y="0"/>
          <a:chExt cx="0" cy="0"/>
        </a:xfrm>
      </p:grpSpPr>
      <p:sp>
        <p:nvSpPr>
          <p:cNvPr id="158" name="Google Shape;158;p3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159"/>
        <p:cNvGrpSpPr/>
        <p:nvPr/>
      </p:nvGrpSpPr>
      <p:grpSpPr>
        <a:xfrm>
          <a:off x="0" y="0"/>
          <a:ext cx="0" cy="0"/>
          <a:chOff x="0" y="0"/>
          <a:chExt cx="0" cy="0"/>
        </a:xfrm>
      </p:grpSpPr>
      <p:sp>
        <p:nvSpPr>
          <p:cNvPr id="160" name="Google Shape;160;p3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Option 1" type="title">
  <p:cSld name="TITLE">
    <p:bg>
      <p:bgPr>
        <a:blipFill>
          <a:blip r:embed="rId2">
            <a:alphaModFix/>
          </a:blip>
          <a:stretch>
            <a:fillRect/>
          </a:stretch>
        </a:blipFill>
        <a:effectLst/>
      </p:bgPr>
    </p:bg>
    <p:spTree>
      <p:nvGrpSpPr>
        <p:cNvPr id="1" name="Shape 164"/>
        <p:cNvGrpSpPr/>
        <p:nvPr/>
      </p:nvGrpSpPr>
      <p:grpSpPr>
        <a:xfrm>
          <a:off x="0" y="0"/>
          <a:ext cx="0" cy="0"/>
          <a:chOff x="0" y="0"/>
          <a:chExt cx="0" cy="0"/>
        </a:xfrm>
      </p:grpSpPr>
      <p:sp>
        <p:nvSpPr>
          <p:cNvPr id="165" name="Google Shape;165;p13"/>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4800">
                <a:solidFill>
                  <a:srgbClr val="FFFFFF"/>
                </a:solidFil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66" name="Google Shape;166;p13"/>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167" name="Google Shape;167;p13"/>
          <p:cNvPicPr preferRelativeResize="0"/>
          <p:nvPr/>
        </p:nvPicPr>
        <p:blipFill rotWithShape="1">
          <a:blip r:embed="rId3">
            <a:alphaModFix/>
          </a:blip>
          <a:srcRect/>
          <a:stretch/>
        </p:blipFill>
        <p:spPr>
          <a:xfrm>
            <a:off x="551438" y="509891"/>
            <a:ext cx="1356876" cy="33921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68"/>
        <p:cNvGrpSpPr/>
        <p:nvPr/>
      </p:nvGrpSpPr>
      <p:grpSpPr>
        <a:xfrm>
          <a:off x="0" y="0"/>
          <a:ext cx="0" cy="0"/>
          <a:chOff x="0" y="0"/>
          <a:chExt cx="0" cy="0"/>
        </a:xfrm>
      </p:grpSpPr>
      <p:sp>
        <p:nvSpPr>
          <p:cNvPr id="169" name="Google Shape;169;p3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70" name="Google Shape;170;p3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71" name="Google Shape;171;p3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172" name="Google Shape;172;p38"/>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blipFill>
          <a:blip r:embed="rId2">
            <a:alphaModFix/>
          </a:blip>
          <a:stretch>
            <a:fillRect/>
          </a:stretch>
        </a:blipFill>
        <a:effectLst/>
      </p:bgPr>
    </p:bg>
    <p:spTree>
      <p:nvGrpSpPr>
        <p:cNvPr id="1" name="Shape 173"/>
        <p:cNvGrpSpPr/>
        <p:nvPr/>
      </p:nvGrpSpPr>
      <p:grpSpPr>
        <a:xfrm>
          <a:off x="0" y="0"/>
          <a:ext cx="0" cy="0"/>
          <a:chOff x="0" y="0"/>
          <a:chExt cx="0" cy="0"/>
        </a:xfrm>
      </p:grpSpPr>
      <p:sp>
        <p:nvSpPr>
          <p:cNvPr id="174" name="Google Shape;174;p39"/>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Final Slide with Message + Signature">
  <p:cSld name="TITLE_1_1">
    <p:bg>
      <p:bgPr>
        <a:blipFill>
          <a:blip r:embed="rId2">
            <a:alphaModFix/>
          </a:blip>
          <a:stretch>
            <a:fillRect/>
          </a:stretch>
        </a:blipFill>
        <a:effectLst/>
      </p:bgPr>
    </p:bg>
    <p:spTree>
      <p:nvGrpSpPr>
        <p:cNvPr id="1" name="Shape 175"/>
        <p:cNvGrpSpPr/>
        <p:nvPr/>
      </p:nvGrpSpPr>
      <p:grpSpPr>
        <a:xfrm>
          <a:off x="0" y="0"/>
          <a:ext cx="0" cy="0"/>
          <a:chOff x="0" y="0"/>
          <a:chExt cx="0" cy="0"/>
        </a:xfrm>
      </p:grpSpPr>
      <p:sp>
        <p:nvSpPr>
          <p:cNvPr id="176" name="Google Shape;176;p40"/>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7" name="Google Shape;177;p40"/>
          <p:cNvSpPr txBox="1">
            <a:spLocks noGrp="1"/>
          </p:cNvSpPr>
          <p:nvPr>
            <p:ph type="subTitle" idx="1"/>
          </p:nvPr>
        </p:nvSpPr>
        <p:spPr>
          <a:xfrm>
            <a:off x="349777" y="3284025"/>
            <a:ext cx="4559100" cy="377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Final Slide with Message">
  <p:cSld name="TITLE_1">
    <p:bg>
      <p:bgPr>
        <a:solidFill>
          <a:srgbClr val="1F1F50"/>
        </a:solidFill>
        <a:effectLst/>
      </p:bgPr>
    </p:bg>
    <p:spTree>
      <p:nvGrpSpPr>
        <p:cNvPr id="1" name="Shape 18"/>
        <p:cNvGrpSpPr/>
        <p:nvPr/>
      </p:nvGrpSpPr>
      <p:grpSpPr>
        <a:xfrm>
          <a:off x="0" y="0"/>
          <a:ext cx="0" cy="0"/>
          <a:chOff x="0" y="0"/>
          <a:chExt cx="0" cy="0"/>
        </a:xfrm>
      </p:grpSpPr>
      <p:sp>
        <p:nvSpPr>
          <p:cNvPr id="19" name="Google Shape;19;p15"/>
          <p:cNvSpPr txBox="1">
            <a:spLocks noGrp="1"/>
          </p:cNvSpPr>
          <p:nvPr>
            <p:ph type="title"/>
          </p:nvPr>
        </p:nvSpPr>
        <p:spPr>
          <a:xfrm>
            <a:off x="338275" y="2602725"/>
            <a:ext cx="8649300" cy="8274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6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Final Static Logo">
  <p:cSld name="TITLE_1_1_1">
    <p:bg>
      <p:bgPr>
        <a:blipFill>
          <a:blip r:embed="rId2">
            <a:alphaModFix/>
          </a:blip>
          <a:stretch>
            <a:fillRect/>
          </a:stretch>
        </a:blipFill>
        <a:effectLst/>
      </p:bgPr>
    </p:bg>
    <p:spTree>
      <p:nvGrpSpPr>
        <p:cNvPr id="1" name="Shape 178"/>
        <p:cNvGrpSpPr/>
        <p:nvPr/>
      </p:nvGrpSpPr>
      <p:grpSpPr>
        <a:xfrm>
          <a:off x="0" y="0"/>
          <a:ext cx="0" cy="0"/>
          <a:chOff x="0" y="0"/>
          <a:chExt cx="0" cy="0"/>
        </a:xfrm>
      </p:grpSpPr>
      <p:pic>
        <p:nvPicPr>
          <p:cNvPr id="179" name="Google Shape;179;p41"/>
          <p:cNvPicPr preferRelativeResize="0"/>
          <p:nvPr/>
        </p:nvPicPr>
        <p:blipFill rotWithShape="1">
          <a:blip r:embed="rId3">
            <a:alphaModFix/>
          </a:blip>
          <a:srcRect/>
          <a:stretch/>
        </p:blipFill>
        <p:spPr>
          <a:xfrm>
            <a:off x="3619500" y="2095500"/>
            <a:ext cx="1905000" cy="476250"/>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180"/>
        <p:cNvGrpSpPr/>
        <p:nvPr/>
      </p:nvGrpSpPr>
      <p:grpSpPr>
        <a:xfrm>
          <a:off x="0" y="0"/>
          <a:ext cx="0" cy="0"/>
          <a:chOff x="0" y="0"/>
          <a:chExt cx="0" cy="0"/>
        </a:xfrm>
      </p:grpSpPr>
      <p:sp>
        <p:nvSpPr>
          <p:cNvPr id="181" name="Google Shape;181;p42"/>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2" name="Google Shape;182;p4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83" name="Google Shape;183;p42"/>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84" name="Google Shape;184;p42"/>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85" name="Google Shape;185;p42"/>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86" name="Google Shape;186;p4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187"/>
        <p:cNvGrpSpPr/>
        <p:nvPr/>
      </p:nvGrpSpPr>
      <p:grpSpPr>
        <a:xfrm>
          <a:off x="0" y="0"/>
          <a:ext cx="0" cy="0"/>
          <a:chOff x="0" y="0"/>
          <a:chExt cx="0" cy="0"/>
        </a:xfrm>
      </p:grpSpPr>
      <p:sp>
        <p:nvSpPr>
          <p:cNvPr id="188" name="Google Shape;188;p43"/>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189" name="Google Shape;189;p4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190" name="Google Shape;190;p43"/>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1" name="Google Shape;191;p43"/>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192" name="Google Shape;192;p43"/>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193" name="Google Shape;193;p43"/>
          <p:cNvPicPr preferRelativeResize="0"/>
          <p:nvPr/>
        </p:nvPicPr>
        <p:blipFill rotWithShape="1">
          <a:blip r:embed="rId2">
            <a:alphaModFix/>
          </a:blip>
          <a:srcRect/>
          <a:stretch/>
        </p:blipFill>
        <p:spPr>
          <a:xfrm>
            <a:off x="756" y="4949090"/>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194"/>
        <p:cNvGrpSpPr/>
        <p:nvPr/>
      </p:nvGrpSpPr>
      <p:grpSpPr>
        <a:xfrm>
          <a:off x="0" y="0"/>
          <a:ext cx="0" cy="0"/>
          <a:chOff x="0" y="0"/>
          <a:chExt cx="0" cy="0"/>
        </a:xfrm>
      </p:grpSpPr>
      <p:sp>
        <p:nvSpPr>
          <p:cNvPr id="195" name="Google Shape;195;p44"/>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196" name="Google Shape;196;p44"/>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197" name="Google Shape;197;p44"/>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198" name="Google Shape;198;p44"/>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199" name="Google Shape;199;p44"/>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00" name="Google Shape;200;p4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01" name="Google Shape;201;p44"/>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02" name="Google Shape;202;p44"/>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03" name="Google Shape;203;p44"/>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204"/>
        <p:cNvGrpSpPr/>
        <p:nvPr/>
      </p:nvGrpSpPr>
      <p:grpSpPr>
        <a:xfrm>
          <a:off x="0" y="0"/>
          <a:ext cx="0" cy="0"/>
          <a:chOff x="0" y="0"/>
          <a:chExt cx="0" cy="0"/>
        </a:xfrm>
      </p:grpSpPr>
      <p:sp>
        <p:nvSpPr>
          <p:cNvPr id="205" name="Google Shape;205;p45"/>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06" name="Google Shape;206;p45"/>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07" name="Google Shape;207;p4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08" name="Google Shape;208;p45"/>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09" name="Google Shape;209;p4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10" name="Google Shape;210;p4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11" name="Google Shape;211;p45"/>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2" name="Google Shape;212;p45"/>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13" name="Google Shape;213;p45"/>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14" name="Google Shape;214;p45"/>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15" name="Google Shape;215;p4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216"/>
        <p:cNvGrpSpPr/>
        <p:nvPr/>
      </p:nvGrpSpPr>
      <p:grpSpPr>
        <a:xfrm>
          <a:off x="0" y="0"/>
          <a:ext cx="0" cy="0"/>
          <a:chOff x="0" y="0"/>
          <a:chExt cx="0" cy="0"/>
        </a:xfrm>
      </p:grpSpPr>
      <p:sp>
        <p:nvSpPr>
          <p:cNvPr id="217" name="Google Shape;217;p46"/>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218" name="Google Shape;218;p4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19" name="Google Shape;219;p46"/>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0" name="Google Shape;220;p4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21" name="Google Shape;221;p4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22" name="Google Shape;222;p46"/>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3" name="Google Shape;223;p46"/>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4" name="Google Shape;224;p46"/>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5" name="Google Shape;225;p46"/>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226" name="Google Shape;226;p46"/>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227" name="Google Shape;227;p46"/>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228" name="Google Shape;228;p46"/>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29" name="Google Shape;229;p4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Sub Title + Body">
  <p:cSld name="CUSTOM_2">
    <p:spTree>
      <p:nvGrpSpPr>
        <p:cNvPr id="1" name="Shape 230"/>
        <p:cNvGrpSpPr/>
        <p:nvPr/>
      </p:nvGrpSpPr>
      <p:grpSpPr>
        <a:xfrm>
          <a:off x="0" y="0"/>
          <a:ext cx="0" cy="0"/>
          <a:chOff x="0" y="0"/>
          <a:chExt cx="0" cy="0"/>
        </a:xfrm>
      </p:grpSpPr>
      <p:sp>
        <p:nvSpPr>
          <p:cNvPr id="231" name="Google Shape;231;p47"/>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32" name="Google Shape;232;p47"/>
          <p:cNvSpPr txBox="1">
            <a:spLocks noGrp="1"/>
          </p:cNvSpPr>
          <p:nvPr>
            <p:ph type="subTitle" idx="1"/>
          </p:nvPr>
        </p:nvSpPr>
        <p:spPr>
          <a:xfrm>
            <a:off x="503872" y="787525"/>
            <a:ext cx="38847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33" name="Google Shape;233;p47"/>
          <p:cNvSpPr txBox="1">
            <a:spLocks noGrp="1"/>
          </p:cNvSpPr>
          <p:nvPr>
            <p:ph type="body" idx="2"/>
          </p:nvPr>
        </p:nvSpPr>
        <p:spPr>
          <a:xfrm>
            <a:off x="512875" y="1380050"/>
            <a:ext cx="8093100" cy="3294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34" name="Google Shape;234;p4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35" name="Google Shape;235;p4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36" name="Google Shape;236;p4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37" name="Google Shape;237;p4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 Body + Caption">
  <p:cSld name="CUSTOM_2_1">
    <p:spTree>
      <p:nvGrpSpPr>
        <p:cNvPr id="1" name="Shape 238"/>
        <p:cNvGrpSpPr/>
        <p:nvPr/>
      </p:nvGrpSpPr>
      <p:grpSpPr>
        <a:xfrm>
          <a:off x="0" y="0"/>
          <a:ext cx="0" cy="0"/>
          <a:chOff x="0" y="0"/>
          <a:chExt cx="0" cy="0"/>
        </a:xfrm>
      </p:grpSpPr>
      <p:sp>
        <p:nvSpPr>
          <p:cNvPr id="239" name="Google Shape;239;p48"/>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40" name="Google Shape;240;p48"/>
          <p:cNvSpPr txBox="1">
            <a:spLocks noGrp="1"/>
          </p:cNvSpPr>
          <p:nvPr>
            <p:ph type="subTitle" idx="1"/>
          </p:nvPr>
        </p:nvSpPr>
        <p:spPr>
          <a:xfrm>
            <a:off x="503876" y="4245750"/>
            <a:ext cx="53844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000" b="1">
                <a:solidFill>
                  <a:srgbClr val="1F1F50"/>
                </a:solidFill>
              </a:defRPr>
            </a:lvl1pPr>
            <a:lvl2pPr lvl="1" algn="l">
              <a:lnSpc>
                <a:spcPct val="150000"/>
              </a:lnSpc>
              <a:spcBef>
                <a:spcPts val="1600"/>
              </a:spcBef>
              <a:spcAft>
                <a:spcPts val="0"/>
              </a:spcAft>
              <a:buSzPts val="1400"/>
              <a:buNone/>
              <a:defRPr b="1"/>
            </a:lvl2pPr>
            <a:lvl3pPr lvl="2" algn="l">
              <a:lnSpc>
                <a:spcPct val="150000"/>
              </a:lnSpc>
              <a:spcBef>
                <a:spcPts val="1600"/>
              </a:spcBef>
              <a:spcAft>
                <a:spcPts val="0"/>
              </a:spcAft>
              <a:buSzPts val="1400"/>
              <a:buNone/>
              <a:defRPr b="1"/>
            </a:lvl3pPr>
            <a:lvl4pPr lvl="3" algn="l">
              <a:lnSpc>
                <a:spcPct val="150000"/>
              </a:lnSpc>
              <a:spcBef>
                <a:spcPts val="1600"/>
              </a:spcBef>
              <a:spcAft>
                <a:spcPts val="0"/>
              </a:spcAft>
              <a:buSzPts val="1400"/>
              <a:buNone/>
              <a:defRPr b="1"/>
            </a:lvl4pPr>
            <a:lvl5pPr lvl="4" algn="l">
              <a:lnSpc>
                <a:spcPct val="150000"/>
              </a:lnSpc>
              <a:spcBef>
                <a:spcPts val="1600"/>
              </a:spcBef>
              <a:spcAft>
                <a:spcPts val="0"/>
              </a:spcAft>
              <a:buSzPts val="1400"/>
              <a:buNone/>
              <a:defRPr b="1"/>
            </a:lvl5pPr>
            <a:lvl6pPr lvl="5" algn="l">
              <a:lnSpc>
                <a:spcPct val="150000"/>
              </a:lnSpc>
              <a:spcBef>
                <a:spcPts val="1600"/>
              </a:spcBef>
              <a:spcAft>
                <a:spcPts val="0"/>
              </a:spcAft>
              <a:buSzPts val="1400"/>
              <a:buNone/>
              <a:defRPr b="1"/>
            </a:lvl6pPr>
            <a:lvl7pPr lvl="6" algn="l">
              <a:lnSpc>
                <a:spcPct val="150000"/>
              </a:lnSpc>
              <a:spcBef>
                <a:spcPts val="1600"/>
              </a:spcBef>
              <a:spcAft>
                <a:spcPts val="0"/>
              </a:spcAft>
              <a:buSzPts val="1400"/>
              <a:buNone/>
              <a:defRPr b="1"/>
            </a:lvl7pPr>
            <a:lvl8pPr lvl="7" algn="l">
              <a:lnSpc>
                <a:spcPct val="150000"/>
              </a:lnSpc>
              <a:spcBef>
                <a:spcPts val="1600"/>
              </a:spcBef>
              <a:spcAft>
                <a:spcPts val="0"/>
              </a:spcAft>
              <a:buSzPts val="1400"/>
              <a:buNone/>
              <a:defRPr b="1"/>
            </a:lvl8pPr>
            <a:lvl9pPr lvl="8" algn="l">
              <a:lnSpc>
                <a:spcPct val="150000"/>
              </a:lnSpc>
              <a:spcBef>
                <a:spcPts val="1600"/>
              </a:spcBef>
              <a:spcAft>
                <a:spcPts val="1600"/>
              </a:spcAft>
              <a:buSzPts val="1400"/>
              <a:buNone/>
              <a:defRPr b="1"/>
            </a:lvl9pPr>
          </a:lstStyle>
          <a:p>
            <a:endParaRPr/>
          </a:p>
        </p:txBody>
      </p:sp>
      <p:sp>
        <p:nvSpPr>
          <p:cNvPr id="241" name="Google Shape;241;p48"/>
          <p:cNvSpPr txBox="1">
            <a:spLocks noGrp="1"/>
          </p:cNvSpPr>
          <p:nvPr>
            <p:ph type="body" idx="2"/>
          </p:nvPr>
        </p:nvSpPr>
        <p:spPr>
          <a:xfrm>
            <a:off x="512875" y="902725"/>
            <a:ext cx="8002500" cy="29928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2" name="Google Shape;242;p4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3" name="Google Shape;243;p4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44" name="Google Shape;244;p4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45" name="Google Shape;245;p4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ext Box">
  <p:cSld name="CUSTOM_2_1_2">
    <p:spTree>
      <p:nvGrpSpPr>
        <p:cNvPr id="1" name="Shape 246"/>
        <p:cNvGrpSpPr/>
        <p:nvPr/>
      </p:nvGrpSpPr>
      <p:grpSpPr>
        <a:xfrm>
          <a:off x="0" y="0"/>
          <a:ext cx="0" cy="0"/>
          <a:chOff x="0" y="0"/>
          <a:chExt cx="0" cy="0"/>
        </a:xfrm>
      </p:grpSpPr>
      <p:sp>
        <p:nvSpPr>
          <p:cNvPr id="247" name="Google Shape;247;p49"/>
          <p:cNvSpPr txBox="1">
            <a:spLocks noGrp="1"/>
          </p:cNvSpPr>
          <p:nvPr>
            <p:ph type="body" idx="1"/>
          </p:nvPr>
        </p:nvSpPr>
        <p:spPr>
          <a:xfrm>
            <a:off x="512875" y="293121"/>
            <a:ext cx="8002500" cy="4417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48" name="Google Shape;248;p4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9" name="Google Shape;249;p4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0" name="Google Shape;250;p4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1" name="Google Shape;251;p4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 Body">
  <p:cSld name="CUSTOM_2_1_1">
    <p:spTree>
      <p:nvGrpSpPr>
        <p:cNvPr id="1" name="Shape 252"/>
        <p:cNvGrpSpPr/>
        <p:nvPr/>
      </p:nvGrpSpPr>
      <p:grpSpPr>
        <a:xfrm>
          <a:off x="0" y="0"/>
          <a:ext cx="0" cy="0"/>
          <a:chOff x="0" y="0"/>
          <a:chExt cx="0" cy="0"/>
        </a:xfrm>
      </p:grpSpPr>
      <p:sp>
        <p:nvSpPr>
          <p:cNvPr id="253" name="Google Shape;253;p5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54" name="Google Shape;254;p50"/>
          <p:cNvSpPr txBox="1">
            <a:spLocks noGrp="1"/>
          </p:cNvSpPr>
          <p:nvPr>
            <p:ph type="body" idx="1"/>
          </p:nvPr>
        </p:nvSpPr>
        <p:spPr>
          <a:xfrm>
            <a:off x="512875" y="1055125"/>
            <a:ext cx="8002500" cy="36033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55" name="Google Shape;255;p5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56" name="Google Shape;256;p5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7" name="Google Shape;257;p5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58" name="Google Shape;258;p5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inal Static Logo">
  <p:cSld name="TITLE_1_1_1">
    <p:bg>
      <p:bgPr>
        <a:solidFill>
          <a:srgbClr val="1F1F50"/>
        </a:solidFill>
        <a:effectLst/>
      </p:bgPr>
    </p:bg>
    <p:spTree>
      <p:nvGrpSpPr>
        <p:cNvPr id="1" name="Shape 20"/>
        <p:cNvGrpSpPr/>
        <p:nvPr/>
      </p:nvGrpSpPr>
      <p:grpSpPr>
        <a:xfrm>
          <a:off x="0" y="0"/>
          <a:ext cx="0" cy="0"/>
          <a:chOff x="0" y="0"/>
          <a:chExt cx="0" cy="0"/>
        </a:xfrm>
      </p:grpSpPr>
      <p:pic>
        <p:nvPicPr>
          <p:cNvPr id="21" name="Google Shape;21;p16"/>
          <p:cNvPicPr preferRelativeResize="0"/>
          <p:nvPr/>
        </p:nvPicPr>
        <p:blipFill rotWithShape="1">
          <a:blip r:embed="rId2">
            <a:alphaModFix/>
          </a:blip>
          <a:srcRect/>
          <a:stretch/>
        </p:blipFill>
        <p:spPr>
          <a:xfrm>
            <a:off x="3619500" y="2333625"/>
            <a:ext cx="1905000" cy="476250"/>
          </a:xfrm>
          <a:prstGeom prst="rect">
            <a:avLst/>
          </a:prstGeom>
          <a:noFill/>
          <a:ln>
            <a:noFill/>
          </a:ln>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 Top - Text Bottom">
  <p:cSld name="CUSTOM_2_1_1_1">
    <p:spTree>
      <p:nvGrpSpPr>
        <p:cNvPr id="1" name="Shape 259"/>
        <p:cNvGrpSpPr/>
        <p:nvPr/>
      </p:nvGrpSpPr>
      <p:grpSpPr>
        <a:xfrm>
          <a:off x="0" y="0"/>
          <a:ext cx="0" cy="0"/>
          <a:chOff x="0" y="0"/>
          <a:chExt cx="0" cy="0"/>
        </a:xfrm>
      </p:grpSpPr>
      <p:sp>
        <p:nvSpPr>
          <p:cNvPr id="260" name="Google Shape;260;p51"/>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61" name="Google Shape;261;p51"/>
          <p:cNvSpPr txBox="1">
            <a:spLocks noGrp="1"/>
          </p:cNvSpPr>
          <p:nvPr>
            <p:ph type="body" idx="1"/>
          </p:nvPr>
        </p:nvSpPr>
        <p:spPr>
          <a:xfrm>
            <a:off x="512875" y="2890075"/>
            <a:ext cx="8002500" cy="18366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pic>
        <p:nvPicPr>
          <p:cNvPr id="262" name="Google Shape;262;p5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63" name="Google Shape;263;p5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64" name="Google Shape;264;p5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265" name="Google Shape;265;p51"/>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728">
          <p15:clr>
            <a:srgbClr val="FA7B17"/>
          </p15:clr>
        </p15:guide>
        <p15:guide id="2" orient="horz" pos="576">
          <p15:clr>
            <a:srgbClr val="FA7B17"/>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Section Header Text 1" type="secHead">
  <p:cSld name="SECTION_HEADER">
    <p:spTree>
      <p:nvGrpSpPr>
        <p:cNvPr id="1" name="Shape 266"/>
        <p:cNvGrpSpPr/>
        <p:nvPr/>
      </p:nvGrpSpPr>
      <p:grpSpPr>
        <a:xfrm>
          <a:off x="0" y="0"/>
          <a:ext cx="0" cy="0"/>
          <a:chOff x="0" y="0"/>
          <a:chExt cx="0" cy="0"/>
        </a:xfrm>
      </p:grpSpPr>
      <p:sp>
        <p:nvSpPr>
          <p:cNvPr id="267" name="Google Shape;267;p5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8" name="Google Shape;268;p5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0A1852"/>
                </a:solidFill>
                <a:latin typeface="Lato"/>
                <a:ea typeface="Lato"/>
                <a:cs typeface="Lato"/>
                <a:sym typeface="Lato"/>
              </a:rPr>
              <a:t>// </a:t>
            </a:r>
            <a:fld id="{00000000-1234-1234-1234-123412341234}" type="slidenum">
              <a:rPr lang="en" sz="900" b="1" i="0" u="none" strike="noStrike" cap="none">
                <a:solidFill>
                  <a:srgbClr val="0A1852"/>
                </a:solidFill>
                <a:latin typeface="Lato"/>
                <a:ea typeface="Lato"/>
                <a:cs typeface="Lato"/>
                <a:sym typeface="Lato"/>
              </a:rPr>
              <a:t>‹#›</a:t>
            </a:fld>
            <a:endParaRPr sz="900" b="1" i="0" u="none" strike="noStrike" cap="none">
              <a:solidFill>
                <a:srgbClr val="0A1852"/>
              </a:solidFill>
              <a:latin typeface="Lato"/>
              <a:ea typeface="Lato"/>
              <a:cs typeface="Lato"/>
              <a:sym typeface="Lato"/>
            </a:endParaRPr>
          </a:p>
        </p:txBody>
      </p:sp>
      <p:pic>
        <p:nvPicPr>
          <p:cNvPr id="269" name="Google Shape;269;p5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ext 2">
  <p:cSld name="SECTION_HEADER_1">
    <p:spTree>
      <p:nvGrpSpPr>
        <p:cNvPr id="1" name="Shape 270"/>
        <p:cNvGrpSpPr/>
        <p:nvPr/>
      </p:nvGrpSpPr>
      <p:grpSpPr>
        <a:xfrm>
          <a:off x="0" y="0"/>
          <a:ext cx="0" cy="0"/>
          <a:chOff x="0" y="0"/>
          <a:chExt cx="0" cy="0"/>
        </a:xfrm>
      </p:grpSpPr>
      <p:sp>
        <p:nvSpPr>
          <p:cNvPr id="271" name="Google Shape;271;p5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1"/>
              </a:buClr>
              <a:buSzPts val="4800"/>
              <a:buNone/>
              <a:defRPr sz="4800">
                <a:solidFill>
                  <a:schemeClr val="lt1"/>
                </a:solidFill>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72" name="Google Shape;272;p5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273" name="Google Shape;273;p5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 Frames 4">
  <p:cSld name="CUSTOM_12">
    <p:spTree>
      <p:nvGrpSpPr>
        <p:cNvPr id="1" name="Shape 274"/>
        <p:cNvGrpSpPr/>
        <p:nvPr/>
      </p:nvGrpSpPr>
      <p:grpSpPr>
        <a:xfrm>
          <a:off x="0" y="0"/>
          <a:ext cx="0" cy="0"/>
          <a:chOff x="0" y="0"/>
          <a:chExt cx="0" cy="0"/>
        </a:xfrm>
      </p:grpSpPr>
      <p:pic>
        <p:nvPicPr>
          <p:cNvPr id="275" name="Google Shape;275;p5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Sub Title + 2 Images Grey">
  <p:cSld name="TITLE_ONLY_1">
    <p:spTree>
      <p:nvGrpSpPr>
        <p:cNvPr id="1" name="Shape 276"/>
        <p:cNvGrpSpPr/>
        <p:nvPr/>
      </p:nvGrpSpPr>
      <p:grpSpPr>
        <a:xfrm>
          <a:off x="0" y="0"/>
          <a:ext cx="0" cy="0"/>
          <a:chOff x="0" y="0"/>
          <a:chExt cx="0" cy="0"/>
        </a:xfrm>
      </p:grpSpPr>
      <p:sp>
        <p:nvSpPr>
          <p:cNvPr id="277" name="Google Shape;277;p55"/>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55"/>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79" name="Google Shape;279;p55"/>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0" name="Google Shape;280;p55"/>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1" name="Google Shape;281;p5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82" name="Google Shape;282;p55"/>
          <p:cNvSpPr txBox="1">
            <a:spLocks noGrp="1"/>
          </p:cNvSpPr>
          <p:nvPr>
            <p:ph type="subTitle" idx="1"/>
          </p:nvPr>
        </p:nvSpPr>
        <p:spPr>
          <a:xfrm>
            <a:off x="503874" y="939925"/>
            <a:ext cx="3603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pic>
        <p:nvPicPr>
          <p:cNvPr id="283" name="Google Shape;283;p55"/>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2881">
          <p15:clr>
            <a:srgbClr val="FA7B17"/>
          </p15:clr>
        </p15:guide>
        <p15:guide id="2" orient="horz" pos="1063">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 Sub Title + 3 Images Grey">
  <p:cSld name="TITLE_ONLY_1_1">
    <p:spTree>
      <p:nvGrpSpPr>
        <p:cNvPr id="1" name="Shape 284"/>
        <p:cNvGrpSpPr/>
        <p:nvPr/>
      </p:nvGrpSpPr>
      <p:grpSpPr>
        <a:xfrm>
          <a:off x="0" y="0"/>
          <a:ext cx="0" cy="0"/>
          <a:chOff x="0" y="0"/>
          <a:chExt cx="0" cy="0"/>
        </a:xfrm>
      </p:grpSpPr>
      <p:sp>
        <p:nvSpPr>
          <p:cNvPr id="285" name="Google Shape;285;p56"/>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56"/>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87" name="Google Shape;287;p56"/>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88" name="Google Shape;288;p56"/>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89" name="Google Shape;289;p56"/>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0" name="Google Shape;290;p56"/>
          <p:cNvSpPr txBox="1">
            <a:spLocks noGrp="1"/>
          </p:cNvSpPr>
          <p:nvPr>
            <p:ph type="subTitle" idx="1"/>
          </p:nvPr>
        </p:nvSpPr>
        <p:spPr>
          <a:xfrm>
            <a:off x="503873" y="939925"/>
            <a:ext cx="37650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1" name="Google Shape;291;p56"/>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pos="1915">
          <p15:clr>
            <a:srgbClr val="FA7B17"/>
          </p15:clr>
        </p15:guide>
        <p15:guide id="2" orient="horz" pos="1063">
          <p15:clr>
            <a:srgbClr val="FA7B17"/>
          </p15:clr>
        </p15:guide>
        <p15:guide id="3" pos="3845">
          <p15:clr>
            <a:srgbClr val="FA7B17"/>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 Sub Title + 1 Image Grey">
  <p:cSld name="TITLE_ONLY_1_1_1">
    <p:spTree>
      <p:nvGrpSpPr>
        <p:cNvPr id="1" name="Shape 292"/>
        <p:cNvGrpSpPr/>
        <p:nvPr/>
      </p:nvGrpSpPr>
      <p:grpSpPr>
        <a:xfrm>
          <a:off x="0" y="0"/>
          <a:ext cx="0" cy="0"/>
          <a:chOff x="0" y="0"/>
          <a:chExt cx="0" cy="0"/>
        </a:xfrm>
      </p:grpSpPr>
      <p:sp>
        <p:nvSpPr>
          <p:cNvPr id="293" name="Google Shape;293;p57"/>
          <p:cNvSpPr/>
          <p:nvPr/>
        </p:nvSpPr>
        <p:spPr>
          <a:xfrm>
            <a:off x="2100" y="-125"/>
            <a:ext cx="9144000" cy="16869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57"/>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pic>
        <p:nvPicPr>
          <p:cNvPr id="295" name="Google Shape;295;p5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96" name="Google Shape;296;p5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97" name="Google Shape;297;p5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98" name="Google Shape;298;p57"/>
          <p:cNvSpPr txBox="1">
            <a:spLocks noGrp="1"/>
          </p:cNvSpPr>
          <p:nvPr>
            <p:ph type="subTitle" idx="1"/>
          </p:nvPr>
        </p:nvSpPr>
        <p:spPr>
          <a:xfrm>
            <a:off x="503874" y="939925"/>
            <a:ext cx="3482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299" name="Google Shape;299;p57"/>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 Sub Title + 1 Image India Ink">
  <p:cSld name="TITLE_ONLY_1_1_1_1">
    <p:spTree>
      <p:nvGrpSpPr>
        <p:cNvPr id="1" name="Shape 300"/>
        <p:cNvGrpSpPr/>
        <p:nvPr/>
      </p:nvGrpSpPr>
      <p:grpSpPr>
        <a:xfrm>
          <a:off x="0" y="0"/>
          <a:ext cx="0" cy="0"/>
          <a:chOff x="0" y="0"/>
          <a:chExt cx="0" cy="0"/>
        </a:xfrm>
      </p:grpSpPr>
      <p:pic>
        <p:nvPicPr>
          <p:cNvPr id="301" name="Google Shape;301;p5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02" name="Google Shape;302;p5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03" name="Google Shape;303;p5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04" name="Google Shape;304;p58"/>
          <p:cNvSpPr/>
          <p:nvPr/>
        </p:nvSpPr>
        <p:spPr>
          <a:xfrm>
            <a:off x="2100" y="-125"/>
            <a:ext cx="9144000" cy="1686900"/>
          </a:xfrm>
          <a:prstGeom prst="rect">
            <a:avLst/>
          </a:prstGeom>
          <a:solidFill>
            <a:srgbClr val="1F1F5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5" name="Google Shape;305;p58"/>
          <p:cNvSpPr txBox="1">
            <a:spLocks noGrp="1"/>
          </p:cNvSpPr>
          <p:nvPr>
            <p:ph type="title"/>
          </p:nvPr>
        </p:nvSpPr>
        <p:spPr>
          <a:xfrm>
            <a:off x="494617" y="3819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solidFill>
                  <a:srgbClr val="FFFFFF"/>
                </a:solidFill>
                <a:latin typeface="Lato"/>
                <a:ea typeface="Lato"/>
                <a:cs typeface="Lato"/>
                <a:sym typeface="Lato"/>
              </a:defRPr>
            </a:lvl1pPr>
            <a:lvl2pPr lvl="1" algn="l">
              <a:lnSpc>
                <a:spcPct val="100000"/>
              </a:lnSpc>
              <a:spcBef>
                <a:spcPts val="0"/>
              </a:spcBef>
              <a:spcAft>
                <a:spcPts val="0"/>
              </a:spcAft>
              <a:buSzPts val="2800"/>
              <a:buNone/>
              <a:defRPr>
                <a:solidFill>
                  <a:srgbClr val="FFFFFF"/>
                </a:solidFill>
                <a:latin typeface="Lato"/>
                <a:ea typeface="Lato"/>
                <a:cs typeface="Lato"/>
                <a:sym typeface="Lato"/>
              </a:defRPr>
            </a:lvl2pPr>
            <a:lvl3pPr lvl="2" algn="l">
              <a:lnSpc>
                <a:spcPct val="100000"/>
              </a:lnSpc>
              <a:spcBef>
                <a:spcPts val="0"/>
              </a:spcBef>
              <a:spcAft>
                <a:spcPts val="0"/>
              </a:spcAft>
              <a:buSzPts val="2800"/>
              <a:buNone/>
              <a:defRPr>
                <a:solidFill>
                  <a:srgbClr val="FFFFFF"/>
                </a:solidFill>
                <a:latin typeface="Lato"/>
                <a:ea typeface="Lato"/>
                <a:cs typeface="Lato"/>
                <a:sym typeface="Lato"/>
              </a:defRPr>
            </a:lvl3pPr>
            <a:lvl4pPr lvl="3" algn="l">
              <a:lnSpc>
                <a:spcPct val="100000"/>
              </a:lnSpc>
              <a:spcBef>
                <a:spcPts val="0"/>
              </a:spcBef>
              <a:spcAft>
                <a:spcPts val="0"/>
              </a:spcAft>
              <a:buSzPts val="2800"/>
              <a:buNone/>
              <a:defRPr>
                <a:solidFill>
                  <a:srgbClr val="FFFFFF"/>
                </a:solidFill>
                <a:latin typeface="Lato"/>
                <a:ea typeface="Lato"/>
                <a:cs typeface="Lato"/>
                <a:sym typeface="Lato"/>
              </a:defRPr>
            </a:lvl4pPr>
            <a:lvl5pPr lvl="4" algn="l">
              <a:lnSpc>
                <a:spcPct val="100000"/>
              </a:lnSpc>
              <a:spcBef>
                <a:spcPts val="0"/>
              </a:spcBef>
              <a:spcAft>
                <a:spcPts val="0"/>
              </a:spcAft>
              <a:buSzPts val="2800"/>
              <a:buNone/>
              <a:defRPr>
                <a:solidFill>
                  <a:srgbClr val="FFFFFF"/>
                </a:solidFill>
                <a:latin typeface="Lato"/>
                <a:ea typeface="Lato"/>
                <a:cs typeface="Lato"/>
                <a:sym typeface="Lato"/>
              </a:defRPr>
            </a:lvl5pPr>
            <a:lvl6pPr lvl="5" algn="l">
              <a:lnSpc>
                <a:spcPct val="100000"/>
              </a:lnSpc>
              <a:spcBef>
                <a:spcPts val="0"/>
              </a:spcBef>
              <a:spcAft>
                <a:spcPts val="0"/>
              </a:spcAft>
              <a:buSzPts val="2800"/>
              <a:buNone/>
              <a:defRPr>
                <a:solidFill>
                  <a:srgbClr val="FFFFFF"/>
                </a:solidFill>
                <a:latin typeface="Lato"/>
                <a:ea typeface="Lato"/>
                <a:cs typeface="Lato"/>
                <a:sym typeface="Lato"/>
              </a:defRPr>
            </a:lvl6pPr>
            <a:lvl7pPr lvl="6" algn="l">
              <a:lnSpc>
                <a:spcPct val="100000"/>
              </a:lnSpc>
              <a:spcBef>
                <a:spcPts val="0"/>
              </a:spcBef>
              <a:spcAft>
                <a:spcPts val="0"/>
              </a:spcAft>
              <a:buSzPts val="2800"/>
              <a:buNone/>
              <a:defRPr>
                <a:solidFill>
                  <a:srgbClr val="FFFFFF"/>
                </a:solidFill>
                <a:latin typeface="Lato"/>
                <a:ea typeface="Lato"/>
                <a:cs typeface="Lato"/>
                <a:sym typeface="Lato"/>
              </a:defRPr>
            </a:lvl7pPr>
            <a:lvl8pPr lvl="7" algn="l">
              <a:lnSpc>
                <a:spcPct val="100000"/>
              </a:lnSpc>
              <a:spcBef>
                <a:spcPts val="0"/>
              </a:spcBef>
              <a:spcAft>
                <a:spcPts val="0"/>
              </a:spcAft>
              <a:buSzPts val="2800"/>
              <a:buNone/>
              <a:defRPr>
                <a:solidFill>
                  <a:srgbClr val="FFFFFF"/>
                </a:solidFill>
                <a:latin typeface="Lato"/>
                <a:ea typeface="Lato"/>
                <a:cs typeface="Lato"/>
                <a:sym typeface="Lato"/>
              </a:defRPr>
            </a:lvl8pPr>
            <a:lvl9pPr lvl="8" algn="l">
              <a:lnSpc>
                <a:spcPct val="100000"/>
              </a:lnSpc>
              <a:spcBef>
                <a:spcPts val="0"/>
              </a:spcBef>
              <a:spcAft>
                <a:spcPts val="0"/>
              </a:spcAft>
              <a:buSzPts val="2800"/>
              <a:buNone/>
              <a:defRPr>
                <a:solidFill>
                  <a:srgbClr val="FFFFFF"/>
                </a:solidFill>
                <a:latin typeface="Lato"/>
                <a:ea typeface="Lato"/>
                <a:cs typeface="Lato"/>
                <a:sym typeface="Lato"/>
              </a:defRPr>
            </a:lvl9pPr>
          </a:lstStyle>
          <a:p>
            <a:endParaRPr/>
          </a:p>
        </p:txBody>
      </p:sp>
      <p:sp>
        <p:nvSpPr>
          <p:cNvPr id="306" name="Google Shape;306;p58"/>
          <p:cNvSpPr txBox="1">
            <a:spLocks noGrp="1"/>
          </p:cNvSpPr>
          <p:nvPr>
            <p:ph type="subTitle" idx="1"/>
          </p:nvPr>
        </p:nvSpPr>
        <p:spPr>
          <a:xfrm>
            <a:off x="503874" y="939925"/>
            <a:ext cx="35829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FFFFFF"/>
                </a:solidFill>
              </a:defRPr>
            </a:lvl1pPr>
            <a:lvl2pPr lvl="1" algn="l">
              <a:lnSpc>
                <a:spcPct val="150000"/>
              </a:lnSpc>
              <a:spcBef>
                <a:spcPts val="1600"/>
              </a:spcBef>
              <a:spcAft>
                <a:spcPts val="0"/>
              </a:spcAft>
              <a:buSzPts val="1400"/>
              <a:buNone/>
              <a:defRPr>
                <a:solidFill>
                  <a:srgbClr val="FFFFFF"/>
                </a:solidFill>
              </a:defRPr>
            </a:lvl2pPr>
            <a:lvl3pPr lvl="2" algn="l">
              <a:lnSpc>
                <a:spcPct val="150000"/>
              </a:lnSpc>
              <a:spcBef>
                <a:spcPts val="1600"/>
              </a:spcBef>
              <a:spcAft>
                <a:spcPts val="0"/>
              </a:spcAft>
              <a:buSzPts val="1400"/>
              <a:buNone/>
              <a:defRPr>
                <a:solidFill>
                  <a:srgbClr val="FFFFFF"/>
                </a:solidFill>
              </a:defRPr>
            </a:lvl3pPr>
            <a:lvl4pPr lvl="3" algn="l">
              <a:lnSpc>
                <a:spcPct val="150000"/>
              </a:lnSpc>
              <a:spcBef>
                <a:spcPts val="1600"/>
              </a:spcBef>
              <a:spcAft>
                <a:spcPts val="0"/>
              </a:spcAft>
              <a:buSzPts val="1400"/>
              <a:buNone/>
              <a:defRPr>
                <a:solidFill>
                  <a:srgbClr val="FFFFFF"/>
                </a:solidFill>
              </a:defRPr>
            </a:lvl4pPr>
            <a:lvl5pPr lvl="4" algn="l">
              <a:lnSpc>
                <a:spcPct val="150000"/>
              </a:lnSpc>
              <a:spcBef>
                <a:spcPts val="1600"/>
              </a:spcBef>
              <a:spcAft>
                <a:spcPts val="0"/>
              </a:spcAft>
              <a:buSzPts val="1400"/>
              <a:buNone/>
              <a:defRPr>
                <a:solidFill>
                  <a:srgbClr val="FFFFFF"/>
                </a:solidFill>
              </a:defRPr>
            </a:lvl5pPr>
            <a:lvl6pPr lvl="5" algn="l">
              <a:lnSpc>
                <a:spcPct val="150000"/>
              </a:lnSpc>
              <a:spcBef>
                <a:spcPts val="1600"/>
              </a:spcBef>
              <a:spcAft>
                <a:spcPts val="0"/>
              </a:spcAft>
              <a:buSzPts val="1400"/>
              <a:buNone/>
              <a:defRPr>
                <a:solidFill>
                  <a:srgbClr val="FFFFFF"/>
                </a:solidFill>
              </a:defRPr>
            </a:lvl6pPr>
            <a:lvl7pPr lvl="6" algn="l">
              <a:lnSpc>
                <a:spcPct val="150000"/>
              </a:lnSpc>
              <a:spcBef>
                <a:spcPts val="1600"/>
              </a:spcBef>
              <a:spcAft>
                <a:spcPts val="0"/>
              </a:spcAft>
              <a:buSzPts val="1400"/>
              <a:buNone/>
              <a:defRPr>
                <a:solidFill>
                  <a:srgbClr val="FFFFFF"/>
                </a:solidFill>
              </a:defRPr>
            </a:lvl7pPr>
            <a:lvl8pPr lvl="7" algn="l">
              <a:lnSpc>
                <a:spcPct val="150000"/>
              </a:lnSpc>
              <a:spcBef>
                <a:spcPts val="1600"/>
              </a:spcBef>
              <a:spcAft>
                <a:spcPts val="0"/>
              </a:spcAft>
              <a:buSzPts val="1400"/>
              <a:buNone/>
              <a:defRPr>
                <a:solidFill>
                  <a:srgbClr val="FFFFFF"/>
                </a:solidFill>
              </a:defRPr>
            </a:lvl8pPr>
            <a:lvl9pPr lvl="8" algn="l">
              <a:lnSpc>
                <a:spcPct val="150000"/>
              </a:lnSpc>
              <a:spcBef>
                <a:spcPts val="1600"/>
              </a:spcBef>
              <a:spcAft>
                <a:spcPts val="1600"/>
              </a:spcAft>
              <a:buSzPts val="1400"/>
              <a:buNone/>
              <a:defRPr>
                <a:solidFill>
                  <a:srgbClr val="FFFFFF"/>
                </a:solidFill>
              </a:defRPr>
            </a:lvl9pPr>
          </a:lstStyle>
          <a:p>
            <a:endParaRPr/>
          </a:p>
        </p:txBody>
      </p:sp>
      <p:pic>
        <p:nvPicPr>
          <p:cNvPr id="307" name="Google Shape;307;p58"/>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extLst>
    <p:ext uri="{DCECCB84-F9BA-43D5-87BE-67443E8EF086}">
      <p15:sldGuideLst xmlns:p15="http://schemas.microsoft.com/office/powerpoint/2012/main">
        <p15:guide id="1" orient="horz" pos="1063">
          <p15:clr>
            <a:srgbClr val="FA7B17"/>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08"/>
        <p:cNvGrpSpPr/>
        <p:nvPr/>
      </p:nvGrpSpPr>
      <p:grpSpPr>
        <a:xfrm>
          <a:off x="0" y="0"/>
          <a:ext cx="0" cy="0"/>
          <a:chOff x="0" y="0"/>
          <a:chExt cx="0" cy="0"/>
        </a:xfrm>
      </p:grpSpPr>
      <p:sp>
        <p:nvSpPr>
          <p:cNvPr id="309" name="Google Shape;309;p5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Clr>
                <a:srgbClr val="1F1F50"/>
              </a:buClr>
              <a:buSzPts val="1800"/>
              <a:buNone/>
              <a:defRPr b="1">
                <a:solidFill>
                  <a:srgbClr val="1F1F50"/>
                </a:solidFill>
              </a:defRPr>
            </a:lvl1pPr>
          </a:lstStyle>
          <a:p>
            <a:endParaRPr/>
          </a:p>
        </p:txBody>
      </p:sp>
      <p:pic>
        <p:nvPicPr>
          <p:cNvPr id="310" name="Google Shape;310;p5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1" name="Google Shape;311;p5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2" name="Google Shape;312;p5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3" name="Google Shape;313;p59"/>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 Footer">
  <p:cSld name="CAPTION_ONLY_1">
    <p:spTree>
      <p:nvGrpSpPr>
        <p:cNvPr id="1" name="Shape 314"/>
        <p:cNvGrpSpPr/>
        <p:nvPr/>
      </p:nvGrpSpPr>
      <p:grpSpPr>
        <a:xfrm>
          <a:off x="0" y="0"/>
          <a:ext cx="0" cy="0"/>
          <a:chOff x="0" y="0"/>
          <a:chExt cx="0" cy="0"/>
        </a:xfrm>
      </p:grpSpPr>
      <p:pic>
        <p:nvPicPr>
          <p:cNvPr id="315" name="Google Shape;315;p6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6" name="Google Shape;316;p6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17" name="Google Shape;317;p6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pic>
        <p:nvPicPr>
          <p:cNvPr id="318" name="Google Shape;318;p60"/>
          <p:cNvPicPr preferRelativeResize="0"/>
          <p:nvPr/>
        </p:nvPicPr>
        <p:blipFill rotWithShape="1">
          <a:blip r:embed="rId3">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mage Left - Text Right">
  <p:cSld name="CUSTOM">
    <p:spTree>
      <p:nvGrpSpPr>
        <p:cNvPr id="1" name="Shape 22"/>
        <p:cNvGrpSpPr/>
        <p:nvPr/>
      </p:nvGrpSpPr>
      <p:grpSpPr>
        <a:xfrm>
          <a:off x="0" y="0"/>
          <a:ext cx="0" cy="0"/>
          <a:chOff x="0" y="0"/>
          <a:chExt cx="0" cy="0"/>
        </a:xfrm>
      </p:grpSpPr>
      <p:pic>
        <p:nvPicPr>
          <p:cNvPr id="23" name="Google Shape;23;p17"/>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24" name="Google Shape;24;p17"/>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25" name="Google Shape;25;p17"/>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26" name="Google Shape;26;p17"/>
          <p:cNvSpPr txBox="1">
            <a:spLocks noGrp="1"/>
          </p:cNvSpPr>
          <p:nvPr>
            <p:ph type="title"/>
          </p:nvPr>
        </p:nvSpPr>
        <p:spPr>
          <a:xfrm>
            <a:off x="3720884" y="229550"/>
            <a:ext cx="52836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27" name="Google Shape;27;p17"/>
          <p:cNvSpPr txBox="1">
            <a:spLocks noGrp="1"/>
          </p:cNvSpPr>
          <p:nvPr>
            <p:ph type="subTitle" idx="1"/>
          </p:nvPr>
        </p:nvSpPr>
        <p:spPr>
          <a:xfrm>
            <a:off x="3730147" y="787525"/>
            <a:ext cx="41511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28" name="Google Shape;28;p17"/>
          <p:cNvSpPr txBox="1">
            <a:spLocks noGrp="1"/>
          </p:cNvSpPr>
          <p:nvPr>
            <p:ph type="body" idx="2"/>
          </p:nvPr>
        </p:nvSpPr>
        <p:spPr>
          <a:xfrm>
            <a:off x="3739151" y="1303850"/>
            <a:ext cx="51615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2269">
          <p15:clr>
            <a:srgbClr val="FA7B17"/>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India Ink" type="blank">
  <p:cSld name="BLANK">
    <p:spTree>
      <p:nvGrpSpPr>
        <p:cNvPr id="1" name="Shape 319"/>
        <p:cNvGrpSpPr/>
        <p:nvPr/>
      </p:nvGrpSpPr>
      <p:grpSpPr>
        <a:xfrm>
          <a:off x="0" y="0"/>
          <a:ext cx="0" cy="0"/>
          <a:chOff x="0" y="0"/>
          <a:chExt cx="0" cy="0"/>
        </a:xfrm>
      </p:grpSpPr>
      <p:sp>
        <p:nvSpPr>
          <p:cNvPr id="320" name="Google Shape;320;p6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1" name="Google Shape;321;p61"/>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Blank - Jodhpur">
  <p:cSld name="CUSTOM_8">
    <p:spTree>
      <p:nvGrpSpPr>
        <p:cNvPr id="1" name="Shape 322"/>
        <p:cNvGrpSpPr/>
        <p:nvPr/>
      </p:nvGrpSpPr>
      <p:grpSpPr>
        <a:xfrm>
          <a:off x="0" y="0"/>
          <a:ext cx="0" cy="0"/>
          <a:chOff x="0" y="0"/>
          <a:chExt cx="0" cy="0"/>
        </a:xfrm>
      </p:grpSpPr>
      <p:sp>
        <p:nvSpPr>
          <p:cNvPr id="323" name="Google Shape;323;p62"/>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24" name="Google Shape;324;p62"/>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Blank - Basant">
  <p:cSld name="CUSTOM_9">
    <p:spTree>
      <p:nvGrpSpPr>
        <p:cNvPr id="1" name="Shape 325"/>
        <p:cNvGrpSpPr/>
        <p:nvPr/>
      </p:nvGrpSpPr>
      <p:grpSpPr>
        <a:xfrm>
          <a:off x="0" y="0"/>
          <a:ext cx="0" cy="0"/>
          <a:chOff x="0" y="0"/>
          <a:chExt cx="0" cy="0"/>
        </a:xfrm>
      </p:grpSpPr>
      <p:sp>
        <p:nvSpPr>
          <p:cNvPr id="326" name="Google Shape;326;p63"/>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27" name="Google Shape;327;p63"/>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Blank - Kohl">
  <p:cSld name="CUSTOM_9_1">
    <p:spTree>
      <p:nvGrpSpPr>
        <p:cNvPr id="1" name="Shape 328"/>
        <p:cNvGrpSpPr/>
        <p:nvPr/>
      </p:nvGrpSpPr>
      <p:grpSpPr>
        <a:xfrm>
          <a:off x="0" y="0"/>
          <a:ext cx="0" cy="0"/>
          <a:chOff x="0" y="0"/>
          <a:chExt cx="0" cy="0"/>
        </a:xfrm>
      </p:grpSpPr>
      <p:sp>
        <p:nvSpPr>
          <p:cNvPr id="329" name="Google Shape;329;p64"/>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FFFFFF"/>
                </a:solidFill>
                <a:latin typeface="Lato"/>
                <a:ea typeface="Lato"/>
                <a:cs typeface="Lato"/>
                <a:sym typeface="Lato"/>
              </a:rPr>
              <a:t>// </a:t>
            </a:r>
            <a:fld id="{00000000-1234-1234-1234-123412341234}" type="slidenum">
              <a:rPr lang="en" sz="900" b="1" i="0" u="none" strike="noStrike" cap="none">
                <a:solidFill>
                  <a:srgbClr val="FFFFFF"/>
                </a:solidFill>
                <a:latin typeface="Lato"/>
                <a:ea typeface="Lato"/>
                <a:cs typeface="Lato"/>
                <a:sym typeface="Lato"/>
              </a:rPr>
              <a:t>‹#›</a:t>
            </a:fld>
            <a:endParaRPr sz="900" b="1" i="0" u="none" strike="noStrike" cap="none">
              <a:solidFill>
                <a:srgbClr val="FFFFFF"/>
              </a:solidFill>
              <a:latin typeface="Lato"/>
              <a:ea typeface="Lato"/>
              <a:cs typeface="Lato"/>
              <a:sym typeface="Lato"/>
            </a:endParaRPr>
          </a:p>
        </p:txBody>
      </p:sp>
      <p:pic>
        <p:nvPicPr>
          <p:cNvPr id="330" name="Google Shape;330;p64"/>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Blank - Indus">
  <p:cSld name="CUSTOM_10">
    <p:spTree>
      <p:nvGrpSpPr>
        <p:cNvPr id="1" name="Shape 331"/>
        <p:cNvGrpSpPr/>
        <p:nvPr/>
      </p:nvGrpSpPr>
      <p:grpSpPr>
        <a:xfrm>
          <a:off x="0" y="0"/>
          <a:ext cx="0" cy="0"/>
          <a:chOff x="0" y="0"/>
          <a:chExt cx="0" cy="0"/>
        </a:xfrm>
      </p:grpSpPr>
      <p:sp>
        <p:nvSpPr>
          <p:cNvPr id="332" name="Google Shape;332;p65"/>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1" i="0" u="none" strike="noStrike" cap="none">
                <a:solidFill>
                  <a:srgbClr val="141414"/>
                </a:solidFill>
                <a:latin typeface="Lato"/>
                <a:ea typeface="Lato"/>
                <a:cs typeface="Lato"/>
                <a:sym typeface="Lato"/>
              </a:rPr>
              <a:t>// </a:t>
            </a:r>
            <a:fld id="{00000000-1234-1234-1234-123412341234}" type="slidenum">
              <a:rPr lang="en" sz="900" b="1" i="0" u="none" strike="noStrike" cap="none">
                <a:solidFill>
                  <a:srgbClr val="141414"/>
                </a:solidFill>
                <a:latin typeface="Lato"/>
                <a:ea typeface="Lato"/>
                <a:cs typeface="Lato"/>
                <a:sym typeface="Lato"/>
              </a:rPr>
              <a:t>‹#›</a:t>
            </a:fld>
            <a:endParaRPr sz="900" b="1" i="0" u="none" strike="noStrike" cap="none">
              <a:solidFill>
                <a:srgbClr val="141414"/>
              </a:solidFill>
              <a:latin typeface="Lato"/>
              <a:ea typeface="Lato"/>
              <a:cs typeface="Lato"/>
              <a:sym typeface="Lato"/>
            </a:endParaRPr>
          </a:p>
        </p:txBody>
      </p:sp>
      <p:pic>
        <p:nvPicPr>
          <p:cNvPr id="333" name="Google Shape;333;p65"/>
          <p:cNvPicPr preferRelativeResize="0"/>
          <p:nvPr/>
        </p:nvPicPr>
        <p:blipFill rotWithShape="1">
          <a:blip r:embed="rId2">
            <a:alphaModFix/>
          </a:blip>
          <a:srcRect/>
          <a:stretch/>
        </p:blipFill>
        <p:spPr>
          <a:xfrm>
            <a:off x="756" y="4938457"/>
            <a:ext cx="9143242" cy="20115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Right - Text Left">
  <p:cSld name="CUSTOM_11">
    <p:spTree>
      <p:nvGrpSpPr>
        <p:cNvPr id="1" name="Shape 29"/>
        <p:cNvGrpSpPr/>
        <p:nvPr/>
      </p:nvGrpSpPr>
      <p:grpSpPr>
        <a:xfrm>
          <a:off x="0" y="0"/>
          <a:ext cx="0" cy="0"/>
          <a:chOff x="0" y="0"/>
          <a:chExt cx="0" cy="0"/>
        </a:xfrm>
      </p:grpSpPr>
      <p:pic>
        <p:nvPicPr>
          <p:cNvPr id="30" name="Google Shape;30;p18"/>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31" name="Google Shape;31;p18"/>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32" name="Google Shape;32;p18"/>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33" name="Google Shape;33;p18"/>
          <p:cNvSpPr txBox="1">
            <a:spLocks noGrp="1"/>
          </p:cNvSpPr>
          <p:nvPr>
            <p:ph type="title"/>
          </p:nvPr>
        </p:nvSpPr>
        <p:spPr>
          <a:xfrm>
            <a:off x="494625" y="229550"/>
            <a:ext cx="4900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4" name="Google Shape;34;p18"/>
          <p:cNvSpPr txBox="1">
            <a:spLocks noGrp="1"/>
          </p:cNvSpPr>
          <p:nvPr>
            <p:ph type="subTitle" idx="1"/>
          </p:nvPr>
        </p:nvSpPr>
        <p:spPr>
          <a:xfrm>
            <a:off x="503875" y="787525"/>
            <a:ext cx="4891200" cy="3507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lvl2pPr>
            <a:lvl3pPr lvl="2" algn="l">
              <a:lnSpc>
                <a:spcPct val="150000"/>
              </a:lnSpc>
              <a:spcBef>
                <a:spcPts val="1600"/>
              </a:spcBef>
              <a:spcAft>
                <a:spcPts val="0"/>
              </a:spcAft>
              <a:buSzPts val="1400"/>
              <a:buNone/>
              <a:defRPr/>
            </a:lvl3pPr>
            <a:lvl4pPr lvl="3" algn="l">
              <a:lnSpc>
                <a:spcPct val="150000"/>
              </a:lnSpc>
              <a:spcBef>
                <a:spcPts val="1600"/>
              </a:spcBef>
              <a:spcAft>
                <a:spcPts val="0"/>
              </a:spcAft>
              <a:buSzPts val="1400"/>
              <a:buNone/>
              <a:defRPr/>
            </a:lvl4pPr>
            <a:lvl5pPr lvl="4" algn="l">
              <a:lnSpc>
                <a:spcPct val="150000"/>
              </a:lnSpc>
              <a:spcBef>
                <a:spcPts val="1600"/>
              </a:spcBef>
              <a:spcAft>
                <a:spcPts val="0"/>
              </a:spcAft>
              <a:buSzPts val="1400"/>
              <a:buNone/>
              <a:defRPr/>
            </a:lvl5pPr>
            <a:lvl6pPr lvl="5" algn="l">
              <a:lnSpc>
                <a:spcPct val="150000"/>
              </a:lnSpc>
              <a:spcBef>
                <a:spcPts val="1600"/>
              </a:spcBef>
              <a:spcAft>
                <a:spcPts val="0"/>
              </a:spcAft>
              <a:buSzPts val="1400"/>
              <a:buNone/>
              <a:defRPr/>
            </a:lvl6pPr>
            <a:lvl7pPr lvl="6" algn="l">
              <a:lnSpc>
                <a:spcPct val="150000"/>
              </a:lnSpc>
              <a:spcBef>
                <a:spcPts val="1600"/>
              </a:spcBef>
              <a:spcAft>
                <a:spcPts val="0"/>
              </a:spcAft>
              <a:buSzPts val="1400"/>
              <a:buNone/>
              <a:defRPr/>
            </a:lvl7pPr>
            <a:lvl8pPr lvl="7" algn="l">
              <a:lnSpc>
                <a:spcPct val="150000"/>
              </a:lnSpc>
              <a:spcBef>
                <a:spcPts val="1600"/>
              </a:spcBef>
              <a:spcAft>
                <a:spcPts val="0"/>
              </a:spcAft>
              <a:buSzPts val="1400"/>
              <a:buNone/>
              <a:defRPr/>
            </a:lvl8pPr>
            <a:lvl9pPr lvl="8" algn="l">
              <a:lnSpc>
                <a:spcPct val="150000"/>
              </a:lnSpc>
              <a:spcBef>
                <a:spcPts val="1600"/>
              </a:spcBef>
              <a:spcAft>
                <a:spcPts val="1600"/>
              </a:spcAft>
              <a:buSzPts val="1400"/>
              <a:buNone/>
              <a:defRPr/>
            </a:lvl9pPr>
          </a:lstStyle>
          <a:p>
            <a:endParaRPr/>
          </a:p>
        </p:txBody>
      </p:sp>
      <p:sp>
        <p:nvSpPr>
          <p:cNvPr id="35" name="Google Shape;35;p18"/>
          <p:cNvSpPr txBox="1">
            <a:spLocks noGrp="1"/>
          </p:cNvSpPr>
          <p:nvPr>
            <p:ph type="body" idx="2"/>
          </p:nvPr>
        </p:nvSpPr>
        <p:spPr>
          <a:xfrm>
            <a:off x="512875" y="1456250"/>
            <a:ext cx="4831800" cy="33945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pos="349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 Columns">
  <p:cSld name="CUSTOM_1">
    <p:spTree>
      <p:nvGrpSpPr>
        <p:cNvPr id="1" name="Shape 36"/>
        <p:cNvGrpSpPr/>
        <p:nvPr/>
      </p:nvGrpSpPr>
      <p:grpSpPr>
        <a:xfrm>
          <a:off x="0" y="0"/>
          <a:ext cx="0" cy="0"/>
          <a:chOff x="0" y="0"/>
          <a:chExt cx="0" cy="0"/>
        </a:xfrm>
      </p:grpSpPr>
      <p:sp>
        <p:nvSpPr>
          <p:cNvPr id="37" name="Google Shape;37;p19"/>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38" name="Google Shape;38;p19"/>
          <p:cNvSpPr txBox="1">
            <a:spLocks noGrp="1"/>
          </p:cNvSpPr>
          <p:nvPr>
            <p:ph type="subTitle" idx="1"/>
          </p:nvPr>
        </p:nvSpPr>
        <p:spPr>
          <a:xfrm>
            <a:off x="49180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39" name="Google Shape;39;p19"/>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0" name="Google Shape;40;p19"/>
          <p:cNvSpPr txBox="1">
            <a:spLocks noGrp="1"/>
          </p:cNvSpPr>
          <p:nvPr>
            <p:ph type="body" idx="2"/>
          </p:nvPr>
        </p:nvSpPr>
        <p:spPr>
          <a:xfrm>
            <a:off x="49752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41" name="Google Shape;41;p19"/>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42" name="Google Shape;42;p19"/>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43" name="Google Shape;43;p19"/>
          <p:cNvSpPr txBox="1">
            <a:spLocks noGrp="1"/>
          </p:cNvSpPr>
          <p:nvPr>
            <p:ph type="subTitle" idx="3"/>
          </p:nvPr>
        </p:nvSpPr>
        <p:spPr>
          <a:xfrm>
            <a:off x="4861650" y="1128750"/>
            <a:ext cx="35532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44" name="Google Shape;44;p19"/>
          <p:cNvSpPr txBox="1">
            <a:spLocks noGrp="1"/>
          </p:cNvSpPr>
          <p:nvPr>
            <p:ph type="body" idx="4"/>
          </p:nvPr>
        </p:nvSpPr>
        <p:spPr>
          <a:xfrm>
            <a:off x="4867375" y="1679525"/>
            <a:ext cx="3714000" cy="30411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8">
          <p15:clr>
            <a:srgbClr val="FA7B17"/>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 Columns">
  <p:cSld name="CUSTOM_1_1">
    <p:spTree>
      <p:nvGrpSpPr>
        <p:cNvPr id="1" name="Shape 45"/>
        <p:cNvGrpSpPr/>
        <p:nvPr/>
      </p:nvGrpSpPr>
      <p:grpSpPr>
        <a:xfrm>
          <a:off x="0" y="0"/>
          <a:ext cx="0" cy="0"/>
          <a:chOff x="0" y="0"/>
          <a:chExt cx="0" cy="0"/>
        </a:xfrm>
      </p:grpSpPr>
      <p:sp>
        <p:nvSpPr>
          <p:cNvPr id="46" name="Google Shape;46;p20"/>
          <p:cNvSpPr txBox="1">
            <a:spLocks noGrp="1"/>
          </p:cNvSpPr>
          <p:nvPr>
            <p:ph type="title"/>
          </p:nvPr>
        </p:nvSpPr>
        <p:spPr>
          <a:xfrm>
            <a:off x="494617" y="229550"/>
            <a:ext cx="5647500" cy="576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sz="3000" b="1">
                <a:latin typeface="Lato"/>
                <a:ea typeface="Lato"/>
                <a:cs typeface="Lato"/>
                <a:sym typeface="Lato"/>
              </a:defRPr>
            </a:lvl1pPr>
            <a:lvl2pPr lvl="1" algn="l">
              <a:lnSpc>
                <a:spcPct val="100000"/>
              </a:lnSpc>
              <a:spcBef>
                <a:spcPts val="0"/>
              </a:spcBef>
              <a:spcAft>
                <a:spcPts val="0"/>
              </a:spcAft>
              <a:buSzPts val="2800"/>
              <a:buNone/>
              <a:defRPr>
                <a:latin typeface="Lato"/>
                <a:ea typeface="Lato"/>
                <a:cs typeface="Lato"/>
                <a:sym typeface="Lato"/>
              </a:defRPr>
            </a:lvl2pPr>
            <a:lvl3pPr lvl="2" algn="l">
              <a:lnSpc>
                <a:spcPct val="100000"/>
              </a:lnSpc>
              <a:spcBef>
                <a:spcPts val="0"/>
              </a:spcBef>
              <a:spcAft>
                <a:spcPts val="0"/>
              </a:spcAft>
              <a:buSzPts val="2800"/>
              <a:buNone/>
              <a:defRPr>
                <a:latin typeface="Lato"/>
                <a:ea typeface="Lato"/>
                <a:cs typeface="Lato"/>
                <a:sym typeface="Lato"/>
              </a:defRPr>
            </a:lvl3pPr>
            <a:lvl4pPr lvl="3" algn="l">
              <a:lnSpc>
                <a:spcPct val="100000"/>
              </a:lnSpc>
              <a:spcBef>
                <a:spcPts val="0"/>
              </a:spcBef>
              <a:spcAft>
                <a:spcPts val="0"/>
              </a:spcAft>
              <a:buSzPts val="2800"/>
              <a:buNone/>
              <a:defRPr>
                <a:latin typeface="Lato"/>
                <a:ea typeface="Lato"/>
                <a:cs typeface="Lato"/>
                <a:sym typeface="Lato"/>
              </a:defRPr>
            </a:lvl4pPr>
            <a:lvl5pPr lvl="4" algn="l">
              <a:lnSpc>
                <a:spcPct val="100000"/>
              </a:lnSpc>
              <a:spcBef>
                <a:spcPts val="0"/>
              </a:spcBef>
              <a:spcAft>
                <a:spcPts val="0"/>
              </a:spcAft>
              <a:buSzPts val="2800"/>
              <a:buNone/>
              <a:defRPr>
                <a:latin typeface="Lato"/>
                <a:ea typeface="Lato"/>
                <a:cs typeface="Lato"/>
                <a:sym typeface="Lato"/>
              </a:defRPr>
            </a:lvl5pPr>
            <a:lvl6pPr lvl="5" algn="l">
              <a:lnSpc>
                <a:spcPct val="100000"/>
              </a:lnSpc>
              <a:spcBef>
                <a:spcPts val="0"/>
              </a:spcBef>
              <a:spcAft>
                <a:spcPts val="0"/>
              </a:spcAft>
              <a:buSzPts val="2800"/>
              <a:buNone/>
              <a:defRPr>
                <a:latin typeface="Lato"/>
                <a:ea typeface="Lato"/>
                <a:cs typeface="Lato"/>
                <a:sym typeface="Lato"/>
              </a:defRPr>
            </a:lvl6pPr>
            <a:lvl7pPr lvl="6" algn="l">
              <a:lnSpc>
                <a:spcPct val="100000"/>
              </a:lnSpc>
              <a:spcBef>
                <a:spcPts val="0"/>
              </a:spcBef>
              <a:spcAft>
                <a:spcPts val="0"/>
              </a:spcAft>
              <a:buSzPts val="2800"/>
              <a:buNone/>
              <a:defRPr>
                <a:latin typeface="Lato"/>
                <a:ea typeface="Lato"/>
                <a:cs typeface="Lato"/>
                <a:sym typeface="Lato"/>
              </a:defRPr>
            </a:lvl7pPr>
            <a:lvl8pPr lvl="7" algn="l">
              <a:lnSpc>
                <a:spcPct val="100000"/>
              </a:lnSpc>
              <a:spcBef>
                <a:spcPts val="0"/>
              </a:spcBef>
              <a:spcAft>
                <a:spcPts val="0"/>
              </a:spcAft>
              <a:buSzPts val="2800"/>
              <a:buNone/>
              <a:defRPr>
                <a:latin typeface="Lato"/>
                <a:ea typeface="Lato"/>
                <a:cs typeface="Lato"/>
                <a:sym typeface="Lato"/>
              </a:defRPr>
            </a:lvl8pPr>
            <a:lvl9pPr lvl="8" algn="l">
              <a:lnSpc>
                <a:spcPct val="100000"/>
              </a:lnSpc>
              <a:spcBef>
                <a:spcPts val="0"/>
              </a:spcBef>
              <a:spcAft>
                <a:spcPts val="0"/>
              </a:spcAft>
              <a:buSzPts val="2800"/>
              <a:buNone/>
              <a:defRPr>
                <a:latin typeface="Lato"/>
                <a:ea typeface="Lato"/>
                <a:cs typeface="Lato"/>
                <a:sym typeface="Lato"/>
              </a:defRPr>
            </a:lvl9pPr>
          </a:lstStyle>
          <a:p>
            <a:endParaRPr/>
          </a:p>
        </p:txBody>
      </p:sp>
      <p:sp>
        <p:nvSpPr>
          <p:cNvPr id="47" name="Google Shape;47;p20"/>
          <p:cNvSpPr txBox="1">
            <a:spLocks noGrp="1"/>
          </p:cNvSpPr>
          <p:nvPr>
            <p:ph type="subTitle" idx="1"/>
          </p:nvPr>
        </p:nvSpPr>
        <p:spPr>
          <a:xfrm>
            <a:off x="4918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pic>
        <p:nvPicPr>
          <p:cNvPr id="48" name="Google Shape;48;p20"/>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49" name="Google Shape;49;p20"/>
          <p:cNvSpPr txBox="1">
            <a:spLocks noGrp="1"/>
          </p:cNvSpPr>
          <p:nvPr>
            <p:ph type="body" idx="2"/>
          </p:nvPr>
        </p:nvSpPr>
        <p:spPr>
          <a:xfrm>
            <a:off x="4952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0" name="Google Shape;50;p20"/>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51" name="Google Shape;51;p20"/>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52" name="Google Shape;52;p20"/>
          <p:cNvSpPr txBox="1">
            <a:spLocks noGrp="1"/>
          </p:cNvSpPr>
          <p:nvPr>
            <p:ph type="subTitle" idx="3"/>
          </p:nvPr>
        </p:nvSpPr>
        <p:spPr>
          <a:xfrm>
            <a:off x="6339775"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3" name="Google Shape;53;p20"/>
          <p:cNvSpPr txBox="1">
            <a:spLocks noGrp="1"/>
          </p:cNvSpPr>
          <p:nvPr>
            <p:ph type="body" idx="4"/>
          </p:nvPr>
        </p:nvSpPr>
        <p:spPr>
          <a:xfrm>
            <a:off x="6343200"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54" name="Google Shape;54;p20"/>
          <p:cNvSpPr txBox="1">
            <a:spLocks noGrp="1"/>
          </p:cNvSpPr>
          <p:nvPr>
            <p:ph type="subTitle" idx="5"/>
          </p:nvPr>
        </p:nvSpPr>
        <p:spPr>
          <a:xfrm>
            <a:off x="3417500" y="1128750"/>
            <a:ext cx="23967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55" name="Google Shape;55;p20"/>
          <p:cNvSpPr txBox="1">
            <a:spLocks noGrp="1"/>
          </p:cNvSpPr>
          <p:nvPr>
            <p:ph type="body" idx="6"/>
          </p:nvPr>
        </p:nvSpPr>
        <p:spPr>
          <a:xfrm>
            <a:off x="3420925" y="1661725"/>
            <a:ext cx="2393700" cy="31014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Tree>
  </p:cSld>
  <p:clrMapOvr>
    <a:masterClrMapping/>
  </p:clrMapOvr>
  <p:extLst>
    <p:ext uri="{DCECCB84-F9BA-43D5-87BE-67443E8EF086}">
      <p15:sldGuideLst xmlns:p15="http://schemas.microsoft.com/office/powerpoint/2012/main">
        <p15:guide id="1" orient="horz" pos="1053">
          <p15:clr>
            <a:srgbClr val="FA7B17"/>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umns with Images">
  <p:cSld name="CUSTOM_1_1_1">
    <p:spTree>
      <p:nvGrpSpPr>
        <p:cNvPr id="1" name="Shape 56"/>
        <p:cNvGrpSpPr/>
        <p:nvPr/>
      </p:nvGrpSpPr>
      <p:grpSpPr>
        <a:xfrm>
          <a:off x="0" y="0"/>
          <a:ext cx="0" cy="0"/>
          <a:chOff x="0" y="0"/>
          <a:chExt cx="0" cy="0"/>
        </a:xfrm>
      </p:grpSpPr>
      <p:sp>
        <p:nvSpPr>
          <p:cNvPr id="57" name="Google Shape;57;p21"/>
          <p:cNvSpPr txBox="1">
            <a:spLocks noGrp="1"/>
          </p:cNvSpPr>
          <p:nvPr>
            <p:ph type="subTitle" idx="1"/>
          </p:nvPr>
        </p:nvSpPr>
        <p:spPr>
          <a:xfrm>
            <a:off x="122175" y="2491891"/>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pic>
        <p:nvPicPr>
          <p:cNvPr id="58" name="Google Shape;58;p21"/>
          <p:cNvPicPr preferRelativeResize="0"/>
          <p:nvPr/>
        </p:nvPicPr>
        <p:blipFill rotWithShape="1">
          <a:blip r:embed="rId2">
            <a:alphaModFix/>
          </a:blip>
          <a:srcRect/>
          <a:stretch/>
        </p:blipFill>
        <p:spPr>
          <a:xfrm>
            <a:off x="53125" y="4989200"/>
            <a:ext cx="946500" cy="109775"/>
          </a:xfrm>
          <a:prstGeom prst="rect">
            <a:avLst/>
          </a:prstGeom>
          <a:noFill/>
          <a:ln>
            <a:noFill/>
          </a:ln>
        </p:spPr>
      </p:pic>
      <p:sp>
        <p:nvSpPr>
          <p:cNvPr id="59" name="Google Shape;59;p21"/>
          <p:cNvSpPr txBox="1">
            <a:spLocks noGrp="1"/>
          </p:cNvSpPr>
          <p:nvPr>
            <p:ph type="body" idx="2"/>
          </p:nvPr>
        </p:nvSpPr>
        <p:spPr>
          <a:xfrm>
            <a:off x="124300" y="2834552"/>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0" name="Google Shape;60;p21"/>
          <p:cNvSpPr txBox="1"/>
          <p:nvPr/>
        </p:nvSpPr>
        <p:spPr>
          <a:xfrm>
            <a:off x="4338600" y="4900075"/>
            <a:ext cx="466800" cy="1989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//01</a:t>
            </a:r>
            <a:endParaRPr sz="1400" b="0" i="0" u="none" strike="noStrike" cap="none">
              <a:solidFill>
                <a:srgbClr val="FFFFFF"/>
              </a:solidFill>
              <a:latin typeface="Arial"/>
              <a:ea typeface="Arial"/>
              <a:cs typeface="Arial"/>
              <a:sym typeface="Arial"/>
            </a:endParaRPr>
          </a:p>
        </p:txBody>
      </p:sp>
      <p:sp>
        <p:nvSpPr>
          <p:cNvPr id="61" name="Google Shape;61;p21"/>
          <p:cNvSpPr txBox="1"/>
          <p:nvPr/>
        </p:nvSpPr>
        <p:spPr>
          <a:xfrm>
            <a:off x="4268895" y="4859442"/>
            <a:ext cx="548700" cy="3936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rgbClr val="FFFFFF"/>
                </a:solidFill>
                <a:latin typeface="Lato"/>
                <a:ea typeface="Lato"/>
                <a:cs typeface="Lato"/>
                <a:sym typeface="Lato"/>
              </a:rPr>
              <a:t>// </a:t>
            </a:r>
            <a:fld id="{00000000-1234-1234-1234-123412341234}" type="slidenum">
              <a:rPr lang="en" sz="900" b="0" i="0" u="none" strike="noStrike" cap="none">
                <a:solidFill>
                  <a:srgbClr val="FFFFFF"/>
                </a:solidFill>
                <a:latin typeface="Lato"/>
                <a:ea typeface="Lato"/>
                <a:cs typeface="Lato"/>
                <a:sym typeface="Lato"/>
              </a:rPr>
              <a:t>‹#›</a:t>
            </a:fld>
            <a:endParaRPr sz="900" b="0" i="0" u="none" strike="noStrike" cap="none">
              <a:solidFill>
                <a:srgbClr val="FFFFFF"/>
              </a:solidFill>
              <a:latin typeface="Lato"/>
              <a:ea typeface="Lato"/>
              <a:cs typeface="Lato"/>
              <a:sym typeface="Lato"/>
            </a:endParaRPr>
          </a:p>
        </p:txBody>
      </p:sp>
      <p:sp>
        <p:nvSpPr>
          <p:cNvPr id="62" name="Google Shape;62;p21"/>
          <p:cNvSpPr txBox="1">
            <a:spLocks noGrp="1"/>
          </p:cNvSpPr>
          <p:nvPr>
            <p:ph type="subTitle" idx="3"/>
          </p:nvPr>
        </p:nvSpPr>
        <p:spPr>
          <a:xfrm>
            <a:off x="92100" y="2112316"/>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3" name="Google Shape;63;p21"/>
          <p:cNvSpPr txBox="1">
            <a:spLocks noGrp="1"/>
          </p:cNvSpPr>
          <p:nvPr>
            <p:ph type="subTitle" idx="4"/>
          </p:nvPr>
        </p:nvSpPr>
        <p:spPr>
          <a:xfrm>
            <a:off x="3169538" y="2491928"/>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4" name="Google Shape;64;p21"/>
          <p:cNvSpPr txBox="1">
            <a:spLocks noGrp="1"/>
          </p:cNvSpPr>
          <p:nvPr>
            <p:ph type="body" idx="5"/>
          </p:nvPr>
        </p:nvSpPr>
        <p:spPr>
          <a:xfrm>
            <a:off x="3171667" y="2834578"/>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5" name="Google Shape;65;p21"/>
          <p:cNvSpPr txBox="1">
            <a:spLocks noGrp="1"/>
          </p:cNvSpPr>
          <p:nvPr>
            <p:ph type="subTitle" idx="6"/>
          </p:nvPr>
        </p:nvSpPr>
        <p:spPr>
          <a:xfrm>
            <a:off x="3139463" y="2112353"/>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
        <p:nvSpPr>
          <p:cNvPr id="66" name="Google Shape;66;p21"/>
          <p:cNvSpPr txBox="1">
            <a:spLocks noGrp="1"/>
          </p:cNvSpPr>
          <p:nvPr>
            <p:ph type="subTitle" idx="7"/>
          </p:nvPr>
        </p:nvSpPr>
        <p:spPr>
          <a:xfrm>
            <a:off x="6246988" y="2471797"/>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1600" b="1">
                <a:solidFill>
                  <a:srgbClr val="0A1852"/>
                </a:solidFill>
              </a:defRPr>
            </a:lvl1pPr>
            <a:lvl2pPr lvl="1" algn="l">
              <a:lnSpc>
                <a:spcPct val="150000"/>
              </a:lnSpc>
              <a:spcBef>
                <a:spcPts val="1600"/>
              </a:spcBef>
              <a:spcAft>
                <a:spcPts val="0"/>
              </a:spcAft>
              <a:buSzPts val="1400"/>
              <a:buNone/>
              <a:defRPr sz="1600">
                <a:solidFill>
                  <a:srgbClr val="0A1852"/>
                </a:solidFill>
              </a:defRPr>
            </a:lvl2pPr>
            <a:lvl3pPr lvl="2" algn="l">
              <a:lnSpc>
                <a:spcPct val="150000"/>
              </a:lnSpc>
              <a:spcBef>
                <a:spcPts val="1600"/>
              </a:spcBef>
              <a:spcAft>
                <a:spcPts val="0"/>
              </a:spcAft>
              <a:buSzPts val="1400"/>
              <a:buNone/>
              <a:defRPr sz="1600">
                <a:solidFill>
                  <a:srgbClr val="0A1852"/>
                </a:solidFill>
              </a:defRPr>
            </a:lvl3pPr>
            <a:lvl4pPr lvl="3" algn="l">
              <a:lnSpc>
                <a:spcPct val="150000"/>
              </a:lnSpc>
              <a:spcBef>
                <a:spcPts val="1600"/>
              </a:spcBef>
              <a:spcAft>
                <a:spcPts val="0"/>
              </a:spcAft>
              <a:buSzPts val="1400"/>
              <a:buNone/>
              <a:defRPr sz="1600">
                <a:solidFill>
                  <a:srgbClr val="0A1852"/>
                </a:solidFill>
              </a:defRPr>
            </a:lvl4pPr>
            <a:lvl5pPr lvl="4" algn="l">
              <a:lnSpc>
                <a:spcPct val="150000"/>
              </a:lnSpc>
              <a:spcBef>
                <a:spcPts val="1600"/>
              </a:spcBef>
              <a:spcAft>
                <a:spcPts val="0"/>
              </a:spcAft>
              <a:buSzPts val="1400"/>
              <a:buNone/>
              <a:defRPr sz="1600">
                <a:solidFill>
                  <a:srgbClr val="0A1852"/>
                </a:solidFill>
              </a:defRPr>
            </a:lvl5pPr>
            <a:lvl6pPr lvl="5" algn="l">
              <a:lnSpc>
                <a:spcPct val="150000"/>
              </a:lnSpc>
              <a:spcBef>
                <a:spcPts val="1600"/>
              </a:spcBef>
              <a:spcAft>
                <a:spcPts val="0"/>
              </a:spcAft>
              <a:buSzPts val="1400"/>
              <a:buNone/>
              <a:defRPr sz="1600">
                <a:solidFill>
                  <a:srgbClr val="0A1852"/>
                </a:solidFill>
              </a:defRPr>
            </a:lvl6pPr>
            <a:lvl7pPr lvl="6" algn="l">
              <a:lnSpc>
                <a:spcPct val="150000"/>
              </a:lnSpc>
              <a:spcBef>
                <a:spcPts val="1600"/>
              </a:spcBef>
              <a:spcAft>
                <a:spcPts val="0"/>
              </a:spcAft>
              <a:buSzPts val="1400"/>
              <a:buNone/>
              <a:defRPr sz="1600">
                <a:solidFill>
                  <a:srgbClr val="0A1852"/>
                </a:solidFill>
              </a:defRPr>
            </a:lvl7pPr>
            <a:lvl8pPr lvl="7" algn="l">
              <a:lnSpc>
                <a:spcPct val="150000"/>
              </a:lnSpc>
              <a:spcBef>
                <a:spcPts val="1600"/>
              </a:spcBef>
              <a:spcAft>
                <a:spcPts val="0"/>
              </a:spcAft>
              <a:buSzPts val="1400"/>
              <a:buNone/>
              <a:defRPr sz="1600">
                <a:solidFill>
                  <a:srgbClr val="0A1852"/>
                </a:solidFill>
              </a:defRPr>
            </a:lvl8pPr>
            <a:lvl9pPr lvl="8" algn="l">
              <a:lnSpc>
                <a:spcPct val="150000"/>
              </a:lnSpc>
              <a:spcBef>
                <a:spcPts val="1600"/>
              </a:spcBef>
              <a:spcAft>
                <a:spcPts val="1600"/>
              </a:spcAft>
              <a:buSzPts val="1400"/>
              <a:buNone/>
              <a:defRPr sz="1600">
                <a:solidFill>
                  <a:srgbClr val="0A1852"/>
                </a:solidFill>
              </a:defRPr>
            </a:lvl9pPr>
          </a:lstStyle>
          <a:p>
            <a:endParaRPr/>
          </a:p>
        </p:txBody>
      </p:sp>
      <p:sp>
        <p:nvSpPr>
          <p:cNvPr id="67" name="Google Shape;67;p21"/>
          <p:cNvSpPr txBox="1">
            <a:spLocks noGrp="1"/>
          </p:cNvSpPr>
          <p:nvPr>
            <p:ph type="body" idx="8"/>
          </p:nvPr>
        </p:nvSpPr>
        <p:spPr>
          <a:xfrm>
            <a:off x="6249121" y="2820575"/>
            <a:ext cx="2802900" cy="1982700"/>
          </a:xfrm>
          <a:prstGeom prst="rect">
            <a:avLst/>
          </a:prstGeom>
          <a:noFill/>
          <a:ln>
            <a:noFill/>
          </a:ln>
        </p:spPr>
        <p:txBody>
          <a:bodyPr spcFirstLastPara="1" wrap="square" lIns="91425" tIns="91425" rIns="91425" bIns="91425" anchor="t" anchorCtr="0">
            <a:noAutofit/>
          </a:bodyPr>
          <a:lstStyle>
            <a:lvl1pPr marL="457200" lvl="0" indent="-317500" algn="l">
              <a:lnSpc>
                <a:spcPct val="150000"/>
              </a:lnSpc>
              <a:spcBef>
                <a:spcPts val="0"/>
              </a:spcBef>
              <a:spcAft>
                <a:spcPts val="0"/>
              </a:spcAft>
              <a:buSzPts val="1400"/>
              <a:buChar char="●"/>
              <a:defRPr sz="1400"/>
            </a:lvl1pPr>
            <a:lvl2pPr marL="914400" lvl="1" indent="-317500" algn="l">
              <a:lnSpc>
                <a:spcPct val="150000"/>
              </a:lnSpc>
              <a:spcBef>
                <a:spcPts val="1600"/>
              </a:spcBef>
              <a:spcAft>
                <a:spcPts val="0"/>
              </a:spcAft>
              <a:buSzPts val="1400"/>
              <a:buChar char="○"/>
              <a:defRPr/>
            </a:lvl2pPr>
            <a:lvl3pPr marL="1371600" lvl="2" indent="-317500" algn="l">
              <a:lnSpc>
                <a:spcPct val="150000"/>
              </a:lnSpc>
              <a:spcBef>
                <a:spcPts val="1600"/>
              </a:spcBef>
              <a:spcAft>
                <a:spcPts val="0"/>
              </a:spcAft>
              <a:buSzPts val="1400"/>
              <a:buChar char="■"/>
              <a:defRPr/>
            </a:lvl3pPr>
            <a:lvl4pPr marL="1828800" lvl="3" indent="-317500" algn="l">
              <a:lnSpc>
                <a:spcPct val="150000"/>
              </a:lnSpc>
              <a:spcBef>
                <a:spcPts val="1600"/>
              </a:spcBef>
              <a:spcAft>
                <a:spcPts val="0"/>
              </a:spcAft>
              <a:buSzPts val="1400"/>
              <a:buChar char="●"/>
              <a:defRPr/>
            </a:lvl4pPr>
            <a:lvl5pPr marL="2286000" lvl="4" indent="-317500" algn="l">
              <a:lnSpc>
                <a:spcPct val="150000"/>
              </a:lnSpc>
              <a:spcBef>
                <a:spcPts val="1600"/>
              </a:spcBef>
              <a:spcAft>
                <a:spcPts val="0"/>
              </a:spcAft>
              <a:buSzPts val="1400"/>
              <a:buChar char="○"/>
              <a:defRPr/>
            </a:lvl5pPr>
            <a:lvl6pPr marL="2743200" lvl="5" indent="-317500" algn="l">
              <a:lnSpc>
                <a:spcPct val="150000"/>
              </a:lnSpc>
              <a:spcBef>
                <a:spcPts val="1600"/>
              </a:spcBef>
              <a:spcAft>
                <a:spcPts val="0"/>
              </a:spcAft>
              <a:buSzPts val="1400"/>
              <a:buChar char="■"/>
              <a:defRPr/>
            </a:lvl6pPr>
            <a:lvl7pPr marL="3200400" lvl="6" indent="-317500" algn="l">
              <a:lnSpc>
                <a:spcPct val="150000"/>
              </a:lnSpc>
              <a:spcBef>
                <a:spcPts val="1600"/>
              </a:spcBef>
              <a:spcAft>
                <a:spcPts val="0"/>
              </a:spcAft>
              <a:buSzPts val="1400"/>
              <a:buChar char="●"/>
              <a:defRPr/>
            </a:lvl7pPr>
            <a:lvl8pPr marL="3657600" lvl="7" indent="-317500" algn="l">
              <a:lnSpc>
                <a:spcPct val="150000"/>
              </a:lnSpc>
              <a:spcBef>
                <a:spcPts val="1600"/>
              </a:spcBef>
              <a:spcAft>
                <a:spcPts val="0"/>
              </a:spcAft>
              <a:buSzPts val="1400"/>
              <a:buChar char="○"/>
              <a:defRPr/>
            </a:lvl8pPr>
            <a:lvl9pPr marL="4114800" lvl="8" indent="-317500" algn="l">
              <a:lnSpc>
                <a:spcPct val="150000"/>
              </a:lnSpc>
              <a:spcBef>
                <a:spcPts val="1600"/>
              </a:spcBef>
              <a:spcAft>
                <a:spcPts val="1600"/>
              </a:spcAft>
              <a:buSzPts val="1400"/>
              <a:buChar char="■"/>
              <a:defRPr/>
            </a:lvl9pPr>
          </a:lstStyle>
          <a:p>
            <a:endParaRPr/>
          </a:p>
        </p:txBody>
      </p:sp>
      <p:sp>
        <p:nvSpPr>
          <p:cNvPr id="68" name="Google Shape;68;p21"/>
          <p:cNvSpPr txBox="1">
            <a:spLocks noGrp="1"/>
          </p:cNvSpPr>
          <p:nvPr>
            <p:ph type="subTitle" idx="9"/>
          </p:nvPr>
        </p:nvSpPr>
        <p:spPr>
          <a:xfrm>
            <a:off x="6216913" y="2092222"/>
            <a:ext cx="2835000" cy="4428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800"/>
              <a:buNone/>
              <a:defRPr sz="2400" b="1">
                <a:solidFill>
                  <a:srgbClr val="1F1F50"/>
                </a:solidFill>
              </a:defRPr>
            </a:lvl1pPr>
            <a:lvl2pPr lvl="1" algn="l">
              <a:lnSpc>
                <a:spcPct val="150000"/>
              </a:lnSpc>
              <a:spcBef>
                <a:spcPts val="1600"/>
              </a:spcBef>
              <a:spcAft>
                <a:spcPts val="0"/>
              </a:spcAft>
              <a:buSzPts val="1400"/>
              <a:buNone/>
              <a:defRPr>
                <a:solidFill>
                  <a:srgbClr val="1F1F50"/>
                </a:solidFill>
              </a:defRPr>
            </a:lvl2pPr>
            <a:lvl3pPr lvl="2" algn="l">
              <a:lnSpc>
                <a:spcPct val="150000"/>
              </a:lnSpc>
              <a:spcBef>
                <a:spcPts val="1600"/>
              </a:spcBef>
              <a:spcAft>
                <a:spcPts val="0"/>
              </a:spcAft>
              <a:buSzPts val="1400"/>
              <a:buNone/>
              <a:defRPr>
                <a:solidFill>
                  <a:srgbClr val="1F1F50"/>
                </a:solidFill>
              </a:defRPr>
            </a:lvl3pPr>
            <a:lvl4pPr lvl="3" algn="l">
              <a:lnSpc>
                <a:spcPct val="150000"/>
              </a:lnSpc>
              <a:spcBef>
                <a:spcPts val="1600"/>
              </a:spcBef>
              <a:spcAft>
                <a:spcPts val="0"/>
              </a:spcAft>
              <a:buSzPts val="1400"/>
              <a:buNone/>
              <a:defRPr>
                <a:solidFill>
                  <a:srgbClr val="1F1F50"/>
                </a:solidFill>
              </a:defRPr>
            </a:lvl4pPr>
            <a:lvl5pPr lvl="4" algn="l">
              <a:lnSpc>
                <a:spcPct val="150000"/>
              </a:lnSpc>
              <a:spcBef>
                <a:spcPts val="1600"/>
              </a:spcBef>
              <a:spcAft>
                <a:spcPts val="0"/>
              </a:spcAft>
              <a:buSzPts val="1400"/>
              <a:buNone/>
              <a:defRPr>
                <a:solidFill>
                  <a:srgbClr val="1F1F50"/>
                </a:solidFill>
              </a:defRPr>
            </a:lvl5pPr>
            <a:lvl6pPr lvl="5" algn="l">
              <a:lnSpc>
                <a:spcPct val="150000"/>
              </a:lnSpc>
              <a:spcBef>
                <a:spcPts val="1600"/>
              </a:spcBef>
              <a:spcAft>
                <a:spcPts val="0"/>
              </a:spcAft>
              <a:buSzPts val="1400"/>
              <a:buNone/>
              <a:defRPr>
                <a:solidFill>
                  <a:srgbClr val="1F1F50"/>
                </a:solidFill>
              </a:defRPr>
            </a:lvl6pPr>
            <a:lvl7pPr lvl="6" algn="l">
              <a:lnSpc>
                <a:spcPct val="150000"/>
              </a:lnSpc>
              <a:spcBef>
                <a:spcPts val="1600"/>
              </a:spcBef>
              <a:spcAft>
                <a:spcPts val="0"/>
              </a:spcAft>
              <a:buSzPts val="1400"/>
              <a:buNone/>
              <a:defRPr>
                <a:solidFill>
                  <a:srgbClr val="1F1F50"/>
                </a:solidFill>
              </a:defRPr>
            </a:lvl7pPr>
            <a:lvl8pPr lvl="7" algn="l">
              <a:lnSpc>
                <a:spcPct val="150000"/>
              </a:lnSpc>
              <a:spcBef>
                <a:spcPts val="1600"/>
              </a:spcBef>
              <a:spcAft>
                <a:spcPts val="0"/>
              </a:spcAft>
              <a:buSzPts val="1400"/>
              <a:buNone/>
              <a:defRPr>
                <a:solidFill>
                  <a:srgbClr val="1F1F50"/>
                </a:solidFill>
              </a:defRPr>
            </a:lvl8pPr>
            <a:lvl9pPr lvl="8" algn="l">
              <a:lnSpc>
                <a:spcPct val="150000"/>
              </a:lnSpc>
              <a:spcBef>
                <a:spcPts val="1600"/>
              </a:spcBef>
              <a:spcAft>
                <a:spcPts val="1600"/>
              </a:spcAft>
              <a:buSzPts val="1400"/>
              <a:buNone/>
              <a:defRPr>
                <a:solidFill>
                  <a:srgbClr val="1F1F50"/>
                </a:solidFill>
              </a:defRPr>
            </a:lvl9pPr>
          </a:lstStyle>
          <a:p>
            <a:endParaRPr/>
          </a:p>
        </p:txBody>
      </p:sp>
    </p:spTree>
  </p:cSld>
  <p:clrMapOvr>
    <a:masterClrMapping/>
  </p:clrMapOvr>
  <p:extLst>
    <p:ext uri="{DCECCB84-F9BA-43D5-87BE-67443E8EF086}">
      <p15:sldGuideLst xmlns:p15="http://schemas.microsoft.com/office/powerpoint/2012/main">
        <p15:guide id="1" orient="horz" pos="1299">
          <p15:clr>
            <a:srgbClr val="FA7B17"/>
          </p15:clr>
        </p15:guide>
        <p15:guide id="2" pos="1892">
          <p15:clr>
            <a:srgbClr val="FA7B17"/>
          </p15:clr>
        </p15:guide>
        <p15:guide id="3" pos="1934">
          <p15:clr>
            <a:srgbClr val="FA7B17"/>
          </p15:clr>
        </p15:guide>
        <p15:guide id="4" pos="3826">
          <p15:clr>
            <a:srgbClr val="FA7B17"/>
          </p15:clr>
        </p15:guide>
        <p15:guide id="5" pos="3868">
          <p15:clr>
            <a:srgbClr val="FA7B17"/>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slideLayout" Target="../slideLayouts/slideLayout51.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29" Type="http://schemas.openxmlformats.org/officeDocument/2006/relationships/slideLayout" Target="../slideLayouts/slideLayout54.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28" Type="http://schemas.openxmlformats.org/officeDocument/2006/relationships/slideLayout" Target="../slideLayouts/slideLayout53.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slideLayout" Target="../slideLayouts/slideLayout52.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1F1F50"/>
              </a:buClr>
              <a:buSzPts val="2800"/>
              <a:buFont typeface="Lato Black"/>
              <a:buNone/>
              <a:defRPr sz="2800" b="0" i="0" u="none" strike="noStrike" cap="none">
                <a:solidFill>
                  <a:srgbClr val="1F1F50"/>
                </a:solidFill>
                <a:latin typeface="Lato Black"/>
                <a:ea typeface="Lato Black"/>
                <a:cs typeface="Lato Black"/>
                <a:sym typeface="Lato Black"/>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163" name="Google Shape;163;p1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50000"/>
              </a:lnSpc>
              <a:spcBef>
                <a:spcPts val="0"/>
              </a:spcBef>
              <a:spcAft>
                <a:spcPts val="0"/>
              </a:spcAft>
              <a:buClr>
                <a:schemeClr val="dk1"/>
              </a:buClr>
              <a:buSzPts val="1800"/>
              <a:buFont typeface="Lato"/>
              <a:buChar char="●"/>
              <a:defRPr sz="1800" b="0" i="0" u="none" strike="noStrike" cap="none">
                <a:solidFill>
                  <a:schemeClr val="dk1"/>
                </a:solidFill>
                <a:latin typeface="Lato"/>
                <a:ea typeface="Lato"/>
                <a:cs typeface="Lato"/>
                <a:sym typeface="Lato"/>
              </a:defRPr>
            </a:lvl1pPr>
            <a:lvl2pPr marL="914400" marR="0" lvl="1"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2pPr>
            <a:lvl3pPr marL="1371600" marR="0" lvl="2"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3pPr>
            <a:lvl4pPr marL="1828800" marR="0" lvl="3"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4pPr>
            <a:lvl5pPr marL="2286000" marR="0" lvl="4"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5pPr>
            <a:lvl6pPr marL="2743200" marR="0" lvl="5"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6pPr>
            <a:lvl7pPr marL="3200400" marR="0" lvl="6"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7pPr>
            <a:lvl8pPr marL="3657600" marR="0" lvl="7" indent="-317500" algn="l" rtl="0">
              <a:lnSpc>
                <a:spcPct val="150000"/>
              </a:lnSpc>
              <a:spcBef>
                <a:spcPts val="1600"/>
              </a:spcBef>
              <a:spcAft>
                <a:spcPts val="0"/>
              </a:spcAft>
              <a:buClr>
                <a:schemeClr val="dk1"/>
              </a:buClr>
              <a:buSzPts val="1400"/>
              <a:buFont typeface="Lato"/>
              <a:buChar char="○"/>
              <a:defRPr sz="1400" b="0" i="0" u="none" strike="noStrike" cap="none">
                <a:solidFill>
                  <a:schemeClr val="dk1"/>
                </a:solidFill>
                <a:latin typeface="Lato"/>
                <a:ea typeface="Lato"/>
                <a:cs typeface="Lato"/>
                <a:sym typeface="Lato"/>
              </a:defRPr>
            </a:lvl8pPr>
            <a:lvl9pPr marL="4114800" marR="0" lvl="8" indent="-317500" algn="l" rtl="0">
              <a:lnSpc>
                <a:spcPct val="150000"/>
              </a:lnSpc>
              <a:spcBef>
                <a:spcPts val="1600"/>
              </a:spcBef>
              <a:spcAft>
                <a:spcPts val="1600"/>
              </a:spcAft>
              <a:buClr>
                <a:schemeClr val="dk1"/>
              </a:buClr>
              <a:buSzPts val="1400"/>
              <a:buFont typeface="Lato"/>
              <a:buChar char="■"/>
              <a:defRPr sz="1400" b="0" i="0" u="none" strike="noStrike" cap="none">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 id="2147483701" r:id="rId27"/>
    <p:sldLayoutId id="2147483702" r:id="rId28"/>
    <p:sldLayoutId id="2147483703" r:id="rId2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1971903" y="100154"/>
            <a:ext cx="8280000" cy="576000"/>
          </a:xfrm>
          <a:prstGeom prst="rect">
            <a:avLst/>
          </a:prstGeom>
          <a:noFill/>
          <a:ln>
            <a:noFill/>
          </a:ln>
        </p:spPr>
        <p:txBody>
          <a:bodyPr spcFirstLastPara="1" wrap="square" lIns="91425" tIns="91425" rIns="91425" bIns="91425" anchor="t" anchorCtr="0">
            <a:noAutofit/>
          </a:bodyPr>
          <a:lstStyle/>
          <a:p>
            <a:r>
              <a:rPr lang="en" sz="4000" b="0" dirty="0"/>
              <a:t>PLEDGE TO PROGRESS</a:t>
            </a:r>
            <a:br>
              <a:rPr lang="en" sz="4000" b="0" dirty="0"/>
            </a:br>
            <a:r>
              <a:rPr lang="en" sz="4000" dirty="0"/>
              <a:t>Sustainability Hackathon </a:t>
            </a:r>
            <a:endParaRPr lang="en-US" sz="4000" dirty="0"/>
          </a:p>
        </p:txBody>
      </p:sp>
      <p:sp>
        <p:nvSpPr>
          <p:cNvPr id="348" name="Google Shape;348;p2"/>
          <p:cNvSpPr txBox="1"/>
          <p:nvPr/>
        </p:nvSpPr>
        <p:spPr>
          <a:xfrm>
            <a:off x="-3574390" y="3103026"/>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lang="en" sz="1400" b="0" i="0" u="none" strike="noStrike" cap="none" dirty="0">
              <a:solidFill>
                <a:srgbClr val="222222"/>
              </a:solidFill>
              <a:highlight>
                <a:srgbClr val="FFFFFF"/>
              </a:highlight>
              <a:latin typeface="Lato"/>
              <a:ea typeface="Lato"/>
              <a:cs typeface="Lato"/>
            </a:endParaRPr>
          </a:p>
        </p:txBody>
      </p:sp>
      <p:sp>
        <p:nvSpPr>
          <p:cNvPr id="3" name="TextBox 2">
            <a:extLst>
              <a:ext uri="{FF2B5EF4-FFF2-40B4-BE49-F238E27FC236}">
                <a16:creationId xmlns:a16="http://schemas.microsoft.com/office/drawing/2014/main" id="{73B09F0C-9305-F81E-8C8D-F8F09E48E395}"/>
              </a:ext>
            </a:extLst>
          </p:cNvPr>
          <p:cNvSpPr txBox="1"/>
          <p:nvPr/>
        </p:nvSpPr>
        <p:spPr>
          <a:xfrm>
            <a:off x="195730" y="2495551"/>
            <a:ext cx="5546784"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dirty="0"/>
          </a:p>
          <a:p>
            <a:r>
              <a:rPr lang="en-US" dirty="0"/>
              <a:t>Your Team Name : Ankita Panpatil</a:t>
            </a:r>
          </a:p>
          <a:p>
            <a:endParaRPr lang="en-US" dirty="0"/>
          </a:p>
          <a:p>
            <a:r>
              <a:rPr lang="en-US" dirty="0"/>
              <a:t>Your team bio : My name is Ankita Panpatil, I Graduated with </a:t>
            </a:r>
            <a:r>
              <a:rPr lang="en-US" dirty="0" err="1"/>
              <a:t>B.Sc</a:t>
            </a:r>
            <a:r>
              <a:rPr lang="en-US" dirty="0"/>
              <a:t> in Information Technology and now I am doing my master's MSc.IT from Pillai HOC College of Arts, Science, and Commerce. My primary interest lies in the field of Information Technology. </a:t>
            </a:r>
          </a:p>
          <a:p>
            <a:r>
              <a:rPr lang="en-US" dirty="0"/>
              <a:t>I am a Java full-stack developer. I have worked on web-based applications. </a:t>
            </a:r>
          </a:p>
          <a:p>
            <a:endParaRPr lang="en-US" dirty="0"/>
          </a:p>
          <a:p>
            <a:r>
              <a:rPr lang="en-US" dirty="0"/>
              <a:t>Date : 06-05-2023</a:t>
            </a:r>
          </a:p>
        </p:txBody>
      </p:sp>
      <p:pic>
        <p:nvPicPr>
          <p:cNvPr id="4" name="Picture 4" descr="Icon&#10;&#10;Description automatically generated">
            <a:extLst>
              <a:ext uri="{FF2B5EF4-FFF2-40B4-BE49-F238E27FC236}">
                <a16:creationId xmlns:a16="http://schemas.microsoft.com/office/drawing/2014/main" id="{15B5F3E5-9DE2-FBB2-2CAA-472E13986A92}"/>
              </a:ext>
            </a:extLst>
          </p:cNvPr>
          <p:cNvPicPr>
            <a:picLocks noChangeAspect="1"/>
          </p:cNvPicPr>
          <p:nvPr/>
        </p:nvPicPr>
        <p:blipFill>
          <a:blip r:embed="rId3"/>
          <a:stretch>
            <a:fillRect/>
          </a:stretch>
        </p:blipFill>
        <p:spPr>
          <a:xfrm>
            <a:off x="7789293" y="4744259"/>
            <a:ext cx="1275272" cy="302464"/>
          </a:xfrm>
          <a:prstGeom prst="rect">
            <a:avLst/>
          </a:prstGeom>
        </p:spPr>
      </p:pic>
      <p:pic>
        <p:nvPicPr>
          <p:cNvPr id="5" name="Picture 5">
            <a:extLst>
              <a:ext uri="{FF2B5EF4-FFF2-40B4-BE49-F238E27FC236}">
                <a16:creationId xmlns:a16="http://schemas.microsoft.com/office/drawing/2014/main" id="{AA6BE92B-146D-4C5F-CC04-D9C78289EC5A}"/>
              </a:ext>
            </a:extLst>
          </p:cNvPr>
          <p:cNvPicPr>
            <a:picLocks noChangeAspect="1"/>
          </p:cNvPicPr>
          <p:nvPr/>
        </p:nvPicPr>
        <p:blipFill>
          <a:blip r:embed="rId4"/>
          <a:stretch>
            <a:fillRect/>
          </a:stretch>
        </p:blipFill>
        <p:spPr>
          <a:xfrm>
            <a:off x="4060885" y="1910571"/>
            <a:ext cx="2057400" cy="438150"/>
          </a:xfrm>
          <a:prstGeom prst="rect">
            <a:avLst/>
          </a:prstGeom>
        </p:spPr>
      </p:pic>
      <p:sp>
        <p:nvSpPr>
          <p:cNvPr id="6" name="Google Shape;348;p2">
            <a:extLst>
              <a:ext uri="{FF2B5EF4-FFF2-40B4-BE49-F238E27FC236}">
                <a16:creationId xmlns:a16="http://schemas.microsoft.com/office/drawing/2014/main" id="{8561F6BE-8E57-72D1-3C5A-86BC6D2934D5}"/>
              </a:ext>
            </a:extLst>
          </p:cNvPr>
          <p:cNvSpPr txBox="1"/>
          <p:nvPr/>
        </p:nvSpPr>
        <p:spPr>
          <a:xfrm>
            <a:off x="4383479" y="1496355"/>
            <a:ext cx="1359035" cy="384273"/>
          </a:xfrm>
          <a:prstGeom prst="rect">
            <a:avLst/>
          </a:prstGeom>
          <a:noFill/>
          <a:ln>
            <a:noFill/>
          </a:ln>
        </p:spPr>
        <p:txBody>
          <a:bodyPr spcFirstLastPara="1" wrap="square" lIns="91425" tIns="91425" rIns="91425" bIns="91425" anchor="t" anchorCtr="0">
            <a:noAutofit/>
          </a:bodyPr>
          <a:lstStyle/>
          <a:p>
            <a:r>
              <a:rPr lang="en" dirty="0">
                <a:highlight>
                  <a:srgbClr val="FFFFFF"/>
                </a:highlight>
                <a:ea typeface="Lato"/>
              </a:rPr>
              <a:t>Sponsored By</a:t>
            </a:r>
            <a:endParaRPr lang="en-US" dirty="0"/>
          </a:p>
        </p:txBody>
      </p:sp>
    </p:spTree>
    <p:extLst>
      <p:ext uri="{BB962C8B-B14F-4D97-AF65-F5344CB8AC3E}">
        <p14:creationId xmlns:p14="http://schemas.microsoft.com/office/powerpoint/2010/main" val="1043172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Problem Statement?</a:t>
            </a:r>
            <a:endParaRPr sz="2000"/>
          </a:p>
        </p:txBody>
      </p:sp>
      <p:sp>
        <p:nvSpPr>
          <p:cNvPr id="348" name="Google Shape;348;p2"/>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400" b="0" i="0" u="none" strike="noStrike" cap="none" dirty="0">
                <a:solidFill>
                  <a:srgbClr val="222222"/>
                </a:solidFill>
                <a:highlight>
                  <a:srgbClr val="FFFFFF"/>
                </a:highlight>
                <a:latin typeface="Lato"/>
                <a:ea typeface="Lato"/>
                <a:cs typeface="Lato"/>
                <a:sym typeface="Lato"/>
              </a:rPr>
              <a:t>First off, </a:t>
            </a:r>
            <a:r>
              <a:rPr lang="en-US" sz="1400" b="0" i="0" u="none" strike="noStrike" cap="none" dirty="0" err="1">
                <a:solidFill>
                  <a:srgbClr val="222222"/>
                </a:solidFill>
                <a:highlight>
                  <a:srgbClr val="FFFFFF"/>
                </a:highlight>
                <a:latin typeface="Lato"/>
                <a:ea typeface="Lato"/>
                <a:cs typeface="Lato"/>
                <a:sym typeface="Lato"/>
              </a:rPr>
              <a:t>minimising</a:t>
            </a:r>
            <a:r>
              <a:rPr lang="en-US" sz="1400" b="0" i="0" u="none" strike="noStrike" cap="none" dirty="0">
                <a:solidFill>
                  <a:srgbClr val="222222"/>
                </a:solidFill>
                <a:highlight>
                  <a:srgbClr val="FFFFFF"/>
                </a:highlight>
                <a:latin typeface="Lato"/>
                <a:ea typeface="Lato"/>
                <a:cs typeface="Lato"/>
                <a:sym typeface="Lato"/>
              </a:rPr>
              <a:t> technology's negative environmental effects is a pressing problem that has an impact on the entire planet. Addressing this issue is essential to building a sustainable future because software development significantly contributes to carbon emissions and energy use.</a:t>
            </a:r>
          </a:p>
          <a:p>
            <a:pPr marR="0" lvl="0" algn="l" rtl="0">
              <a:lnSpc>
                <a:spcPct val="100000"/>
              </a:lnSpc>
              <a:spcBef>
                <a:spcPts val="0"/>
              </a:spcBef>
              <a:spcAft>
                <a:spcPts val="0"/>
              </a:spcAft>
              <a:buClr>
                <a:srgbClr val="000000"/>
              </a:buClr>
              <a:buSzPts val="1400"/>
            </a:pPr>
            <a:endParaRPr lang="en-US"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400" b="0" i="0" u="none" strike="noStrike" cap="none" dirty="0">
                <a:solidFill>
                  <a:srgbClr val="222222"/>
                </a:solidFill>
                <a:highlight>
                  <a:srgbClr val="FFFFFF"/>
                </a:highlight>
                <a:latin typeface="Lato"/>
                <a:ea typeface="Lato"/>
                <a:cs typeface="Lato"/>
                <a:sym typeface="Lato"/>
              </a:rPr>
              <a:t>Second, creating intelligent frameworks and tools that support green coding can be advantageous for both the software business and the environment. Businesses can cut expenses and energy use while simultaneously enhancing their image and sense of social responsibility by decreasing the carbon footprint of software development.</a:t>
            </a:r>
          </a:p>
          <a:p>
            <a:pPr marR="0" lvl="0" algn="l" rtl="0">
              <a:lnSpc>
                <a:spcPct val="100000"/>
              </a:lnSpc>
              <a:spcBef>
                <a:spcPts val="0"/>
              </a:spcBef>
              <a:spcAft>
                <a:spcPts val="0"/>
              </a:spcAft>
              <a:buClr>
                <a:srgbClr val="000000"/>
              </a:buClr>
              <a:buSzPts val="1400"/>
            </a:pPr>
            <a:endParaRPr lang="en-US" sz="1400" b="0" i="0" u="none" strike="noStrike" cap="none"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400" b="0" i="0" u="none" strike="noStrike" cap="none" dirty="0">
                <a:solidFill>
                  <a:srgbClr val="000000"/>
                </a:solidFill>
                <a:latin typeface="Lato"/>
                <a:ea typeface="Lato"/>
                <a:cs typeface="Lato"/>
                <a:sym typeface="Lato"/>
              </a:rPr>
              <a:t>Last but not least, for developers who are enthusiastic about sustainability and ecology, solving this issue statement can be a pleasant and rewarding experience. Developers can have a big impact on the world and help build a more sustainable future by using their knowledge and experience to develop novel solutions.</a:t>
            </a:r>
          </a:p>
        </p:txBody>
      </p:sp>
      <p:pic>
        <p:nvPicPr>
          <p:cNvPr id="3" name="Picture 4" descr="Icon&#10;&#10;Description automatically generated">
            <a:extLst>
              <a:ext uri="{FF2B5EF4-FFF2-40B4-BE49-F238E27FC236}">
                <a16:creationId xmlns:a16="http://schemas.microsoft.com/office/drawing/2014/main" id="{84FDAFF1-F028-998B-01F6-CB3B1453B60E}"/>
              </a:ext>
            </a:extLst>
          </p:cNvPr>
          <p:cNvPicPr>
            <a:picLocks noChangeAspect="1"/>
          </p:cNvPicPr>
          <p:nvPr/>
        </p:nvPicPr>
        <p:blipFill>
          <a:blip r:embed="rId3"/>
          <a:stretch>
            <a:fillRect/>
          </a:stretch>
        </p:blipFill>
        <p:spPr>
          <a:xfrm>
            <a:off x="7789293" y="4744259"/>
            <a:ext cx="1275272" cy="302464"/>
          </a:xfrm>
          <a:prstGeom prst="rect">
            <a:avLst/>
          </a:prstGeom>
        </p:spPr>
      </p:pic>
    </p:spTree>
    <p:extLst>
      <p:ext uri="{BB962C8B-B14F-4D97-AF65-F5344CB8AC3E}">
        <p14:creationId xmlns:p14="http://schemas.microsoft.com/office/powerpoint/2010/main" val="852976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User Segment &amp; Pain Points</a:t>
            </a:r>
            <a:endParaRPr sz="2000"/>
          </a:p>
        </p:txBody>
      </p:sp>
      <p:sp>
        <p:nvSpPr>
          <p:cNvPr id="354" name="Google Shape;354;p3"/>
          <p:cNvSpPr txBox="1"/>
          <p:nvPr/>
        </p:nvSpPr>
        <p:spPr>
          <a:xfrm>
            <a:off x="512375" y="11513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0"/>
              </a:spcAft>
              <a:buClr>
                <a:srgbClr val="000000"/>
              </a:buClr>
              <a:buSzPts val="1400"/>
              <a:buFont typeface="Arial"/>
              <a:buNone/>
            </a:pPr>
            <a:r>
              <a:rPr lang="en-US" sz="1200" b="0" i="0" u="none" strike="noStrike" cap="none" dirty="0">
                <a:solidFill>
                  <a:srgbClr val="222222"/>
                </a:solidFill>
                <a:highlight>
                  <a:srgbClr val="FFFFFF"/>
                </a:highlight>
                <a:latin typeface="Lato"/>
                <a:ea typeface="Lato"/>
                <a:cs typeface="Lato"/>
                <a:sym typeface="Lato"/>
              </a:rPr>
              <a:t>A green software solution targeted at lowering the carbon footprint of software development could have the following early adopters:</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sz="1200" b="0" i="0" u="none" strike="noStrike" cap="none" dirty="0">
                <a:solidFill>
                  <a:srgbClr val="222222"/>
                </a:solidFill>
                <a:highlight>
                  <a:srgbClr val="FFFFFF"/>
                </a:highlight>
                <a:latin typeface="Lato"/>
                <a:ea typeface="Lato"/>
                <a:cs typeface="Lato"/>
                <a:sym typeface="Lato"/>
              </a:rPr>
              <a:t>Companies That Value Sustainability: Organizations that value sustainability and have made a commitment to lowering their carbon footprint may be early adopters of green software. These businesses might be more inclined to spend money on resources that would aid them in achieving their sustainability objectives. </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sz="1200" b="0" i="0" u="none" strike="noStrike" cap="none" dirty="0">
                <a:solidFill>
                  <a:srgbClr val="222222"/>
                </a:solidFill>
                <a:highlight>
                  <a:srgbClr val="FFFFFF"/>
                </a:highlight>
                <a:latin typeface="Lato"/>
                <a:ea typeface="Lato"/>
                <a:cs typeface="Lato"/>
                <a:sym typeface="Lato"/>
              </a:rPr>
              <a:t>Software developers: People who are enthusiastic about sustainability can be the first to use green software. The prospect of a tool that can assist these developers in incorporating sustainable </a:t>
            </a:r>
            <a:r>
              <a:rPr lang="en-US" sz="1200" b="0" i="0" u="none" strike="noStrike" cap="none" dirty="0" err="1">
                <a:solidFill>
                  <a:srgbClr val="222222"/>
                </a:solidFill>
                <a:highlight>
                  <a:srgbClr val="FFFFFF"/>
                </a:highlight>
                <a:latin typeface="Lato"/>
                <a:ea typeface="Lato"/>
                <a:cs typeface="Lato"/>
                <a:sym typeface="Lato"/>
              </a:rPr>
              <a:t>practises</a:t>
            </a:r>
            <a:r>
              <a:rPr lang="en-US" sz="1200" b="0" i="0" u="none" strike="noStrike" cap="none" dirty="0">
                <a:solidFill>
                  <a:srgbClr val="222222"/>
                </a:solidFill>
                <a:highlight>
                  <a:srgbClr val="FFFFFF"/>
                </a:highlight>
                <a:latin typeface="Lato"/>
                <a:ea typeface="Lato"/>
                <a:cs typeface="Lato"/>
                <a:sym typeface="Lato"/>
              </a:rPr>
              <a:t> into their work may excite them. These developers may be seeking for ways to do so. </a:t>
            </a:r>
          </a:p>
          <a:p>
            <a:pPr marL="285750" marR="0" lvl="0" indent="-285750" algn="l" rtl="0">
              <a:lnSpc>
                <a:spcPct val="115000"/>
              </a:lnSpc>
              <a:spcBef>
                <a:spcPts val="1000"/>
              </a:spcBef>
              <a:spcAft>
                <a:spcPts val="0"/>
              </a:spcAft>
              <a:buClr>
                <a:srgbClr val="000000"/>
              </a:buClr>
              <a:buSzPts val="1400"/>
              <a:buFont typeface="Arial" panose="020B0604020202020204" pitchFamily="34" charset="0"/>
              <a:buChar char="•"/>
            </a:pPr>
            <a:r>
              <a:rPr lang="en-US" sz="1200" b="0" i="0" u="none" strike="noStrike" cap="none" dirty="0">
                <a:solidFill>
                  <a:srgbClr val="222222"/>
                </a:solidFill>
                <a:highlight>
                  <a:srgbClr val="FFFFFF"/>
                </a:highlight>
                <a:latin typeface="Lato"/>
                <a:ea typeface="Lato"/>
                <a:cs typeface="Lato"/>
                <a:sym typeface="Lato"/>
              </a:rPr>
              <a:t>Influential figures in the technology sector who have a platform on which to advocate for sustainable </a:t>
            </a:r>
            <a:r>
              <a:rPr lang="en-US" sz="1200" b="0" i="0" u="none" strike="noStrike" cap="none" dirty="0" err="1">
                <a:solidFill>
                  <a:srgbClr val="222222"/>
                </a:solidFill>
                <a:highlight>
                  <a:srgbClr val="FFFFFF"/>
                </a:highlight>
                <a:latin typeface="Lato"/>
                <a:ea typeface="Lato"/>
                <a:cs typeface="Lato"/>
                <a:sym typeface="Lato"/>
              </a:rPr>
              <a:t>practises</a:t>
            </a:r>
            <a:r>
              <a:rPr lang="en-US" sz="1200" b="0" i="0" u="none" strike="noStrike" cap="none" dirty="0">
                <a:solidFill>
                  <a:srgbClr val="222222"/>
                </a:solidFill>
                <a:highlight>
                  <a:srgbClr val="FFFFFF"/>
                </a:highlight>
                <a:latin typeface="Lato"/>
                <a:ea typeface="Lato"/>
                <a:cs typeface="Lato"/>
                <a:sym typeface="Lato"/>
              </a:rPr>
              <a:t> may be early users of a green software solution. These opinion influencers might use their clout to promote the use of environmentally friendly frameworks and tools in software development.</a:t>
            </a:r>
          </a:p>
          <a:p>
            <a:pPr marR="0" lvl="0" algn="l" rtl="0">
              <a:lnSpc>
                <a:spcPct val="115000"/>
              </a:lnSpc>
              <a:spcBef>
                <a:spcPts val="1000"/>
              </a:spcBef>
              <a:spcAft>
                <a:spcPts val="0"/>
              </a:spcAft>
              <a:buClr>
                <a:srgbClr val="000000"/>
              </a:buClr>
              <a:buSzPts val="1400"/>
            </a:pPr>
            <a:r>
              <a:rPr lang="en-US" sz="1200" b="0" i="0" u="none" strike="noStrike" cap="none" dirty="0">
                <a:solidFill>
                  <a:srgbClr val="222222"/>
                </a:solidFill>
                <a:highlight>
                  <a:srgbClr val="FFFFFF"/>
                </a:highlight>
                <a:latin typeface="Lato"/>
                <a:ea typeface="Lato"/>
                <a:cs typeface="Lato"/>
                <a:sym typeface="Lato"/>
              </a:rPr>
              <a:t>In general, individuals who </a:t>
            </a:r>
            <a:r>
              <a:rPr lang="en-US" sz="1200" b="0" i="0" u="none" strike="noStrike" cap="none" dirty="0" err="1">
                <a:solidFill>
                  <a:srgbClr val="222222"/>
                </a:solidFill>
                <a:highlight>
                  <a:srgbClr val="FFFFFF"/>
                </a:highlight>
                <a:latin typeface="Lato"/>
                <a:ea typeface="Lato"/>
                <a:cs typeface="Lato"/>
                <a:sym typeface="Lato"/>
              </a:rPr>
              <a:t>prioritise</a:t>
            </a:r>
            <a:r>
              <a:rPr lang="en-US" sz="1200" b="0" i="0" u="none" strike="noStrike" cap="none" dirty="0">
                <a:solidFill>
                  <a:srgbClr val="222222"/>
                </a:solidFill>
                <a:highlight>
                  <a:srgbClr val="FFFFFF"/>
                </a:highlight>
                <a:latin typeface="Lato"/>
                <a:ea typeface="Lato"/>
                <a:cs typeface="Lato"/>
                <a:sym typeface="Lato"/>
              </a:rPr>
              <a:t> sustainability and seek out ways to lessen their carbon footprint in software development are likely to be the early users of a green software solution.</a:t>
            </a:r>
          </a:p>
        </p:txBody>
      </p:sp>
      <p:pic>
        <p:nvPicPr>
          <p:cNvPr id="3" name="Picture 4" descr="Icon&#10;&#10;Description automatically generated">
            <a:extLst>
              <a:ext uri="{FF2B5EF4-FFF2-40B4-BE49-F238E27FC236}">
                <a16:creationId xmlns:a16="http://schemas.microsoft.com/office/drawing/2014/main" id="{ED738F2F-78C2-A768-EE7D-FBFA1AC4BACF}"/>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
          <p:cNvSpPr txBox="1"/>
          <p:nvPr/>
        </p:nvSpPr>
        <p:spPr>
          <a:xfrm>
            <a:off x="436175" y="12275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000"/>
              </a:spcBef>
              <a:spcAft>
                <a:spcPts val="1000"/>
              </a:spcAft>
              <a:buClr>
                <a:srgbClr val="000000"/>
              </a:buClr>
              <a:buSzPts val="1400"/>
              <a:buFont typeface="Arial"/>
              <a:buNone/>
            </a:pPr>
            <a:r>
              <a:rPr lang="en-US" b="0" i="0" u="none" strike="noStrike" cap="none" dirty="0">
                <a:solidFill>
                  <a:srgbClr val="222222"/>
                </a:solidFill>
                <a:highlight>
                  <a:srgbClr val="FFFFFF"/>
                </a:highlight>
                <a:latin typeface="Lato"/>
                <a:ea typeface="Lato"/>
                <a:cs typeface="Lato"/>
                <a:sym typeface="Lato"/>
              </a:rPr>
              <a:t>To lessen the carbon footprint of software development, a variety of alternatives and competitive goods exist on the market. A few of these are:</a:t>
            </a: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b="0" i="0" u="none" strike="noStrike" cap="none" dirty="0">
                <a:solidFill>
                  <a:srgbClr val="000000"/>
                </a:solidFill>
                <a:latin typeface="Lato"/>
                <a:ea typeface="Lato"/>
                <a:cs typeface="Lato"/>
                <a:sym typeface="Lato"/>
              </a:rPr>
              <a:t>Carbon Analytics: This is a piece of software that calculates a website's carbon footprint and offers suggestions for lowering emissions. It offers information on server location, energy consumption, and code </a:t>
            </a:r>
            <a:r>
              <a:rPr lang="en-US" b="0" i="0" u="none" strike="noStrike" cap="none" dirty="0" err="1">
                <a:solidFill>
                  <a:srgbClr val="000000"/>
                </a:solidFill>
                <a:latin typeface="Lato"/>
                <a:ea typeface="Lato"/>
                <a:cs typeface="Lato"/>
                <a:sym typeface="Lato"/>
              </a:rPr>
              <a:t>optimisation</a:t>
            </a:r>
            <a:r>
              <a:rPr lang="en-US" b="0" i="0" u="none" strike="noStrike" cap="none" dirty="0">
                <a:solidFill>
                  <a:srgbClr val="000000"/>
                </a:solidFill>
                <a:latin typeface="Lato"/>
                <a:ea typeface="Lato"/>
                <a:cs typeface="Lato"/>
                <a:sym typeface="Lato"/>
              </a:rPr>
              <a:t>.</a:t>
            </a: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b="0" i="0" u="none" strike="noStrike" cap="none" dirty="0" err="1">
                <a:solidFill>
                  <a:srgbClr val="000000"/>
                </a:solidFill>
                <a:latin typeface="Lato"/>
                <a:ea typeface="Lato"/>
                <a:cs typeface="Lato"/>
                <a:sym typeface="Lato"/>
              </a:rPr>
              <a:t>GreenQloud</a:t>
            </a:r>
            <a:r>
              <a:rPr lang="en-US" b="0" i="0" u="none" strike="noStrike" cap="none" dirty="0">
                <a:solidFill>
                  <a:srgbClr val="000000"/>
                </a:solidFill>
                <a:latin typeface="Lato"/>
                <a:ea typeface="Lato"/>
                <a:cs typeface="Lato"/>
                <a:sym typeface="Lato"/>
              </a:rPr>
              <a:t>: This is a cloud hosting company that powers all of its data </a:t>
            </a:r>
            <a:r>
              <a:rPr lang="en-US" b="0" i="0" u="none" strike="noStrike" cap="none" dirty="0" err="1">
                <a:solidFill>
                  <a:srgbClr val="000000"/>
                </a:solidFill>
                <a:latin typeface="Lato"/>
                <a:ea typeface="Lato"/>
                <a:cs typeface="Lato"/>
                <a:sym typeface="Lato"/>
              </a:rPr>
              <a:t>centres</a:t>
            </a:r>
            <a:r>
              <a:rPr lang="en-US" b="0" i="0" u="none" strike="noStrike" cap="none" dirty="0">
                <a:solidFill>
                  <a:srgbClr val="000000"/>
                </a:solidFill>
                <a:latin typeface="Lato"/>
                <a:ea typeface="Lato"/>
                <a:cs typeface="Lato"/>
                <a:sym typeface="Lato"/>
              </a:rPr>
              <a:t> with renewable energy. It provides a variety of services, such as computing, hosting, and storage.</a:t>
            </a:r>
          </a:p>
          <a:p>
            <a:pPr marL="285750" marR="0" lvl="0" indent="-285750" algn="l" rtl="0">
              <a:lnSpc>
                <a:spcPct val="115000"/>
              </a:lnSpc>
              <a:spcBef>
                <a:spcPts val="1000"/>
              </a:spcBef>
              <a:spcAft>
                <a:spcPts val="1000"/>
              </a:spcAft>
              <a:buClr>
                <a:srgbClr val="000000"/>
              </a:buClr>
              <a:buSzPts val="1400"/>
              <a:buFont typeface="Arial" panose="020B0604020202020204" pitchFamily="34" charset="0"/>
              <a:buChar char="•"/>
            </a:pPr>
            <a:r>
              <a:rPr lang="en-US" b="0" i="0" u="none" strike="noStrike" cap="none" dirty="0">
                <a:solidFill>
                  <a:srgbClr val="000000"/>
                </a:solidFill>
                <a:latin typeface="Lato"/>
                <a:ea typeface="Lato"/>
                <a:cs typeface="Lato"/>
                <a:sym typeface="Lato"/>
              </a:rPr>
              <a:t>Code Climate: This is a tool that aids programmers in locating and resolving problems with code quality that may have an adverse effect on the environment. It examines the code to find inefficiencies and offers suggestions to enhance efficiency.</a:t>
            </a:r>
          </a:p>
        </p:txBody>
      </p:sp>
      <p:sp>
        <p:nvSpPr>
          <p:cNvPr id="360" name="Google Shape;360;p4"/>
          <p:cNvSpPr txBox="1">
            <a:spLocks noGrp="1"/>
          </p:cNvSpPr>
          <p:nvPr>
            <p:ph type="title"/>
          </p:nvPr>
        </p:nvSpPr>
        <p:spPr>
          <a:xfrm>
            <a:off x="3422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Pre-Requisite</a:t>
            </a:r>
            <a:endParaRPr sz="2000"/>
          </a:p>
        </p:txBody>
      </p:sp>
      <p:pic>
        <p:nvPicPr>
          <p:cNvPr id="3" name="Picture 4" descr="Icon&#10;&#10;Description automatically generated">
            <a:extLst>
              <a:ext uri="{FF2B5EF4-FFF2-40B4-BE49-F238E27FC236}">
                <a16:creationId xmlns:a16="http://schemas.microsoft.com/office/drawing/2014/main" id="{1AE8BD01-D73C-BB84-4271-FD654F8C2787}"/>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
          <p:cNvSpPr txBox="1">
            <a:spLocks noGrp="1"/>
          </p:cNvSpPr>
          <p:nvPr>
            <p:ph type="title"/>
          </p:nvPr>
        </p:nvSpPr>
        <p:spPr>
          <a:xfrm>
            <a:off x="4" y="81860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dirty="0">
                <a:solidFill>
                  <a:srgbClr val="4A4548"/>
                </a:solidFill>
                <a:highlight>
                  <a:srgbClr val="FFFFFF"/>
                </a:highlight>
              </a:rPr>
              <a:t>Tools or resources</a:t>
            </a:r>
            <a:endParaRPr sz="2000" dirty="0"/>
          </a:p>
        </p:txBody>
      </p:sp>
      <p:pic>
        <p:nvPicPr>
          <p:cNvPr id="3" name="Picture 4" descr="Icon&#10;&#10;Description automatically generated">
            <a:extLst>
              <a:ext uri="{FF2B5EF4-FFF2-40B4-BE49-F238E27FC236}">
                <a16:creationId xmlns:a16="http://schemas.microsoft.com/office/drawing/2014/main" id="{D702B8B4-971D-8837-BB64-A09DF07BA53E}"/>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5" name="Google Shape;348;p2">
            <a:extLst>
              <a:ext uri="{FF2B5EF4-FFF2-40B4-BE49-F238E27FC236}">
                <a16:creationId xmlns:a16="http://schemas.microsoft.com/office/drawing/2014/main" id="{B0EE9C66-BC96-EF7E-06FA-DA54BC991813}"/>
              </a:ext>
            </a:extLst>
          </p:cNvPr>
          <p:cNvSpPr txBox="1"/>
          <p:nvPr/>
        </p:nvSpPr>
        <p:spPr>
          <a:xfrm>
            <a:off x="452700" y="1394600"/>
            <a:ext cx="8238600" cy="3414300"/>
          </a:xfrm>
          <a:prstGeom prst="rect">
            <a:avLst/>
          </a:prstGeom>
          <a:noFill/>
          <a:ln>
            <a:noFill/>
          </a:ln>
        </p:spPr>
        <p:txBody>
          <a:bodyPr spcFirstLastPara="1" wrap="square" lIns="91425" tIns="91425" rIns="91425" bIns="91425" anchor="t" anchorCtr="0">
            <a:noAutofit/>
          </a:bodyPr>
          <a:lstStyle/>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b="0" i="0" u="none" strike="noStrike" cap="none" dirty="0">
                <a:solidFill>
                  <a:srgbClr val="222222"/>
                </a:solidFill>
                <a:highlight>
                  <a:srgbClr val="FFFFFF"/>
                </a:highlight>
                <a:latin typeface="Lato"/>
                <a:ea typeface="Lato"/>
                <a:cs typeface="Lato"/>
                <a:sym typeface="Lato"/>
              </a:rPr>
              <a:t>Azure Machine Learning: This </a:t>
            </a:r>
            <a:r>
              <a:rPr lang="en-US" b="0" i="0" u="none" strike="noStrike" cap="none" dirty="0" err="1">
                <a:solidFill>
                  <a:srgbClr val="222222"/>
                </a:solidFill>
                <a:highlight>
                  <a:srgbClr val="FFFFFF"/>
                </a:highlight>
                <a:latin typeface="Lato"/>
                <a:ea typeface="Lato"/>
                <a:cs typeface="Lato"/>
                <a:sym typeface="Lato"/>
              </a:rPr>
              <a:t>programme</a:t>
            </a:r>
            <a:r>
              <a:rPr lang="en-US" b="0" i="0" u="none" strike="noStrike" cap="none" dirty="0">
                <a:solidFill>
                  <a:srgbClr val="222222"/>
                </a:solidFill>
                <a:highlight>
                  <a:srgbClr val="FFFFFF"/>
                </a:highlight>
                <a:latin typeface="Lato"/>
                <a:ea typeface="Lato"/>
                <a:cs typeface="Lato"/>
                <a:sym typeface="Lato"/>
              </a:rPr>
              <a:t> can assist in developing and deploying machine learning models that forecast carbon emissions and offer useful information for lowering carbon footprints.</a:t>
            </a:r>
          </a:p>
          <a:p>
            <a:pPr marR="0" lvl="0" algn="l" rtl="0">
              <a:lnSpc>
                <a:spcPct val="100000"/>
              </a:lnSpc>
              <a:spcBef>
                <a:spcPts val="0"/>
              </a:spcBef>
              <a:spcAft>
                <a:spcPts val="0"/>
              </a:spcAft>
              <a:buClr>
                <a:srgbClr val="000000"/>
              </a:buClr>
              <a:buSzPts val="1400"/>
            </a:pPr>
            <a:endParaRPr lang="en-US" b="0" i="0" u="none" strike="noStrike" cap="none"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b="0" i="0" u="none" strike="noStrike" cap="none" dirty="0">
                <a:solidFill>
                  <a:srgbClr val="222222"/>
                </a:solidFill>
                <a:highlight>
                  <a:srgbClr val="FFFFFF"/>
                </a:highlight>
                <a:latin typeface="Lato"/>
                <a:ea typeface="Lato"/>
                <a:cs typeface="Lato"/>
                <a:sym typeface="Lato"/>
              </a:rPr>
              <a:t>Azure DevOps: By automating the complete software development life cycle (SDLC), including continuous integration and delivery, this solution can assist cut down on the amount of time and resources needed for development.</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endParaRPr lang="en-US"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b="0" i="0" u="none" strike="noStrike" cap="none" dirty="0">
                <a:solidFill>
                  <a:srgbClr val="000000"/>
                </a:solidFill>
                <a:latin typeface="Lato"/>
                <a:ea typeface="Lato"/>
                <a:cs typeface="Lato"/>
                <a:sym typeface="Lato"/>
              </a:rPr>
              <a:t>Azure Functions: This serverless computing platform may be used to create and launch simple </a:t>
            </a:r>
            <a:r>
              <a:rPr lang="en-US" b="0" i="0" u="none" strike="noStrike" cap="none" dirty="0" err="1">
                <a:solidFill>
                  <a:srgbClr val="000000"/>
                </a:solidFill>
                <a:latin typeface="Lato"/>
                <a:ea typeface="Lato"/>
                <a:cs typeface="Lato"/>
                <a:sym typeface="Lato"/>
              </a:rPr>
              <a:t>programmes</a:t>
            </a:r>
            <a:r>
              <a:rPr lang="en-US" b="0" i="0" u="none" strike="noStrike" cap="none" dirty="0">
                <a:solidFill>
                  <a:srgbClr val="000000"/>
                </a:solidFill>
                <a:latin typeface="Lato"/>
                <a:ea typeface="Lato"/>
                <a:cs typeface="Lato"/>
                <a:sym typeface="Lato"/>
              </a:rPr>
              <a:t> that carry out particular tasks, such monitoring and lowering energy usage.</a:t>
            </a:r>
            <a:endParaRPr lang="en-US" b="0" i="0" u="none" strike="noStrike" cap="none"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endParaRPr lang="en-US" dirty="0">
              <a:solidFill>
                <a:srgbClr val="222222"/>
              </a:solidFill>
              <a:highlight>
                <a:srgbClr val="FFFFFF"/>
              </a:highlight>
              <a:latin typeface="Lato"/>
              <a:ea typeface="Lato"/>
              <a:cs typeface="Lato"/>
              <a:sym typeface="Lato"/>
            </a:endParaRP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b="0" i="0" u="none" strike="noStrike" cap="none" dirty="0">
                <a:solidFill>
                  <a:srgbClr val="000000"/>
                </a:solidFill>
                <a:latin typeface="Lato"/>
                <a:ea typeface="Lato"/>
                <a:cs typeface="Lato"/>
                <a:sym typeface="Lato"/>
              </a:rPr>
              <a:t>Azure App Service: This is a framework that enables the deployment and management of online applications that offer customers immediate analysis and suggestions for lowering the carbon footprint of their software development </a:t>
            </a:r>
            <a:r>
              <a:rPr lang="en-US" b="0" i="0" u="none" strike="noStrike" cap="none" dirty="0" err="1">
                <a:solidFill>
                  <a:srgbClr val="000000"/>
                </a:solidFill>
                <a:latin typeface="Lato"/>
                <a:ea typeface="Lato"/>
                <a:cs typeface="Lato"/>
                <a:sym typeface="Lato"/>
              </a:rPr>
              <a:t>endeavours</a:t>
            </a:r>
            <a:r>
              <a:rPr lang="en-US" b="0" i="0" u="none" strike="noStrike" cap="none" dirty="0">
                <a:solidFill>
                  <a:srgbClr val="000000"/>
                </a:solidFill>
                <a:latin typeface="Lato"/>
                <a:ea typeface="Lato"/>
                <a:cs typeface="Lato"/>
                <a:sym typeface="Lato"/>
              </a:rPr>
              <a:t>.</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endParaRPr lang="en-US" dirty="0">
              <a:latin typeface="Lato"/>
              <a:ea typeface="Lato"/>
              <a:cs typeface="Lato"/>
              <a:sym typeface="Lato"/>
            </a:endParaRPr>
          </a:p>
          <a:p>
            <a:pPr marR="0" lvl="0" algn="l" rtl="0">
              <a:lnSpc>
                <a:spcPct val="100000"/>
              </a:lnSpc>
              <a:spcBef>
                <a:spcPts val="0"/>
              </a:spcBef>
              <a:spcAft>
                <a:spcPts val="0"/>
              </a:spcAft>
              <a:buClr>
                <a:srgbClr val="000000"/>
              </a:buClr>
              <a:buSzPts val="1400"/>
            </a:pPr>
            <a:r>
              <a:rPr lang="en-US" b="0" i="0" u="none" strike="noStrike" cap="none" dirty="0">
                <a:solidFill>
                  <a:srgbClr val="000000"/>
                </a:solidFill>
                <a:latin typeface="Lato"/>
                <a:ea typeface="Lato"/>
                <a:cs typeface="Lato"/>
                <a:sym typeface="Lato"/>
              </a:rPr>
              <a:t>Overall, Azure offers a vast array of resources and technologies that may be used to design clever and long-lasting solutions for lowering the carbon footprint of software development.</a:t>
            </a:r>
            <a:endParaRPr b="0" i="0" u="none" strike="noStrike" cap="none" dirty="0">
              <a:solidFill>
                <a:srgbClr val="000000"/>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6"/>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t>Any Supporting Functional Documents</a:t>
            </a:r>
            <a:endParaRPr sz="2000"/>
          </a:p>
        </p:txBody>
      </p:sp>
      <p:pic>
        <p:nvPicPr>
          <p:cNvPr id="3" name="Picture 4" descr="Icon&#10;&#10;Description automatically generated">
            <a:extLst>
              <a:ext uri="{FF2B5EF4-FFF2-40B4-BE49-F238E27FC236}">
                <a16:creationId xmlns:a16="http://schemas.microsoft.com/office/drawing/2014/main" id="{A1E7F34E-7A99-9493-7175-A745CE288888}"/>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2" name="Google Shape;372;p6">
            <a:extLst>
              <a:ext uri="{FF2B5EF4-FFF2-40B4-BE49-F238E27FC236}">
                <a16:creationId xmlns:a16="http://schemas.microsoft.com/office/drawing/2014/main" id="{B1274AAC-2AEE-2128-4293-C9623023EDC5}"/>
              </a:ext>
            </a:extLst>
          </p:cNvPr>
          <p:cNvSpPr txBox="1"/>
          <p:nvPr/>
        </p:nvSpPr>
        <p:spPr>
          <a:xfrm>
            <a:off x="494629" y="86460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b="0" i="0" u="none" strike="noStrike" cap="none" dirty="0">
                <a:solidFill>
                  <a:srgbClr val="222222"/>
                </a:solidFill>
                <a:highlight>
                  <a:srgbClr val="FFFFFF"/>
                </a:highlight>
                <a:latin typeface="Lato"/>
                <a:ea typeface="Lato"/>
                <a:cs typeface="Lato"/>
                <a:sym typeface="Lato"/>
              </a:rPr>
              <a:t>Our approach is comprehensive and intelligent, covering every stage of the software development life cycle (SDLC), and it aims to establish sustainable tools and frameworks for decreasing carbon footprint in software development. In accordance with our methodology, measuring and reducing the carbon footprint occurs at every stage of software development, from design to deployment.</a:t>
            </a:r>
          </a:p>
          <a:p>
            <a:pPr marL="0" marR="0" lvl="0" indent="0" algn="l" rtl="0">
              <a:lnSpc>
                <a:spcPct val="100000"/>
              </a:lnSpc>
              <a:spcBef>
                <a:spcPts val="0"/>
              </a:spcBef>
              <a:spcAft>
                <a:spcPts val="0"/>
              </a:spcAft>
              <a:buClr>
                <a:srgbClr val="000000"/>
              </a:buClr>
              <a:buSzPts val="1400"/>
              <a:buFont typeface="Arial"/>
              <a:buNone/>
            </a:pPr>
            <a:endParaRPr lang="en-US"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b="0" i="0" u="none" strike="noStrike" cap="none" dirty="0">
                <a:solidFill>
                  <a:srgbClr val="222222"/>
                </a:solidFill>
                <a:highlight>
                  <a:srgbClr val="FFFFFF"/>
                </a:highlight>
                <a:latin typeface="Lato"/>
                <a:ea typeface="Lato"/>
                <a:cs typeface="Lato"/>
                <a:sym typeface="Lato"/>
              </a:rPr>
              <a:t>Our approach is built around an intelligent carbon calculator that calculates the carbon footprint of each software component, from infrastructure to code. Our carbon calculator calculates carbon footprints with accuracy and dependability using data and techniques that are accepted in the industry.</a:t>
            </a:r>
          </a:p>
          <a:p>
            <a:pPr marL="0" marR="0" lvl="0" indent="0" algn="l" rtl="0">
              <a:lnSpc>
                <a:spcPct val="100000"/>
              </a:lnSpc>
              <a:spcBef>
                <a:spcPts val="0"/>
              </a:spcBef>
              <a:spcAft>
                <a:spcPts val="0"/>
              </a:spcAft>
              <a:buClr>
                <a:srgbClr val="000000"/>
              </a:buClr>
              <a:buSzPts val="1400"/>
              <a:buFont typeface="Arial"/>
              <a:buNone/>
            </a:pPr>
            <a:endParaRPr lang="en-US"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dirty="0">
                <a:solidFill>
                  <a:srgbClr val="222222"/>
                </a:solidFill>
                <a:highlight>
                  <a:srgbClr val="FFFFFF"/>
                </a:highlight>
                <a:latin typeface="Lato"/>
                <a:ea typeface="Lato"/>
                <a:cs typeface="Lato"/>
                <a:sym typeface="Lato"/>
              </a:rPr>
              <a:t>Our solution offers developers practical advice and insights to lower carbon footprint. This involves choosing eco-friendly technologies, </a:t>
            </a:r>
            <a:r>
              <a:rPr lang="en-US" dirty="0" err="1">
                <a:solidFill>
                  <a:srgbClr val="222222"/>
                </a:solidFill>
                <a:highlight>
                  <a:srgbClr val="FFFFFF"/>
                </a:highlight>
                <a:latin typeface="Lato"/>
                <a:ea typeface="Lato"/>
                <a:cs typeface="Lato"/>
                <a:sym typeface="Lato"/>
              </a:rPr>
              <a:t>optimising</a:t>
            </a:r>
            <a:r>
              <a:rPr lang="en-US" dirty="0">
                <a:solidFill>
                  <a:srgbClr val="222222"/>
                </a:solidFill>
                <a:highlight>
                  <a:srgbClr val="FFFFFF"/>
                </a:highlight>
                <a:latin typeface="Lato"/>
                <a:ea typeface="Lato"/>
                <a:cs typeface="Lato"/>
                <a:sym typeface="Lato"/>
              </a:rPr>
              <a:t> the use of cloud infrastructure, and following best </a:t>
            </a:r>
            <a:r>
              <a:rPr lang="en-US" dirty="0" err="1">
                <a:solidFill>
                  <a:srgbClr val="222222"/>
                </a:solidFill>
                <a:highlight>
                  <a:srgbClr val="FFFFFF"/>
                </a:highlight>
                <a:latin typeface="Lato"/>
                <a:ea typeface="Lato"/>
                <a:cs typeface="Lato"/>
                <a:sym typeface="Lato"/>
              </a:rPr>
              <a:t>practises</a:t>
            </a:r>
            <a:r>
              <a:rPr lang="en-US" dirty="0">
                <a:solidFill>
                  <a:srgbClr val="222222"/>
                </a:solidFill>
                <a:highlight>
                  <a:srgbClr val="FFFFFF"/>
                </a:highlight>
                <a:latin typeface="Lato"/>
                <a:ea typeface="Lato"/>
                <a:cs typeface="Lato"/>
                <a:sym typeface="Lato"/>
              </a:rPr>
              <a:t> for energy-efficient coding. Our technology gives programmers immediate feedback on their choices' effects on the environment, empowering them to make decisions that lessen the carbon footprint of their software.</a:t>
            </a:r>
          </a:p>
          <a:p>
            <a:pPr marL="0" marR="0" lvl="0" indent="0" algn="l" rtl="0">
              <a:lnSpc>
                <a:spcPct val="100000"/>
              </a:lnSpc>
              <a:spcBef>
                <a:spcPts val="0"/>
              </a:spcBef>
              <a:spcAft>
                <a:spcPts val="0"/>
              </a:spcAft>
              <a:buClr>
                <a:srgbClr val="000000"/>
              </a:buClr>
              <a:buSzPts val="1400"/>
              <a:buFont typeface="Arial"/>
              <a:buNone/>
            </a:pPr>
            <a:endParaRPr lang="en-US"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dirty="0">
                <a:solidFill>
                  <a:srgbClr val="222222"/>
                </a:solidFill>
                <a:highlight>
                  <a:srgbClr val="FFFFFF"/>
                </a:highlight>
                <a:latin typeface="Lato"/>
                <a:ea typeface="Lato"/>
                <a:cs typeface="Lato"/>
                <a:sym typeface="Lato"/>
              </a:rPr>
              <a:t>In conclusion, our approach to developing sustainable software development tools and frameworks is all-encompassing, perceptive, and scalable. We think we can significantly reduce the environmental impact of technology by including carbon footprint monitoring and reduction into each stage of the SDLC.</a:t>
            </a:r>
          </a:p>
          <a:p>
            <a:pPr marL="0" marR="0" lvl="0" indent="0" algn="l" rtl="0">
              <a:lnSpc>
                <a:spcPct val="100000"/>
              </a:lnSpc>
              <a:spcBef>
                <a:spcPts val="0"/>
              </a:spcBef>
              <a:spcAft>
                <a:spcPts val="0"/>
              </a:spcAft>
              <a:buClr>
                <a:srgbClr val="000000"/>
              </a:buClr>
              <a:buSzPts val="1400"/>
              <a:buFont typeface="Arial"/>
              <a:buNone/>
            </a:pPr>
            <a:endParaRPr lang="en-US" b="0" i="0" u="none" strike="noStrike" cap="none"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endParaRPr sz="1200" b="0" i="0" u="none" strike="noStrike" cap="none" dirty="0">
              <a:solidFill>
                <a:srgbClr val="00000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7"/>
          <p:cNvSpPr txBox="1">
            <a:spLocks noGrp="1"/>
          </p:cNvSpPr>
          <p:nvPr>
            <p:ph type="title"/>
          </p:nvPr>
        </p:nvSpPr>
        <p:spPr>
          <a:xfrm>
            <a:off x="494629" y="229550"/>
            <a:ext cx="8280000" cy="576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2000">
                <a:solidFill>
                  <a:srgbClr val="222222"/>
                </a:solidFill>
                <a:highlight>
                  <a:srgbClr val="FFFFFF"/>
                </a:highlight>
              </a:rPr>
              <a:t>Key Differentiators &amp; Adoption Plan</a:t>
            </a:r>
            <a:endParaRPr sz="2000"/>
          </a:p>
        </p:txBody>
      </p:sp>
      <p:pic>
        <p:nvPicPr>
          <p:cNvPr id="3" name="Picture 4" descr="Icon&#10;&#10;Description automatically generated">
            <a:extLst>
              <a:ext uri="{FF2B5EF4-FFF2-40B4-BE49-F238E27FC236}">
                <a16:creationId xmlns:a16="http://schemas.microsoft.com/office/drawing/2014/main" id="{7B6370C9-37BD-451B-96D6-59883D031971}"/>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2" name="Google Shape;378;p7">
            <a:extLst>
              <a:ext uri="{FF2B5EF4-FFF2-40B4-BE49-F238E27FC236}">
                <a16:creationId xmlns:a16="http://schemas.microsoft.com/office/drawing/2014/main" id="{F7548E45-AABC-98C7-081D-39E1AA61FB90}"/>
              </a:ext>
            </a:extLst>
          </p:cNvPr>
          <p:cNvSpPr txBox="1"/>
          <p:nvPr/>
        </p:nvSpPr>
        <p:spPr>
          <a:xfrm>
            <a:off x="494629" y="935710"/>
            <a:ext cx="8238600" cy="3414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b="0" i="0" u="none" strike="noStrike" cap="none" dirty="0">
                <a:solidFill>
                  <a:srgbClr val="222222"/>
                </a:solidFill>
                <a:highlight>
                  <a:srgbClr val="FFFFFF"/>
                </a:highlight>
                <a:latin typeface="Lato"/>
                <a:ea typeface="Lato"/>
                <a:cs typeface="Lato"/>
                <a:sym typeface="Lato"/>
              </a:rPr>
              <a:t>Our approach is distinctive in that it focuses particularly on giving programmers the frameworks and tools they need to design and create green code at every stage of the software development life cycle. Our sophisticated carbon calculator promotes sustainable development methods and offers practical advice for lowering carbon emissions.</a:t>
            </a:r>
          </a:p>
          <a:p>
            <a:pPr marL="0" marR="0" lvl="0" indent="0" algn="l" rtl="0">
              <a:lnSpc>
                <a:spcPct val="100000"/>
              </a:lnSpc>
              <a:spcBef>
                <a:spcPts val="0"/>
              </a:spcBef>
              <a:spcAft>
                <a:spcPts val="0"/>
              </a:spcAft>
              <a:buClr>
                <a:srgbClr val="000000"/>
              </a:buClr>
              <a:buSzPts val="1400"/>
              <a:buFont typeface="Arial"/>
              <a:buNone/>
            </a:pPr>
            <a:endParaRPr lang="en-US"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b="0" i="0" u="none" strike="noStrike" cap="none" dirty="0">
                <a:solidFill>
                  <a:srgbClr val="222222"/>
                </a:solidFill>
                <a:highlight>
                  <a:srgbClr val="FFFFFF"/>
                </a:highlight>
                <a:latin typeface="Lato"/>
                <a:ea typeface="Lato"/>
                <a:cs typeface="Lato"/>
                <a:sym typeface="Lato"/>
              </a:rPr>
              <a:t>Despite the fact that there may be other carbon calculators out there, our solution is developed exclusively for software development and offers developers best </a:t>
            </a:r>
            <a:r>
              <a:rPr lang="en-US" b="0" i="0" u="none" strike="noStrike" cap="none" dirty="0" err="1">
                <a:solidFill>
                  <a:srgbClr val="222222"/>
                </a:solidFill>
                <a:highlight>
                  <a:srgbClr val="FFFFFF"/>
                </a:highlight>
                <a:latin typeface="Lato"/>
                <a:ea typeface="Lato"/>
                <a:cs typeface="Lato"/>
                <a:sym typeface="Lato"/>
              </a:rPr>
              <a:t>practises</a:t>
            </a:r>
            <a:r>
              <a:rPr lang="en-US" b="0" i="0" u="none" strike="noStrike" cap="none" dirty="0">
                <a:solidFill>
                  <a:srgbClr val="222222"/>
                </a:solidFill>
                <a:highlight>
                  <a:srgbClr val="FFFFFF"/>
                </a:highlight>
                <a:latin typeface="Lato"/>
                <a:ea typeface="Lato"/>
                <a:cs typeface="Lato"/>
                <a:sym typeface="Lato"/>
              </a:rPr>
              <a:t> and suggestions to reduce carbon footprint throughout the whole SDLC, not only during the development phase. Instead of only counting carbon emissions, our solution also focuses on creating a sustainable software development ecosystem.</a:t>
            </a:r>
          </a:p>
          <a:p>
            <a:pPr marL="0" marR="0" lvl="0" indent="0" algn="l" rtl="0">
              <a:lnSpc>
                <a:spcPct val="100000"/>
              </a:lnSpc>
              <a:spcBef>
                <a:spcPts val="0"/>
              </a:spcBef>
              <a:spcAft>
                <a:spcPts val="0"/>
              </a:spcAft>
              <a:buClr>
                <a:srgbClr val="000000"/>
              </a:buClr>
              <a:buSzPts val="1400"/>
              <a:buFont typeface="Arial"/>
              <a:buNone/>
            </a:pPr>
            <a:endParaRPr lang="en-US" dirty="0">
              <a:solidFill>
                <a:srgbClr val="222222"/>
              </a:solidFill>
              <a:highlight>
                <a:srgbClr val="FFFFFF"/>
              </a:highlight>
              <a:latin typeface="Lato"/>
              <a:ea typeface="Lato"/>
              <a:cs typeface="Lato"/>
              <a:sym typeface="Lato"/>
            </a:endParaRPr>
          </a:p>
          <a:p>
            <a:pPr marL="0" marR="0" lvl="0" indent="0" algn="l" rtl="0">
              <a:lnSpc>
                <a:spcPct val="100000"/>
              </a:lnSpc>
              <a:spcBef>
                <a:spcPts val="0"/>
              </a:spcBef>
              <a:spcAft>
                <a:spcPts val="0"/>
              </a:spcAft>
              <a:buClr>
                <a:srgbClr val="000000"/>
              </a:buClr>
              <a:buSzPts val="1400"/>
              <a:buFont typeface="Arial"/>
              <a:buNone/>
            </a:pPr>
            <a:r>
              <a:rPr lang="en-US" b="0" i="0" u="none" strike="noStrike" cap="none" dirty="0">
                <a:solidFill>
                  <a:srgbClr val="000000"/>
                </a:solidFill>
                <a:latin typeface="Lato"/>
                <a:ea typeface="Lato"/>
                <a:cs typeface="Lato"/>
                <a:sym typeface="Lato"/>
              </a:rPr>
              <a:t>We intend to collaborate extensively with industry partners and software development communities to promote our solution and foster adoption. To assist developers in incorporating our tools and frameworks into their development processes, we will also offer training and assistance. Additionally, we intend to produce instructional materials, including manuals and videos, to assist developers in comprehending the significance of green software development and how to put sustainable </a:t>
            </a:r>
            <a:r>
              <a:rPr lang="en-US" b="0" i="0" u="none" strike="noStrike" cap="none" dirty="0" err="1">
                <a:solidFill>
                  <a:srgbClr val="000000"/>
                </a:solidFill>
                <a:latin typeface="Lato"/>
                <a:ea typeface="Lato"/>
                <a:cs typeface="Lato"/>
                <a:sym typeface="Lato"/>
              </a:rPr>
              <a:t>practises</a:t>
            </a:r>
            <a:r>
              <a:rPr lang="en-US" b="0" i="0" u="none" strike="noStrike" cap="none" dirty="0">
                <a:solidFill>
                  <a:srgbClr val="000000"/>
                </a:solidFill>
                <a:latin typeface="Lato"/>
                <a:ea typeface="Lato"/>
                <a:cs typeface="Lato"/>
                <a:sym typeface="Lato"/>
              </a:rPr>
              <a:t> into </a:t>
            </a:r>
            <a:r>
              <a:rPr lang="en-US" b="0" i="0" u="none" strike="noStrike" cap="none" dirty="0" err="1">
                <a:solidFill>
                  <a:srgbClr val="000000"/>
                </a:solidFill>
                <a:latin typeface="Lato"/>
                <a:ea typeface="Lato"/>
                <a:cs typeface="Lato"/>
                <a:sym typeface="Lato"/>
              </a:rPr>
              <a:t>practise</a:t>
            </a:r>
            <a:r>
              <a:rPr lang="en-US" b="0" i="0" u="none" strike="noStrike" cap="none" dirty="0">
                <a:solidFill>
                  <a:srgbClr val="000000"/>
                </a:solidFill>
                <a:latin typeface="Lato"/>
                <a:ea typeface="Lato"/>
                <a:cs typeface="Lato"/>
                <a:sym typeface="Lato"/>
              </a:rPr>
              <a:t>. We are confident that our approach will be widely adopted and have a substantial impact on lowering the environmental impact of software development by creating a strong community and offering helpful tools.</a:t>
            </a:r>
            <a:endParaRPr b="0" i="0" u="none" strike="noStrike" cap="none" dirty="0">
              <a:solidFill>
                <a:srgbClr val="00000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8"/>
          <p:cNvSpPr txBox="1"/>
          <p:nvPr/>
        </p:nvSpPr>
        <p:spPr>
          <a:xfrm>
            <a:off x="0" y="0"/>
            <a:ext cx="92094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dirty="0">
                <a:solidFill>
                  <a:srgbClr val="1F1F50"/>
                </a:solidFill>
                <a:latin typeface="Lato"/>
                <a:ea typeface="Lato"/>
                <a:cs typeface="Lato"/>
                <a:sym typeface="Lato"/>
              </a:rPr>
              <a:t>GitHub Repository Link &amp; </a:t>
            </a:r>
            <a:r>
              <a:rPr lang="en" sz="2000" b="1" i="0" u="none" strike="noStrike" cap="none" dirty="0">
                <a:solidFill>
                  <a:srgbClr val="4A4548"/>
                </a:solidFill>
                <a:highlight>
                  <a:srgbClr val="FFFFFF"/>
                </a:highlight>
                <a:latin typeface="Lato"/>
                <a:ea typeface="Lato"/>
                <a:cs typeface="Lato"/>
                <a:sym typeface="Lato"/>
              </a:rPr>
              <a:t>supporting diagrams, screenshots, if any</a:t>
            </a:r>
            <a:endParaRPr sz="2000" b="1" i="0" u="none" strike="noStrike" cap="none" dirty="0">
              <a:solidFill>
                <a:srgbClr val="1F1F50"/>
              </a:solidFill>
              <a:latin typeface="Lato"/>
              <a:ea typeface="Lato"/>
              <a:cs typeface="Lato"/>
              <a:sym typeface="Lato"/>
            </a:endParaRPr>
          </a:p>
        </p:txBody>
      </p:sp>
      <p:pic>
        <p:nvPicPr>
          <p:cNvPr id="3" name="Picture 4" descr="Icon&#10;&#10;Description automatically generated">
            <a:extLst>
              <a:ext uri="{FF2B5EF4-FFF2-40B4-BE49-F238E27FC236}">
                <a16:creationId xmlns:a16="http://schemas.microsoft.com/office/drawing/2014/main" id="{371026AC-0439-A36C-0828-9617F4761FCA}"/>
              </a:ext>
            </a:extLst>
          </p:cNvPr>
          <p:cNvPicPr>
            <a:picLocks noChangeAspect="1"/>
          </p:cNvPicPr>
          <p:nvPr/>
        </p:nvPicPr>
        <p:blipFill>
          <a:blip r:embed="rId3"/>
          <a:stretch>
            <a:fillRect/>
          </a:stretch>
        </p:blipFill>
        <p:spPr>
          <a:xfrm>
            <a:off x="7789293" y="4744259"/>
            <a:ext cx="1275272" cy="302464"/>
          </a:xfrm>
          <a:prstGeom prst="rect">
            <a:avLst/>
          </a:prstGeom>
        </p:spPr>
      </p:pic>
      <p:sp>
        <p:nvSpPr>
          <p:cNvPr id="2" name="Google Shape;384;p8">
            <a:extLst>
              <a:ext uri="{FF2B5EF4-FFF2-40B4-BE49-F238E27FC236}">
                <a16:creationId xmlns:a16="http://schemas.microsoft.com/office/drawing/2014/main" id="{D88EAF5A-9227-F5FB-7194-0D2D02C1B111}"/>
              </a:ext>
            </a:extLst>
          </p:cNvPr>
          <p:cNvSpPr txBox="1"/>
          <p:nvPr/>
        </p:nvSpPr>
        <p:spPr>
          <a:xfrm>
            <a:off x="0" y="1044150"/>
            <a:ext cx="8386200" cy="4002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IN" sz="1400" b="0" i="0" u="none" strike="noStrike" cap="none">
                <a:solidFill>
                  <a:srgbClr val="222222"/>
                </a:solidFill>
                <a:highlight>
                  <a:srgbClr val="FFFFFF"/>
                </a:highlight>
                <a:latin typeface="Lato"/>
                <a:ea typeface="Lato"/>
                <a:cs typeface="Lato"/>
                <a:sym typeface="Lato"/>
              </a:rPr>
              <a:t>https://github.com/ankita459/GreenCode</a:t>
            </a:r>
            <a:endParaRPr sz="1400" b="0" i="0" u="none" strike="noStrike" cap="none" dirty="0">
              <a:solidFill>
                <a:srgbClr val="000000"/>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9"/>
          <p:cNvSpPr txBox="1">
            <a:spLocks noGrp="1"/>
          </p:cNvSpPr>
          <p:nvPr>
            <p:ph type="title"/>
          </p:nvPr>
        </p:nvSpPr>
        <p:spPr>
          <a:xfrm>
            <a:off x="338275" y="1916925"/>
            <a:ext cx="8649300" cy="8274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600"/>
              <a:t>Thank You</a:t>
            </a:r>
            <a:endParaRPr sz="3600"/>
          </a:p>
        </p:txBody>
      </p:sp>
      <p:sp>
        <p:nvSpPr>
          <p:cNvPr id="390" name="Google Shape;390;p9"/>
          <p:cNvSpPr txBox="1">
            <a:spLocks noGrp="1"/>
          </p:cNvSpPr>
          <p:nvPr>
            <p:ph type="subTitle" idx="1"/>
          </p:nvPr>
        </p:nvSpPr>
        <p:spPr>
          <a:xfrm>
            <a:off x="339712" y="2750625"/>
            <a:ext cx="4559100" cy="3777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600"/>
              </a:spcAft>
              <a:buSzPts val="1800"/>
              <a:buNone/>
            </a:pPr>
            <a:r>
              <a:rPr lang="en-IN" sz="1500" dirty="0"/>
              <a:t>Ankita Panpatil</a:t>
            </a:r>
          </a:p>
        </p:txBody>
      </p:sp>
      <p:pic>
        <p:nvPicPr>
          <p:cNvPr id="3" name="Picture 4" descr="Icon&#10;&#10;Description automatically generated">
            <a:extLst>
              <a:ext uri="{FF2B5EF4-FFF2-40B4-BE49-F238E27FC236}">
                <a16:creationId xmlns:a16="http://schemas.microsoft.com/office/drawing/2014/main" id="{F23B9EE8-1D10-8AD9-7EEC-E62C73116FA2}"/>
              </a:ext>
            </a:extLst>
          </p:cNvPr>
          <p:cNvPicPr>
            <a:picLocks noChangeAspect="1"/>
          </p:cNvPicPr>
          <p:nvPr/>
        </p:nvPicPr>
        <p:blipFill>
          <a:blip r:embed="rId3"/>
          <a:stretch>
            <a:fillRect/>
          </a:stretch>
        </p:blipFill>
        <p:spPr>
          <a:xfrm>
            <a:off x="7789293" y="4744259"/>
            <a:ext cx="1275272" cy="302464"/>
          </a:xfrm>
          <a:prstGeom prst="rect">
            <a:avLst/>
          </a:prstGeom>
        </p:spPr>
      </p:pic>
    </p:spTree>
  </p:cSld>
  <p:clrMapOvr>
    <a:masterClrMapping/>
  </p:clrMapOvr>
</p:sld>
</file>

<file path=ppt/theme/theme1.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I Template">
  <a:themeElements>
    <a:clrScheme name="Simple Light">
      <a:dk1>
        <a:srgbClr val="141414"/>
      </a:dk1>
      <a:lt1>
        <a:srgbClr val="FFFFFF"/>
      </a:lt1>
      <a:dk2>
        <a:srgbClr val="0A1852"/>
      </a:dk2>
      <a:lt2>
        <a:srgbClr val="B7B7B7"/>
      </a:lt2>
      <a:accent1>
        <a:srgbClr val="F7C35E"/>
      </a:accent1>
      <a:accent2>
        <a:srgbClr val="1B2E85"/>
      </a:accent2>
      <a:accent3>
        <a:srgbClr val="FFFFFF"/>
      </a:accent3>
      <a:accent4>
        <a:srgbClr val="FFFFFF"/>
      </a:accent4>
      <a:accent5>
        <a:srgbClr val="FFFFFF"/>
      </a:accent5>
      <a:accent6>
        <a:srgbClr val="FFFFFF"/>
      </a:accent6>
      <a:hlink>
        <a:srgbClr val="1B2E8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1209</Words>
  <Application>Microsoft Office PowerPoint</Application>
  <PresentationFormat>On-screen Show (16:9)</PresentationFormat>
  <Paragraphs>54</Paragraphs>
  <Slides>9</Slides>
  <Notes>9</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9</vt:i4>
      </vt:variant>
    </vt:vector>
  </HeadingPairs>
  <TitlesOfParts>
    <vt:vector size="14" baseType="lpstr">
      <vt:lpstr>Lato</vt:lpstr>
      <vt:lpstr>Arial</vt:lpstr>
      <vt:lpstr>Lato Black</vt:lpstr>
      <vt:lpstr>TI Template</vt:lpstr>
      <vt:lpstr>TI Template</vt:lpstr>
      <vt:lpstr>PLEDGE TO PROGRESS Sustainability Hackathon </vt:lpstr>
      <vt:lpstr>Problem Statement?</vt:lpstr>
      <vt:lpstr>User Segment &amp; Pain Points</vt:lpstr>
      <vt:lpstr>Pre-Requisite</vt:lpstr>
      <vt:lpstr>Tools or resources</vt:lpstr>
      <vt:lpstr>Any Supporting Functional Documents</vt:lpstr>
      <vt:lpstr>Key Differentiators &amp; Adoption Plan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of Baroda Hackathon - 2022</dc:title>
  <dc:creator>Ankita Panpatil</dc:creator>
  <cp:lastModifiedBy>Ankita Panpatil</cp:lastModifiedBy>
  <cp:revision>61</cp:revision>
  <dcterms:modified xsi:type="dcterms:W3CDTF">2023-05-06T08:17:36Z</dcterms:modified>
</cp:coreProperties>
</file>