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&amp; Financial Dashboard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Interactive Power BI Dashboard for Business Stakeholders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</a:t>
            </a:r>
          </a:p>
          <a:p>
            <a:r>
              <a:t>- Provide insights on sales and profit trends</a:t>
            </a:r>
          </a:p>
          <a:p>
            <a:r>
              <a:t>- Help stakeholders make informed business decisions</a:t>
            </a:r>
          </a:p>
          <a:p/>
          <a:p>
            <a:r>
              <a:t>Tools Used:</a:t>
            </a:r>
          </a:p>
          <a:p>
            <a:r>
              <a:t>- Power BI for dashboard design</a:t>
            </a:r>
          </a:p>
          <a:p>
            <a:r>
              <a:t>- Dataset: Sample Sales &amp; Finance data from Kaggle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Total Profit</a:t>
            </a:r>
          </a:p>
          <a:p>
            <a:r>
              <a:t>- Profit Margin</a:t>
            </a:r>
          </a:p>
          <a:p>
            <a:r>
              <a:t>- Year-over-Year Growth</a:t>
            </a:r>
          </a:p>
          <a:p>
            <a:r>
              <a:t>- Average Order Value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Cards for Total Sales and Profit</a:t>
            </a:r>
          </a:p>
          <a:p>
            <a:r>
              <a:t>- Line Chart for Time-Series Analysis</a:t>
            </a:r>
          </a:p>
          <a:p>
            <a:r>
              <a:t>- Donut Chart for Regional Sales</a:t>
            </a:r>
          </a:p>
          <a:p>
            <a:r>
              <a:t>- Bar Chart for Category Performance</a:t>
            </a:r>
          </a:p>
          <a:p>
            <a:r>
              <a:t>- Slicers for Date, Region, and Category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from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North and West regions are top-performing</a:t>
            </a:r>
          </a:p>
          <a:p>
            <a:r>
              <a:t>- Technology category drives highest profit</a:t>
            </a:r>
          </a:p>
          <a:p>
            <a:r>
              <a:t>- Sales show growth from Jan to June</a:t>
            </a:r>
          </a:p>
          <a:p>
            <a:r>
              <a:t>- Accessories and Phones are high-margin products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Dashboard helps visualize business KPIs clearly</a:t>
            </a:r>
          </a:p>
          <a:p>
            <a:r>
              <a:t>- Slicers enhance user interactivity</a:t>
            </a:r>
          </a:p>
          <a:p>
            <a:r>
              <a:t>- Recommend real-time data integration for continuous monitoring</a:t>
            </a:r>
          </a:p>
          <a:p>
            <a:r>
              <a:t>- Expand with customer segmentation for deeper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