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bhav Bhardwaj" initials="AB" lastIdx="1" clrIdx="0">
    <p:extLst>
      <p:ext uri="{19B8F6BF-5375-455C-9EA6-DF929625EA0E}">
        <p15:presenceInfo xmlns:p15="http://schemas.microsoft.com/office/powerpoint/2012/main" userId="c155cb8848bc38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1T01:12:40.857" idx="1">
    <p:pos x="7483" y="1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C225-1D63-758E-26EE-A94F11B0C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9FF9F-3A4B-72E1-48F2-A82B5896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10ED-B544-BC19-67BA-2E2E2287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3217-1885-F8CE-7F84-DE23F6EF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496A1-502D-06BC-6995-11C4D40A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5404-77DC-AC88-FFA5-BD49E424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4C85B-9963-D1BF-695B-DD1300512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CD3B-1C4C-8B12-8EA3-FF79D8BA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6EC59-3F82-4A36-6763-8D167E25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7C33-70CB-18F1-FF5F-588E011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4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344A0-CCD3-477A-8634-553C5AEBA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8A57B-F473-DDE5-CE09-8EEFD1CB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D5C7-6D51-A226-9CEC-A4331151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05C1-EBC9-C3BB-5F2C-DFEDD54F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B8DB-49FB-A4F6-2F9C-5CDAF95A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C72-7D51-0E5F-423E-A530BB4F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ED38-60D3-BE16-7202-B80F1203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3799-3F85-8623-F1EF-D6592228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CC59-AA2D-88EA-C017-50E9E86F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4065-2AF0-785D-1AB0-A932904F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5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BEF7-0C1C-CE78-5965-7F5500C7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5BBF4-96EF-347F-09FA-29687EF2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81F9-C3C5-FCE5-5CC0-8809E337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6B65-8C4D-782A-DB65-01AA6929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8230-0FCA-38AC-11E9-8A96B6F3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7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B076-34AC-037D-AADA-217B41E8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97B8-9F4A-023C-A258-99D10BF9F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94ADC-6539-F246-EB7E-0939188E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C9A7B-1A33-C193-92F7-6E9924D8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3EC7-F20C-07EF-0547-AE0D9D96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18C6D-AD1D-EEA3-7294-DC522E6D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A3F6-F811-0E93-BF94-4E2090DD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1B99D-FD7F-09E0-1BD5-4418C464C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6270A-F334-1AA3-4D82-684A47F0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D8194-C8CB-D9C2-210A-0917BEA09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96B8C-B5EE-84D7-184E-E7224F78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B9B7-116D-A678-6E69-B1A8A78C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80ECC-EB22-C52C-AE95-126C7AEA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7A9E6-2B72-E9A4-5B46-0868F39E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46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2F53-D07B-DD74-17CD-DB227354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FFE72-492A-0A0D-B7D4-872E7E27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0741A-9209-2311-31A4-A9FD7F71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3C3BD-1B35-3119-442E-ADE3696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5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E1DCC-87D0-D03B-FB64-DDA9C9AB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6471C-8C48-C477-8049-40BF9F04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C111F-1F08-1CC3-8731-DED48641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7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133C-528C-71CD-8A09-33648D79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821B-C651-B226-FDB9-E57A329F8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AD6AE-519C-8D80-2FF5-C108E3880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6C79-6020-41C3-F74B-01063349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78EC-2834-9C67-1449-E52E6BDB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4B89C-F728-4F86-3034-F592CF1F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6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4239-D89E-9D71-2319-DAFD4089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8E97C-7B19-ACA1-3830-03BFDA8E8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F9485-97F0-D26C-E0DF-901D256C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6BED-DC99-3232-8261-DEFAD2C7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79783-880D-1FCD-9360-C13A5BB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C9B31-DA43-494F-0460-2241F406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3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5A271-30E2-0F8A-426E-0A3A34CD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D74B-AE60-961C-C816-1E0C5448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6FF6-4823-2B58-37C2-31A22F919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3616-8F49-4A8A-8400-CEE5B7433EC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3526-1AD9-46DC-698B-987380B07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281BB-8A96-325A-98BB-FD8996A5B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DF7A-8E28-45F5-9177-9DB8939A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ownload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328150" y="3573464"/>
            <a:ext cx="1339850" cy="100647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1" name="Picture 320"/>
          <p:cNvPicPr/>
          <p:nvPr/>
        </p:nvPicPr>
        <p:blipFill>
          <a:blip r:embed="rId3"/>
          <a:stretch>
            <a:fillRect/>
          </a:stretch>
        </p:blipFill>
        <p:spPr>
          <a:xfrm>
            <a:off x="1309656" y="0"/>
            <a:ext cx="9358345" cy="6858000"/>
          </a:xfrm>
          <a:prstGeom prst="rect">
            <a:avLst/>
          </a:prstGeom>
          <a:ln w="0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452926" y="2143116"/>
            <a:ext cx="5429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2060"/>
                </a:solidFill>
                <a:latin typeface="Century Gothic" pitchFamily="34" charset="0"/>
                <a:cs typeface="Arial" pitchFamily="34" charset="0"/>
              </a:rPr>
              <a:t>Library</a:t>
            </a:r>
          </a:p>
          <a:p>
            <a:r>
              <a:rPr lang="en-GB" sz="4800" b="1" dirty="0">
                <a:solidFill>
                  <a:srgbClr val="002060"/>
                </a:solidFill>
                <a:latin typeface="Century Gothic" pitchFamily="34" charset="0"/>
                <a:cs typeface="Arial" pitchFamily="34" charset="0"/>
              </a:rPr>
              <a:t>Management </a:t>
            </a:r>
          </a:p>
          <a:p>
            <a:r>
              <a:rPr lang="en-GB" sz="4800" b="1" dirty="0">
                <a:solidFill>
                  <a:srgbClr val="002060"/>
                </a:solidFill>
                <a:latin typeface="Century Gothic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4430" y="5572141"/>
            <a:ext cx="3786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by:</a:t>
            </a:r>
          </a:p>
          <a:p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ANKITA(2013986002)</a:t>
            </a:r>
          </a:p>
          <a:p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ANUBHAV(2013986018)</a:t>
            </a:r>
          </a:p>
          <a:p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MAYANK(201398601 )</a:t>
            </a:r>
          </a:p>
        </p:txBody>
      </p:sp>
      <p:pic>
        <p:nvPicPr>
          <p:cNvPr id="16" name="Picture 15" descr="University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736" y="0"/>
            <a:ext cx="2523265" cy="1142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E3A35-1EF9-03FA-FA16-79E17129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4" y="25400"/>
            <a:ext cx="10972800" cy="617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3F42E7-4BF1-0BA7-BF8A-CA95EC26295F}"/>
              </a:ext>
            </a:extLst>
          </p:cNvPr>
          <p:cNvSpPr txBox="1"/>
          <p:nvPr/>
        </p:nvSpPr>
        <p:spPr>
          <a:xfrm>
            <a:off x="5418667" y="6199201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11177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C8E7E-7ED4-45A2-1402-D5D0914A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" y="0"/>
            <a:ext cx="11349096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CEB4B-7A6A-533D-4AC1-25BDA3B7EC5E}"/>
              </a:ext>
            </a:extLst>
          </p:cNvPr>
          <p:cNvSpPr txBox="1"/>
          <p:nvPr/>
        </p:nvSpPr>
        <p:spPr>
          <a:xfrm>
            <a:off x="5363633" y="6392333"/>
            <a:ext cx="146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Library Page</a:t>
            </a:r>
          </a:p>
        </p:txBody>
      </p:sp>
    </p:spTree>
    <p:extLst>
      <p:ext uri="{BB962C8B-B14F-4D97-AF65-F5344CB8AC3E}">
        <p14:creationId xmlns:p14="http://schemas.microsoft.com/office/powerpoint/2010/main" val="202612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D976A-2658-D8E0-A64A-48010F69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8" y="0"/>
            <a:ext cx="11557000" cy="650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13DE00-C353-7AE0-C437-38B9E8B7DA84}"/>
              </a:ext>
            </a:extLst>
          </p:cNvPr>
          <p:cNvSpPr txBox="1"/>
          <p:nvPr/>
        </p:nvSpPr>
        <p:spPr>
          <a:xfrm>
            <a:off x="5350934" y="650081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 </a:t>
            </a:r>
          </a:p>
        </p:txBody>
      </p:sp>
    </p:spTree>
    <p:extLst>
      <p:ext uri="{BB962C8B-B14F-4D97-AF65-F5344CB8AC3E}">
        <p14:creationId xmlns:p14="http://schemas.microsoft.com/office/powerpoint/2010/main" val="36255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EBC8A-8A7B-6194-3EF8-438AD030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" y="0"/>
            <a:ext cx="11497733" cy="6467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EE744-05A0-9F88-AAFE-FB9636E3DCAF}"/>
              </a:ext>
            </a:extLst>
          </p:cNvPr>
          <p:cNvSpPr txBox="1"/>
          <p:nvPr/>
        </p:nvSpPr>
        <p:spPr>
          <a:xfrm>
            <a:off x="5486400" y="6436268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41304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081E1-710E-3964-58F6-6B99BD75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0"/>
            <a:ext cx="11573933" cy="6510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BF9B5-9812-D3E0-322C-983575518DFF}"/>
              </a:ext>
            </a:extLst>
          </p:cNvPr>
          <p:cNvSpPr txBox="1"/>
          <p:nvPr/>
        </p:nvSpPr>
        <p:spPr>
          <a:xfrm>
            <a:off x="4868333" y="651033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160798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Bhardwaj</dc:creator>
  <cp:lastModifiedBy>Anubhav Bhardwaj</cp:lastModifiedBy>
  <cp:revision>1</cp:revision>
  <dcterms:created xsi:type="dcterms:W3CDTF">2022-09-20T19:41:34Z</dcterms:created>
  <dcterms:modified xsi:type="dcterms:W3CDTF">2022-09-20T19:46:26Z</dcterms:modified>
</cp:coreProperties>
</file>