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Kalwar" userId="f5bd5f79b055591c" providerId="LiveId" clId="{EBCCA9B3-DCDA-45BA-8AD9-46AFF2F7C240}"/>
    <pc:docChg chg="modSld">
      <pc:chgData name="Ankita Kalwar" userId="f5bd5f79b055591c" providerId="LiveId" clId="{EBCCA9B3-DCDA-45BA-8AD9-46AFF2F7C240}" dt="2022-09-20T15:55:59.394" v="3" actId="1076"/>
      <pc:docMkLst>
        <pc:docMk/>
      </pc:docMkLst>
      <pc:sldChg chg="modSp mod">
        <pc:chgData name="Ankita Kalwar" userId="f5bd5f79b055591c" providerId="LiveId" clId="{EBCCA9B3-DCDA-45BA-8AD9-46AFF2F7C240}" dt="2022-09-20T15:55:59.394" v="3" actId="1076"/>
        <pc:sldMkLst>
          <pc:docMk/>
          <pc:sldMk cId="0" sldId="256"/>
        </pc:sldMkLst>
        <pc:spChg chg="mod">
          <ac:chgData name="Ankita Kalwar" userId="f5bd5f79b055591c" providerId="LiveId" clId="{EBCCA9B3-DCDA-45BA-8AD9-46AFF2F7C240}" dt="2022-09-20T15:55:54.808" v="2" actId="20577"/>
          <ac:spMkLst>
            <pc:docMk/>
            <pc:sldMk cId="0" sldId="256"/>
            <ac:spMk id="15" creationId="{00000000-0000-0000-0000-000000000000}"/>
          </ac:spMkLst>
        </pc:spChg>
        <pc:picChg chg="mod">
          <ac:chgData name="Ankita Kalwar" userId="f5bd5f79b055591c" providerId="LiveId" clId="{EBCCA9B3-DCDA-45BA-8AD9-46AFF2F7C240}" dt="2022-09-20T15:55:59.394" v="3" actId="1076"/>
          <ac:picMkLst>
            <pc:docMk/>
            <pc:sldMk cId="0" sldId="256"/>
            <ac:picMk id="321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15:31:0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1:47.330"/>
    </inkml:context>
    <inkml:brush xml:id="br0">
      <inkml:brushProperty name="width" value="0.2" units="cm"/>
      <inkml:brushProperty name="height" value="1.2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1074 291,'-5'0,"-6"0,-7 0,-4 0,-4 0,-6 0,-4 0,1 0,0 0,3 0,1 0,5 5,-1 6,-1 1,-7 4,-5-1,-16-4,2 2,0-1,5-4,5-2,6-2,5-3,12 0,20-2,14 1,20 4,14 3,71-2,24 0,13-1,8 3,1 10,1 7,7 9,-8-1,-17-1,-18-6,-23-8,-19-6,-19-5,-17-3,-13-3,-40-1,-98 0,-46-1,-17 1,10 0,15 1,23 0,26-5,13-2,10-4,2 0,3 1,1 3,-8 2,-1 3,-5 0,-13 2,-10 0,0 1,-1-1,6-9,9-3,13 0,5-2,9 1,13-3,29 3,21 3,19 2,20 4,16 2,8 2,54 4,15 3,-1 5,-20 0,-24-2,-25-3,-18-2,-13-3,-9 0,-8-7,-9-6,-6-7,-8 0,-5-1,-5 1,-6 5,10 9,6 10,9 4,2 5,10 0,6-2,4-4,-3-8,-11-9,-8-8,-5 8,-3 11,-1 14,4 9,2 5,0 2,5 0,5-15,1-30,-3-27,-3-22,-3-14,-3 0,-1 4,-7 4,-2 9,1 9,-5 13,-4 12,-5 26,-9 26,2 28,4 8,7 4,5 0,6-7,2 0,3-5,-4-12,-6-13,-6-28,-1-27,3-15,-1-15,2-3,4-2,2 4,3 8,3 20,0 25,2 18,-1 10,1 6,4-2,2-12,-1-13,-1-12,-1-10,-2 2,-1 10,-5 9,-3 14,-4 9,0 5,1 1,3 5,-3-18,1-18,2-14,2-14,2-8,1-3,1 1,-8 6,-9 12,-5 25,-4 20,3 10,1 18,4 5,1-3,3-7,-1-11,-12-28,0-24,3-25,2-15,4-4,6-2,1 5,-4 11,2 23,3 19,-2 11,-2 2,0-5,3-8,4 5,3 7,2 6,2 6,1-7,-4-15,-2-23,1-11,1-6,1-1,5 7,4-1,-1 0,0 21,-1 17,-2 23,0 16,-2 5,0 0,0-4,0-5,5-8,1-20,4-16,1-12,-1-8,2-5,-1-1,-7 9,-4 17,-3 20,-5 12,-1 6,1 2,1 5,3 0,-4-20,1-24,0-16,3-14,0-11,3-3,0 3,1 3,0 5,0-2,-4 7,-7 13,-6 19,-5 20,1 15,4 8,5 0,15-7,11-9,3-15,-1-13,-4-3,-3 5,1 12,0 8,-3 6,2 2,0 2,-1 0,-3-15,-1-19,-3-20,0-19,-1-13,0-6,-1 2,1 7,0 2,-5 10,-2 21,-4 23,0 17,2 13,2 6,2 1,2 4,2-2,6-8,1-15,6-20,-1-15,-1-14,2-8,-1-2,-2 1,-3 17,-2 16,-2 19,-1 21,-2 10,1 2,0-3,-1-17,1-19,-1-21,1-21,0-11,0-2,-5 7,-6 19,-1 19,-4 19,2 12,7-5,5-10,3-13,6-7,7-1,5 9,0 14,7 9,-2 5,0 3,5-43,8-39,2-21,-5-8,-9 4,-4 15,-5 13,-5 19,-5 23,-4 27,-1 24,-2 9,0 10,0-3,0-1,1-8,9-2,3-6,0-5,3-11,3-10,4-8,-2-11,-5-10,0-9,-2-6,1 1,-1 0,1 4,-2 0,3 3,-2 0,2 2,-1-1,-4-2,1-4,0-3,2-2,3 13,0 14,-4 15,-3 11,-3 5,-3-12,2-15,2-17,-2-12,-1-6,-1-4,-1 15,-1 19,-1 20,0 16,-1 6,1 6,0-10,-48-16,-40-12,-29-8,-3-4,12-6,21-2,20 0,17 3,16-3,10 0,4 2,6-2,4-5,0 1,2-3,1-2,3-4,2-2,10-2,24-1,15 0,43-11,55-2,11 0,-15 7,-22 10,-27 8,-24 8,-19 5,-13 2,-7 2,-5 1,-5 5,-7 5,-5 12,-13 5,-21 8,-14 7,-30 11,-22 0,1-4,5-11,9-12,12-11,13-8,11-1,7-2,6-1,6-8,8-7,16-7,8-5,17-4,47-16,30-2,8 7,-11 10,-17 9,-19 8,-14 6,-17 8,-13 8,-11 12,-6 6,-4 4,-6 0,-8-1,-5-1,1-1,-2 4,4 0,3-1,1-6,2-2,2-2,4 0,2 6,6-3,-1-5,-7-12,-12-12,-13-15,-5-10,-7-9,4-5,3 2,8 1,4-2,-4 1,2 3,11 6,13 10,10 7,9 6,2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2:02.055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692 228,'-5'0,"-6"0,-6 0,-5 0,-8 0,-4 0,-2 0,2 0,1 0,2 0,-13 0,-9 0,-1 0,0 0,-5 0,2 0,7 0,6 0,20 0,25 0,16 0,15 5,12 1,3 0,-2-1,-3-2,0 4,-2 1,-2-1,-4-2,-3-2,-1-1,-2-1,0 0,5-6,1-2,0 0,3 2,1 1,3 6,4 4,0-1,-3 5,0 0,3 4,-1 3,-4 0,-3-4,-8 6,-5-1,-1-2,-5-1,0-1,-4 1,-4 3,-8 2,-19 4,-16 2,-42 6,-11 3,-12-5,2-7,13-8,5-6,3-5,8-3,11-7,6-6,6-7,6-5,4 2,4 0,2 4,5-1,3 4,-1 4,-2 4,4-1,0 0,3-8,0-6,2-4,3-3,10 4,8 2,9 4,6 1,4 3,21 5,18 3,7 4,-4 6,-8 4,-6 4,-6 1,-7-2,-6-2,-4-3,-7 3,-22 9,-21 7,-22 9,-13 3,-2 1,3-2,1-1,5-7,6-7,9-4,6 7,2-2,0-4,5-10,5-15,5-12,0-16,1-17,1-4,3-12,2-3,5 1,3-3,1 8,3 9,0 10,-2 9,-1 14,-3 22,-2 16,-1 10,-1 11,0 13,-5 9,-2 4,1 1,0-5,3-7,1-8,0-6,2-4,0-3,0-2,0 0,1-14,-1-20,0-18,0-14,0-10,5-6,1 1,5 5,5 6,0 6,-2 14,-5 15,-2 14,-4 11,-1 8,-2 8,4 4,2 0,-1-1,4-6,10-9,2-13,-3-17,0-12,2-12,-2-5,1 4,-4 3,-3 1,-5 2,7 5,0 16,-1 15,-4 10,-3 12,-2 5,-3 2,0-1,-2-1,1-2,-1-2,5-21,2-16,5-22,0-11,-2-4,-2 1,-2 3,3 12,-1 21,0 21,-2 12,-2 7,-1 3,-1-1,-1-1,0-12,-1-19,1-16,0-19,-1-9,1-4,0 2,5 8,1 4,5 8,0 13,-1 11,-3 17,-3 9,-1 4,-2 2,-1 0,5-6,10-12,4-15,-3-10,-3-10,1-2,-2-1,2 3,-2 9,2 11,-1 10,2 8,-2 6,2-2,-2 1,2 0,-2-8,-3-12,2-16,-1-15,-3-9,-2-2,2 0,0 16,-6 26,-4 18,-1 9,0 5,-5 1,-1-2,2 4,-4-6,1-3,1-1,-2-7,1-16,2-14,3-15,1-14,2-4,2-1,0-3,0 12,0 20,-4 17,-2 14,0 7,-3 1,-1 0,2 5,2-8,2-12,2-12,1-12,1-8,-5 0,-1 7,1 17,0 17,2 10,-9-1,-2 1,1-1,-1-5,0-11,-1-8,2-10,-2-4,-3-1,2 7,3 8,-1 4,-3 0,2-11,3-15,3-19,4-18,3-4,5-7,4-2,4 11,2 9,-3 9,3 10,-2 6,3 6,3 11,-1 10,-3 10,-4 12,-3 11,-4 3,9-4,2-5,-2-2,3-7,4-12,3-12,3-7,-2-10,-1-3,-4-3,-4 12,-5 4,1-1,0-5,2 0,0-2,-2 7,-3 9,-2 14,-2 10,-1 6,-1 2,0 0,-1 1,1-12,-6-8,-5 3,-2 3,2 4,2 7,-1 3,0 2,-2-6,-5-8,2-3,2 6,-10 3,-7-3,-2 4,-2-2,-3-2,-11-4,4-1,3-4,5-4,4-4,6-8,8-14,8-8,4-16,5-10,1-1,6 2,7 5,1 0,-2 3,7 8,5 4,-2 3,0 0,2 5,-4 1,0 3,-4 0,-4-2,0 2,3 4,4 4,3 8,3 8,-2 9,-6 5,-6 4,-4 3,-4 5,-2 2,-1 0,-1-1,0-3,0-1,-5-6,-10 2,-8-3,-5-1,-1-5,-6-5,-12-5,-1-3,-3-4,-1-1,2-10,6-13,6-3,-1-6,7-3,5 0,1-9,6-1,7-3,5 2,4 4,8 0,9 6,6 10,5 10,4 6,2 6,0 3,1 2,0 1,-1 0,5 0,10-1,4-1,-3 1,1-1,-2 0,-4 0,-4 0,-9 5,-3 1,-1 0,-5 4,0 0,-4 3,-3 4,-5 9,-2 5,-3 2,-1 0,-5-1,-7-1,-6-1,-5-1,-13-5,0-2,1-4,2-6,1 5,2-1,1-2,-4-5,-1-3,14-2,16-8,13-2,39-25,16-11,2-4,-6-3,-8 1,-8 10,-11 5,-7 10,-13 22,-13 16,-16 11,-5 5,-5-2,-11-2,-5-5,5-1,9 0,38-4,22-4,5-9,2-6,-2-2,-6 4,-14 12,-14 4,-13 4,-9 4,-7-3,-3 0,-1-4,-1-4,0-5,1-3,29-37,29-26,11-10,2 4,0 11,-8 6,-4 11,-7 6,-3 9,1 8,-4 1,6 3,3 3,3 2,-4 7,-11 12,-21 4,-10 3,-12-2,-5 1,-1-4,-9-5,-7-4,-4-8,3-4,6-7,0 0,10-5,5 2,3 3,3 3,5 8,16 8,23 8,13 1,40-11,22-13,1-4,-12 0,-15 1,-9 3,-9 2,-13 7,-13 8,-20 2,-11 4,-3 4,-5 4,-5-3,2 5,-2 3,4 1,0-5,2-1,-1-5,3-1,2 2,-5-4,0 2,-3-4,2 7,5 3,3-11,4-13,12-11,5-8,0-7,4-2,-2-3,-3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18.907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19.830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20.043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20.868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22.399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26.906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27.113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33.185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33.435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3:33.646"/>
    </inkml:context>
    <inkml:brush xml:id="br0">
      <inkml:brushProperty name="width" value="0.35" units="cm"/>
      <inkml:brushProperty name="height" value="2.1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15:40:56.663"/>
    </inkml:context>
    <inkml:brush xml:id="br0">
      <inkml:brushProperty name="width" value="0.1" units="cm"/>
      <inkml:brushProperty name="height" value="0.1" units="cm"/>
      <inkml:brushProperty name="color" value="#99FFCC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1:24.858"/>
    </inkml:context>
    <inkml:brush xml:id="br0">
      <inkml:brushProperty name="width" value="0.1" units="cm"/>
      <inkml:brushProperty name="height" value="0.6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825 30,'-5'0,"-6"0,-7 0,-4 0,-4 0,-2 0,4 5,1 2,0-1,4 4,-1 0,-5-2,-4-2,-6-2,-2-2,-5-1,-9-1,-1 0,-1 0,3-1,6 1,6 0,4 0,3-1,2 1,6-4,2-3,10 1,15-4,13 0,13 2,6-3,1 0,5 3,4 2,5 3,-3 1,1 1,6 1,4 0,-4 1,-6-1,-7 1,-1-1,-2 0,-3 0,-8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15:41:34.460"/>
    </inkml:context>
    <inkml:brush xml:id="br0">
      <inkml:brushProperty name="width" value="0.1" units="cm"/>
      <inkml:brushProperty name="height" value="0.6" units="cm"/>
      <inkml:brushProperty name="color" value="#CCFFCC"/>
      <inkml:brushProperty name="ignorePressure" value="1"/>
      <inkml:brushProperty name="inkEffects" value="pencil"/>
    </inkml:brush>
  </inkml:definitions>
  <inkml:trace contextRef="#ctx0" brushRef="#br0">478 229,'14'0,"15"0,26 0,27 0,34 0,31 5,24 2,26 9,18 6,-4 0,-9-4,-24 0,-28-4,-26-3,-28-4,-26-4,-20-1,-24-2,-20-1,-32 1,-58-6,-58-1,-29-4,-1-1,21 3,21 2,27 2,23 2,19 2,11 1,9 0,-3 1,1-1,-7 1,-13-1,-11 0,-2 0,-8 1,-3-1,7 0,9 0,11-1,6 1,8-4,6-3,1 1,2 1,3 2,2 1,6-4,9-6,1-1,4-2,13 0,17 4,19 2,17 5,10 6,57 13,26 9,7 5,2 2,13 6,-9-4,-21-2,-29-7,-25-7,-21-7,-17-5,-55-17,-59-13,-33 0,-19 2,-8 7,8 4,4 6,-6 3,-2 2,1 2,6 0,9 0,8 0,7 0,9-1,4 0,11 1,13-1,10 0,8-5,6-2,17 1,17 1,11 2,67 1,29 1,10 0,-11 1,-18 0,-21 1,-17-1,-13 0,-8 0,-5 0,-2 0,-6-4,-15-7,-18-7,-16-4,-13 1,-4 4,-3 5,-3 5,2 3,49 3,30 1,24 1,12 4,6 3,0-2,3 0,-7-2,-9-2,-10-1,-51 9,-68 13,-36 2,-15-4,-4-4,13-6,17-5,20-3,14-2,13-1,9-1,8 0,14-5,24-6,27-1,21-2,45 0,26-2,0 2,-1 4,-2 3,-18 4,-15 2,-19 1,-12 1,-10 1,-8-1,-40-4,-34-2,-35 1,-16 0,-6 2,1 1,13 0,14 2,13 0,10 0,18 0,21 1,36-1,22 0,5 0,3 0,-6 0,-40 0,-63 0,-37 0,-10 0,-8 0,8 0,14-5,16-1,14 0,11 1,15 2,22 0,39 2,23 1,6 0,-4 0,-9 0,-8 1,-7-1,-35-19,-28-12,-14 1,-16 4,-3 7,2 7,17 5,27 4,21 12,42 10,22 6,3-2,-7-4,-11-5,-16-1,-10-2,-7-3,-2-3,-1-2,-14 2,-19 2,-17 3,-9 1,-8-2,-6-3,4 4,7-1,3-2,14-2,52-1,37-3,10 0,-2-1,-10-5,-11-2,-25-5,-41 1,-33 1,-34 3,-17 2,-12 2,-2 2,8 1,16 0,13 1,9-1,20 0,23 1,23-1,22 0,10 0,25 0,5 0,-2 0,2 0,-1 0,-6 0,-8 0,-8 0,-1 0,-46 0,-56 0,-32 5,-10 1,3 0,14-1,17-1,20 3,27 0,33 0,19-2,38-1,26-2,2-1,-10-1,-10 0,-13 0,-13-1,-15 6,-42 6,-29 1,-19-1,-4-3,-2-3,5-1,7-3,12-5,55-12,34-4,18 3,2 3,-6 4,-11 4,-8 3,-9 2,-5 1,-18 6,-21 6,-24 2,-17-2,-10-4,1-2,4-2,7-2,10 3,64 1,33-1,9 0,-1-2,-9-2,-9 0,-14 4,-23 2,-23 3,-30 6,-18 0,-5-4,0-2,4-4,8-3,7-2,5 0,15-2,20 0,35 1,16-6,10 0,-1-1,-10-2,-9-1,-15 2,-41 2,-27 2,-10 2,-2 1,48-4,44-1,21 0,5 2,-2-4,-8 0,-2 0,-20 3,-43 7,-63 7,-38 2,-4 0,4-3,15-2,21-2,14-2,27-1,25-1,24-1,20 1,13-5,14-7,2-1,-5-2,-2 0,-6 3,-6 4,-10-2,-44-4,-54 0,-25 3,-2 3,10 3,15 3,8 0,11 2,22 1,26-5,18-2,11 0,5 2,2 1,0 1,-1 0,-2 2,-6-5,-8 4,-6 6,-6 8,-4 6,-2 4,-1 4,0 2,-1 5,-4-3,-1-2,-4 4,-6-4,-4-6,-3-8,-3-6,-1-10,-1-9,-5-7,-1-12,4-4,9-2,7-5,6-19,6-5,2 4,2 7,0 9,1 15,8 18,9 21,5 13,-1 8,0-2,-4-1,0-5,-4-2,1-4,2-5,3-5,-1-9,-1-7,-2-9,-5-9,-4-6,-4 12,-2 15,-2 14,5 9,10 2,36-1,15-5,5-5,1-2,-3-4,-8-1,-10-1,-3-1,-1 0,-4 0,-23 1,-20-1,-24 1,-18 0,-16 0,-8 0,-2 0,5 5,5 1,6 0,8-1,7-1,18-7,42-7,65-7,51 0,7 3,-17 3,-25 4,-26 3,-31 2,-42 2,-32 0,-55 1,-27 0,-20-1,3 1,18-1,23 0,15 0,30 0,27 0,24 0,69 0,49 0,8 0,-11 0,-21 0,-19 0,-19 0,-41 5,-34 1,-25 5,-21 0,-7-1,3 1,6 0,7-2,16-3,23-2,36-2,22-2,8 0,-2 0,-16-1,-19 1,-14 4,-13 2,-2 0,6-1,3-2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2714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1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610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757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28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73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19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57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049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75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406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64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75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BBD-9C1B-431C-B34E-422DB88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472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6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700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52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2.xm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2.xml"/><Relationship Id="rId18" Type="http://schemas.openxmlformats.org/officeDocument/2006/relationships/image" Target="../media/image2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8.png"/><Relationship Id="rId17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customXml" Target="../ink/ink14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7.png"/><Relationship Id="rId19" Type="http://schemas.openxmlformats.org/officeDocument/2006/relationships/customXml" Target="../ink/ink16.xml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wnload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04150" y="3573463"/>
            <a:ext cx="1339850" cy="100647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1" name="Picture 320"/>
          <p:cNvPicPr/>
          <p:nvPr/>
        </p:nvPicPr>
        <p:blipFill>
          <a:blip r:embed="rId3"/>
          <a:stretch>
            <a:fillRect/>
          </a:stretch>
        </p:blipFill>
        <p:spPr>
          <a:xfrm>
            <a:off x="-214345" y="0"/>
            <a:ext cx="9358345" cy="6858000"/>
          </a:xfrm>
          <a:prstGeom prst="rect">
            <a:avLst/>
          </a:prstGeom>
          <a:ln w="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928926" y="2143116"/>
            <a:ext cx="542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2060"/>
                </a:solidFill>
                <a:latin typeface="Century Gothic" pitchFamily="34" charset="0"/>
                <a:cs typeface="Arial" pitchFamily="34" charset="0"/>
              </a:rPr>
              <a:t>Library</a:t>
            </a:r>
          </a:p>
          <a:p>
            <a:r>
              <a:rPr lang="en-GB" sz="4800" b="1" dirty="0">
                <a:solidFill>
                  <a:srgbClr val="002060"/>
                </a:solidFill>
                <a:latin typeface="Century Gothic" pitchFamily="34" charset="0"/>
                <a:cs typeface="Arial" pitchFamily="34" charset="0"/>
              </a:rPr>
              <a:t>Management </a:t>
            </a:r>
          </a:p>
          <a:p>
            <a:r>
              <a:rPr lang="en-GB" sz="4800" b="1" dirty="0">
                <a:solidFill>
                  <a:srgbClr val="002060"/>
                </a:solidFill>
                <a:latin typeface="Century Gothic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0430" y="5572140"/>
            <a:ext cx="3786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ANKITA(2013986002)</a:t>
            </a:r>
          </a:p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ANUBHAV(2013986018)</a:t>
            </a:r>
          </a:p>
          <a:p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MAYANK(201398601 )</a:t>
            </a:r>
          </a:p>
        </p:txBody>
      </p:sp>
      <p:pic>
        <p:nvPicPr>
          <p:cNvPr id="16" name="Picture 15" descr="University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735" y="0"/>
            <a:ext cx="2523265" cy="1142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785975-0DFC-DC2C-52EF-E5C99AE335AD}"/>
              </a:ext>
            </a:extLst>
          </p:cNvPr>
          <p:cNvGrpSpPr/>
          <p:nvPr/>
        </p:nvGrpSpPr>
        <p:grpSpPr>
          <a:xfrm>
            <a:off x="2893717" y="2931465"/>
            <a:ext cx="360" cy="360"/>
            <a:chOff x="2893717" y="2931465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9E72377-1126-CA43-72B5-B7511CDC80BB}"/>
                    </a:ext>
                  </a:extLst>
                </p14:cNvPr>
                <p14:cNvContentPartPr/>
                <p14:nvPr/>
              </p14:nvContentPartPr>
              <p14:xfrm>
                <a:off x="2893717" y="2931465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9E72377-1126-CA43-72B5-B7511CDC80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31077" y="2553465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255AB8-236E-BDF7-CC8D-7D8C03306210}"/>
                    </a:ext>
                  </a:extLst>
                </p14:cNvPr>
                <p14:cNvContentPartPr/>
                <p14:nvPr/>
              </p14:nvContentPartPr>
              <p14:xfrm>
                <a:off x="2893717" y="2931465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255AB8-236E-BDF7-CC8D-7D8C033062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31077" y="2553465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019814-CA9B-12E4-86F9-1A919FBF365D}"/>
                  </a:ext>
                </a:extLst>
              </p14:cNvPr>
              <p14:cNvContentPartPr/>
              <p14:nvPr/>
            </p14:nvContentPartPr>
            <p14:xfrm>
              <a:off x="3601117" y="184750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019814-CA9B-12E4-86F9-1A919FBF36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117" y="1469505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2269F7-0864-6425-68E3-F6AD4C1EB970}"/>
                  </a:ext>
                </a:extLst>
              </p14:cNvPr>
              <p14:cNvContentPartPr/>
              <p14:nvPr/>
            </p14:nvContentPartPr>
            <p14:xfrm>
              <a:off x="3601117" y="184750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2269F7-0864-6425-68E3-F6AD4C1EB9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117" y="1469505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D2C8F-C7D6-8767-D776-B9C8BF04D839}"/>
                  </a:ext>
                </a:extLst>
              </p14:cNvPr>
              <p14:cNvContentPartPr/>
              <p14:nvPr/>
            </p14:nvContentPartPr>
            <p14:xfrm>
              <a:off x="3601117" y="184750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D2C8F-C7D6-8767-D776-B9C8BF04D8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117" y="1469505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045829-48EE-734F-F5D8-D42C442F213D}"/>
              </a:ext>
            </a:extLst>
          </p:cNvPr>
          <p:cNvSpPr/>
          <p:nvPr/>
        </p:nvSpPr>
        <p:spPr>
          <a:xfrm>
            <a:off x="2267744" y="332656"/>
            <a:ext cx="4070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2260" y="0"/>
            <a:ext cx="9143640" cy="685800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5EF835-8081-0B6F-8C72-22A58165A8FD}"/>
                  </a:ext>
                </a:extLst>
              </p14:cNvPr>
              <p14:cNvContentPartPr/>
              <p14:nvPr/>
            </p14:nvContentPartPr>
            <p14:xfrm>
              <a:off x="3708320" y="40232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5EF835-8081-0B6F-8C72-22A58165A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0680" y="4005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A27567-FBF8-B89D-9149-D23DF352C0D6}"/>
                  </a:ext>
                </a:extLst>
              </p14:cNvPr>
              <p14:cNvContentPartPr/>
              <p14:nvPr/>
            </p14:nvContentPartPr>
            <p14:xfrm>
              <a:off x="3553880" y="3981880"/>
              <a:ext cx="297000" cy="3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A27567-FBF8-B89D-9149-D23DF352C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6240" y="3873880"/>
                <a:ext cx="332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D22891-E196-ED6E-CC74-9BCF02C2D5ED}"/>
                  </a:ext>
                </a:extLst>
              </p14:cNvPr>
              <p14:cNvContentPartPr/>
              <p14:nvPr/>
            </p14:nvContentPartPr>
            <p14:xfrm>
              <a:off x="3546680" y="3910240"/>
              <a:ext cx="942120" cy="174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D22891-E196-ED6E-CC74-9BCF02C2D5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8680" y="3802240"/>
                <a:ext cx="977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055F7D-2063-655A-2468-A1FF5F547076}"/>
                  </a:ext>
                </a:extLst>
              </p14:cNvPr>
              <p14:cNvContentPartPr/>
              <p14:nvPr/>
            </p14:nvContentPartPr>
            <p14:xfrm>
              <a:off x="3464240" y="3847600"/>
              <a:ext cx="809280" cy="25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055F7D-2063-655A-2468-A1FF5F5470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8600" y="3631600"/>
                <a:ext cx="8809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42989A-4C5F-5951-478A-C9E2C7CD1ECE}"/>
                  </a:ext>
                </a:extLst>
              </p14:cNvPr>
              <p14:cNvContentPartPr/>
              <p14:nvPr/>
            </p14:nvContentPartPr>
            <p14:xfrm>
              <a:off x="3570800" y="3839680"/>
              <a:ext cx="430200" cy="315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42989A-4C5F-5951-478A-C9E2C7CD1E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7800" y="3461680"/>
                <a:ext cx="555840" cy="10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E8BED2-6DAE-437D-EE17-731C8CC154E5}"/>
              </a:ext>
            </a:extLst>
          </p:cNvPr>
          <p:cNvGrpSpPr/>
          <p:nvPr/>
        </p:nvGrpSpPr>
        <p:grpSpPr>
          <a:xfrm>
            <a:off x="2946200" y="3667600"/>
            <a:ext cx="360" cy="360"/>
            <a:chOff x="2946200" y="366760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93ACDD-D14A-5487-5026-D7A688187045}"/>
                    </a:ext>
                  </a:extLst>
                </p14:cNvPr>
                <p14:cNvContentPartPr/>
                <p14:nvPr/>
              </p14:nvContentPartPr>
              <p14:xfrm>
                <a:off x="2946200" y="36676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93ACDD-D14A-5487-5026-D7A6881870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3560" y="328960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4AEB1A-C26F-A5F3-882E-7C8ED45A2E39}"/>
                    </a:ext>
                  </a:extLst>
                </p14:cNvPr>
                <p14:cNvContentPartPr/>
                <p14:nvPr/>
              </p14:nvContentPartPr>
              <p14:xfrm>
                <a:off x="2946200" y="366760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4AEB1A-C26F-A5F3-882E-7C8ED45A2E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3560" y="328960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8A6E8E-0B4E-354A-A268-18AAC759B807}"/>
                    </a:ext>
                  </a:extLst>
                </p14:cNvPr>
                <p14:cNvContentPartPr/>
                <p14:nvPr/>
              </p14:nvContentPartPr>
              <p14:xfrm>
                <a:off x="2946200" y="366760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8A6E8E-0B4E-354A-A268-18AAC759B8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3560" y="328960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4AB77F-6599-6C8B-97FC-F4D446BE39EC}"/>
              </a:ext>
            </a:extLst>
          </p:cNvPr>
          <p:cNvGrpSpPr/>
          <p:nvPr/>
        </p:nvGrpSpPr>
        <p:grpSpPr>
          <a:xfrm>
            <a:off x="893840" y="1838800"/>
            <a:ext cx="265757" cy="112745"/>
            <a:chOff x="893840" y="1838800"/>
            <a:chExt cx="265757" cy="112745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D378B1-E56D-393C-EABE-B7F5EB3B7C47}"/>
                    </a:ext>
                  </a:extLst>
                </p14:cNvPr>
                <p14:cNvContentPartPr/>
                <p14:nvPr/>
              </p14:nvContentPartPr>
              <p14:xfrm>
                <a:off x="893840" y="183880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D378B1-E56D-393C-EABE-B7F5EB3B7C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0840" y="146080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6C0830-DF0A-47F7-4E95-A7F125F5DC83}"/>
                    </a:ext>
                  </a:extLst>
                </p14:cNvPr>
                <p14:cNvContentPartPr/>
                <p14:nvPr/>
              </p14:nvContentPartPr>
              <p14:xfrm>
                <a:off x="1159237" y="195118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6C0830-DF0A-47F7-4E95-A7F125F5DC8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6237" y="1573185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FD9CB-4FAC-AC39-D7DE-3CB455BCE1E8}"/>
              </a:ext>
            </a:extLst>
          </p:cNvPr>
          <p:cNvSpPr/>
          <p:nvPr/>
        </p:nvSpPr>
        <p:spPr>
          <a:xfrm>
            <a:off x="2699792" y="1137080"/>
            <a:ext cx="4070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7D4889-D553-33CA-434E-63AB40FA8C38}"/>
              </a:ext>
            </a:extLst>
          </p:cNvPr>
          <p:cNvSpPr/>
          <p:nvPr/>
        </p:nvSpPr>
        <p:spPr>
          <a:xfrm>
            <a:off x="3045566" y="3900169"/>
            <a:ext cx="131362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9143640" cy="6858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8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 idx="4294967295"/>
          </p:nvPr>
        </p:nvSpPr>
        <p:spPr>
          <a:xfrm>
            <a:off x="611560" y="404664"/>
            <a:ext cx="8228012" cy="114141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OUTCOME</a:t>
            </a:r>
            <a:endParaRPr lang="en-US" sz="44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idx="4294967295"/>
          </p:nvPr>
        </p:nvSpPr>
        <p:spPr>
          <a:xfrm>
            <a:off x="1043608" y="1844824"/>
            <a:ext cx="8229600" cy="438943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/>
          </a:bodyPr>
          <a:lstStyle/>
          <a:p>
            <a:pPr marL="341640" indent="-341640">
              <a:lnSpc>
                <a:spcPct val="15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make the existing system more efficient.</a:t>
            </a:r>
          </a:p>
          <a:p>
            <a:pPr marL="341640" indent="-341640">
              <a:lnSpc>
                <a:spcPct val="15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provide a user friendly environment where user can be serviced better.</a:t>
            </a:r>
          </a:p>
          <a:p>
            <a:pPr marL="341640" indent="-341640">
              <a:lnSpc>
                <a:spcPct val="15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Make functioning of library faster.</a:t>
            </a:r>
          </a:p>
          <a:p>
            <a:pPr marL="341640" indent="-341640">
              <a:lnSpc>
                <a:spcPct val="15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Provide a system where the library staff can catch defaulters and not let them escape.</a:t>
            </a:r>
          </a:p>
          <a:p>
            <a:pPr marL="341640" indent="-341640">
              <a:lnSpc>
                <a:spcPct val="15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minimize the loss done to books.</a:t>
            </a: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 idx="4294967295"/>
          </p:nvPr>
        </p:nvSpPr>
        <p:spPr>
          <a:xfrm>
            <a:off x="1143000" y="171830"/>
            <a:ext cx="6858000" cy="167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sz="4400" b="0" strike="noStrike" spc="199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/>
              </a:rPr>
              <a:t> </a:t>
            </a:r>
            <a:endParaRPr lang="en-US" sz="4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Century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idx="4294967295"/>
          </p:nvPr>
        </p:nvSpPr>
        <p:spPr>
          <a:xfrm>
            <a:off x="971600" y="1848230"/>
            <a:ext cx="7696200" cy="472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1640" indent="-341640" algn="just">
              <a:lnSpc>
                <a:spcPct val="150000"/>
              </a:lnSpc>
              <a:spcBef>
                <a:spcPts val="1500"/>
              </a:spcBef>
              <a:buNone/>
              <a:tabLst>
                <a:tab pos="0" algn="l"/>
              </a:tabLst>
            </a:pPr>
            <a:r>
              <a:rPr lang="en-US" sz="20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The system has been developed using ASP and MS access , the system was able to process and update the database with more ease. It helped in developing a total integrated system.   </a:t>
            </a:r>
          </a:p>
          <a:p>
            <a:pPr marL="341640" indent="-341640" algn="just">
              <a:lnSpc>
                <a:spcPct val="150000"/>
              </a:lnSpc>
              <a:spcBef>
                <a:spcPts val="1500"/>
              </a:spcBef>
              <a:buNone/>
              <a:tabLst>
                <a:tab pos="0" algn="l"/>
              </a:tabLst>
            </a:pPr>
            <a:r>
              <a:rPr lang="en-US" sz="20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			Thus the project</a:t>
            </a:r>
            <a:r>
              <a:rPr lang="en-US" sz="2000" b="1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 “LIBRARY MANAGEMENT SYSTEM”</a:t>
            </a:r>
            <a:r>
              <a:rPr lang="en-US" sz="20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 can be altered in accordance with the future requirements of the organization. </a:t>
            </a:r>
          </a:p>
          <a:p>
            <a:pPr algn="just">
              <a:lnSpc>
                <a:spcPct val="100000"/>
              </a:lnSpc>
              <a:spcBef>
                <a:spcPts val="1500"/>
              </a:spcBef>
              <a:buNone/>
              <a:tabLst>
                <a:tab pos="0" algn="l"/>
              </a:tabLst>
            </a:pPr>
            <a:endParaRPr lang="en-US" sz="2000" b="0" strike="noStrike" spc="97" dirty="0">
              <a:solidFill>
                <a:srgbClr val="404040"/>
              </a:solidFill>
              <a:latin typeface="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90735B-0E78-636E-C180-CB539BEC1594}"/>
              </a:ext>
            </a:extLst>
          </p:cNvPr>
          <p:cNvSpPr/>
          <p:nvPr/>
        </p:nvSpPr>
        <p:spPr>
          <a:xfrm>
            <a:off x="1487388" y="2767280"/>
            <a:ext cx="616922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 idx="4294967295"/>
          </p:nvPr>
        </p:nvSpPr>
        <p:spPr>
          <a:xfrm>
            <a:off x="1403648" y="-53158"/>
            <a:ext cx="6858000" cy="1219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idx="4294967295"/>
          </p:nvPr>
        </p:nvSpPr>
        <p:spPr>
          <a:xfrm>
            <a:off x="1043608" y="1401250"/>
            <a:ext cx="7391400" cy="472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A library management system, also known as an automated library system is  software that has been developed to handle basic housekeeping functions of a library.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It’s a well organized software solution for a library.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It help to provide information on any book present in library to the user as well as staff member.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It keeps a track of book issued, returned and added to library.</a:t>
            </a: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64131C4-D5C7-D64E-1BE6-CBC99C177844}"/>
                  </a:ext>
                </a:extLst>
              </p14:cNvPr>
              <p14:cNvContentPartPr/>
              <p14:nvPr/>
            </p14:nvContentPartPr>
            <p14:xfrm>
              <a:off x="-2291003" y="-3781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64131C4-D5C7-D64E-1BE6-CBC99C177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00003" y="-464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 idx="4294967295"/>
          </p:nvPr>
        </p:nvSpPr>
        <p:spPr>
          <a:xfrm>
            <a:off x="1611052" y="190500"/>
            <a:ext cx="6858000" cy="685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/>
              </a:rPr>
              <a:t> </a:t>
            </a:r>
            <a:r>
              <a:rPr lang="en-US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PROJECT</a:t>
            </a:r>
            <a:endParaRPr lang="en-US" sz="4400" b="1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idx="4294967295"/>
          </p:nvPr>
        </p:nvSpPr>
        <p:spPr>
          <a:xfrm>
            <a:off x="1043608" y="1219200"/>
            <a:ext cx="7992888" cy="510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lstStyle/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5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make the existing system more efficient.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5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provide a user friendly environment where user can be serviced better.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5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Make functioning of library faster.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5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Provide a system where the library staff can catch defaulters and not let them escape.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5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minimize the loss done to books.</a:t>
            </a: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 idx="4294967295"/>
          </p:nvPr>
        </p:nvSpPr>
        <p:spPr>
          <a:xfrm>
            <a:off x="838200" y="152400"/>
            <a:ext cx="8305800" cy="167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AIM AND OBJECTIVE</a:t>
            </a:r>
            <a:endParaRPr lang="en-US" sz="44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idx="4294967295"/>
          </p:nvPr>
        </p:nvSpPr>
        <p:spPr>
          <a:xfrm>
            <a:off x="949576" y="1937264"/>
            <a:ext cx="8229600" cy="495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eliminate the paper work in library.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record every transaction in computerized system so that problem such as record file missing won’t be happen.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design a user friendly graphical user interface which suit the user.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To save the cost and time</a:t>
            </a:r>
            <a:r>
              <a:rPr lang="en-US" b="0" strike="noStrike" spc="97" dirty="0">
                <a:solidFill>
                  <a:srgbClr val="404040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036496" cy="167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199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DIAGRAM</a:t>
            </a:r>
            <a:endParaRPr lang="en-US" sz="44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idx="4294967295"/>
          </p:nvPr>
        </p:nvSpPr>
        <p:spPr>
          <a:xfrm>
            <a:off x="781230" y="2204864"/>
            <a:ext cx="8229600" cy="438943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A data flow diagram(DFD) is graphical representation of the “flow” of data through an information system.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A DFD shows what kinds of information will be input to and output from the system.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200" b="0" strike="noStrike" spc="97" dirty="0">
                <a:solidFill>
                  <a:schemeClr val="tx1"/>
                </a:solidFill>
                <a:latin typeface="Arial Narrow" panose="020B0606020202030204" pitchFamily="34" charset="0"/>
              </a:rPr>
              <a:t>One of the most widely used system analysis process models is the data flow diagram.</a:t>
            </a: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200" b="0" strike="noStrike" spc="97" dirty="0">
              <a:solidFill>
                <a:srgbClr val="404040"/>
              </a:solidFill>
              <a:latin typeface="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 idx="4294967295"/>
          </p:nvPr>
        </p:nvSpPr>
        <p:spPr>
          <a:xfrm>
            <a:off x="915988" y="549275"/>
            <a:ext cx="8228012" cy="114141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LEVEL DFD</a:t>
            </a:r>
            <a:endParaRPr lang="en-US" sz="54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5" name="Picture 2" descr="C:\New folder (3)\Untitled1.png"/>
          <p:cNvPicPr/>
          <p:nvPr/>
        </p:nvPicPr>
        <p:blipFill>
          <a:blip r:embed="rId2"/>
          <a:stretch/>
        </p:blipFill>
        <p:spPr>
          <a:xfrm>
            <a:off x="0" y="1857240"/>
            <a:ext cx="9143640" cy="50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 idx="4294967295"/>
          </p:nvPr>
        </p:nvSpPr>
        <p:spPr>
          <a:xfrm>
            <a:off x="915988" y="333375"/>
            <a:ext cx="8228012" cy="114141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1" strike="noStrike" spc="199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LEVEL DFD</a:t>
            </a:r>
            <a:endParaRPr lang="en-US" sz="5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7" name="Picture 2" descr="C:\New folder (3)\Untitled.png"/>
          <p:cNvPicPr/>
          <p:nvPr/>
        </p:nvPicPr>
        <p:blipFill>
          <a:blip r:embed="rId2"/>
          <a:stretch/>
        </p:blipFill>
        <p:spPr>
          <a:xfrm>
            <a:off x="0" y="1643040"/>
            <a:ext cx="9143640" cy="52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 idx="4294967295"/>
          </p:nvPr>
        </p:nvSpPr>
        <p:spPr>
          <a:xfrm>
            <a:off x="1143000" y="188640"/>
            <a:ext cx="6858000" cy="167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LEVEL DFD</a:t>
            </a:r>
            <a:endParaRPr lang="en-US" sz="54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9" name="Picture 5" descr="D:\New folder (2)\level 1.1.jpg"/>
          <p:cNvPicPr/>
          <p:nvPr/>
        </p:nvPicPr>
        <p:blipFill>
          <a:blip r:embed="rId2"/>
          <a:stretch/>
        </p:blipFill>
        <p:spPr>
          <a:xfrm>
            <a:off x="0" y="2205000"/>
            <a:ext cx="4787640" cy="4652640"/>
          </a:xfrm>
          <a:prstGeom prst="rect">
            <a:avLst/>
          </a:prstGeom>
          <a:ln w="0">
            <a:noFill/>
          </a:ln>
        </p:spPr>
      </p:pic>
      <p:pic>
        <p:nvPicPr>
          <p:cNvPr id="340" name="Picture 6" descr="D:\New folder (2)\level 1.2.jpg"/>
          <p:cNvPicPr/>
          <p:nvPr/>
        </p:nvPicPr>
        <p:blipFill>
          <a:blip r:embed="rId3"/>
          <a:stretch/>
        </p:blipFill>
        <p:spPr>
          <a:xfrm>
            <a:off x="4644000" y="2205000"/>
            <a:ext cx="4499640" cy="465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 idx="4294967295"/>
          </p:nvPr>
        </p:nvSpPr>
        <p:spPr>
          <a:xfrm>
            <a:off x="1143000" y="116632"/>
            <a:ext cx="6858000" cy="167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1" strike="noStrike" spc="1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lang="en-US" sz="44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idx="4294967295"/>
          </p:nvPr>
        </p:nvSpPr>
        <p:spPr>
          <a:xfrm>
            <a:off x="1600200" y="2060848"/>
            <a:ext cx="5943600" cy="388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IN" sz="2400" b="0" strike="noStrike" spc="97" dirty="0">
                <a:solidFill>
                  <a:schemeClr val="tx1"/>
                </a:solidFill>
                <a:latin typeface="Century"/>
              </a:rPr>
              <a:t>LOGIN</a:t>
            </a:r>
            <a:endParaRPr lang="en-US" sz="2400" b="0" strike="noStrike" spc="97" dirty="0">
              <a:solidFill>
                <a:schemeClr val="tx1"/>
              </a:solidFill>
              <a:latin typeface="Century"/>
            </a:endParaRP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400" b="0" strike="noStrike" spc="97" dirty="0">
                <a:solidFill>
                  <a:schemeClr val="tx1"/>
                </a:solidFill>
                <a:latin typeface="Century"/>
              </a:rPr>
              <a:t>SIGNUP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400" b="0" strike="noStrike" spc="97" dirty="0">
                <a:solidFill>
                  <a:schemeClr val="tx1"/>
                </a:solidFill>
                <a:latin typeface="Century"/>
              </a:rPr>
              <a:t>BOOKS</a:t>
            </a:r>
          </a:p>
          <a:p>
            <a:pPr marL="341640" indent="-341640">
              <a:lnSpc>
                <a:spcPct val="100000"/>
              </a:lnSpc>
              <a:spcBef>
                <a:spcPts val="1500"/>
              </a:spcBef>
              <a:buClr>
                <a:srgbClr val="404040"/>
              </a:buClr>
              <a:buSzPct val="80000"/>
              <a:buFont typeface="Wingdings" charset="2"/>
              <a:buChar char=""/>
            </a:pPr>
            <a:r>
              <a:rPr lang="en-US" sz="2400" b="0" strike="noStrike" spc="97" dirty="0">
                <a:solidFill>
                  <a:schemeClr val="tx1"/>
                </a:solidFill>
                <a:latin typeface="Century"/>
              </a:rPr>
              <a:t>BOOK SEARCH</a:t>
            </a:r>
          </a:p>
          <a:p>
            <a:pPr>
              <a:lnSpc>
                <a:spcPct val="100000"/>
              </a:lnSpc>
              <a:spcBef>
                <a:spcPts val="1500"/>
              </a:spcBef>
              <a:buNone/>
            </a:pPr>
            <a:endParaRPr lang="en-US" sz="2400" b="0" strike="noStrike" spc="97" dirty="0">
              <a:solidFill>
                <a:srgbClr val="404040"/>
              </a:solidFill>
              <a:latin typeface="Centur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534</TotalTime>
  <Words>388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Century</vt:lpstr>
      <vt:lpstr>Century Gothic</vt:lpstr>
      <vt:lpstr>Corbel</vt:lpstr>
      <vt:lpstr>Times New Roman</vt:lpstr>
      <vt:lpstr>Wingdings</vt:lpstr>
      <vt:lpstr>Parallax</vt:lpstr>
      <vt:lpstr>PowerPoint Presentation</vt:lpstr>
      <vt:lpstr>INTRODUCTION</vt:lpstr>
      <vt:lpstr>SCOPE OF PROJECT</vt:lpstr>
      <vt:lpstr>PROJECT AIM AND OBJECTIVE</vt:lpstr>
      <vt:lpstr>DATA FLOW DIAGRAM</vt:lpstr>
      <vt:lpstr>CONTEXT LEVEL DFD</vt:lpstr>
      <vt:lpstr>0 LEVEL DFD</vt:lpstr>
      <vt:lpstr>1 LEVEL DFD</vt:lpstr>
      <vt:lpstr>MODULES</vt:lpstr>
      <vt:lpstr>PowerPoint Presentation</vt:lpstr>
      <vt:lpstr>PowerPoint Presentation</vt:lpstr>
      <vt:lpstr>PowerPoint Presentation</vt:lpstr>
      <vt:lpstr>PowerPoint Presentation</vt:lpstr>
      <vt:lpstr>PROJECT OUTCOME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Ankita Kalwar</cp:lastModifiedBy>
  <cp:revision>89</cp:revision>
  <dcterms:created xsi:type="dcterms:W3CDTF">2013-12-01T12:14:00Z</dcterms:created>
  <dcterms:modified xsi:type="dcterms:W3CDTF">2022-09-20T15:56:14Z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AD89F950B47D47A790BF0D3AAE4648FB</vt:lpwstr>
  </property>
  <property fmtid="{D5CDD505-2E9C-101B-9397-08002B2CF9AE}" pid="3" name="KSOProductBuildVer">
    <vt:lpwstr>1033-11.2.0.11042</vt:lpwstr>
  </property>
  <property fmtid="{D5CDD505-2E9C-101B-9397-08002B2CF9AE}" pid="4" name="PresentationFormat">
    <vt:lpwstr>On-screen Show (4:3)</vt:lpwstr>
  </property>
  <property fmtid="{D5CDD505-2E9C-101B-9397-08002B2CF9AE}" pid="5" name="Slides">
    <vt:i4>26</vt:i4>
  </property>
</Properties>
</file>