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9f806afb7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9f806afb7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9f806afb7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9f806afb7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Ankit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9f806afb7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9f806afb7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Ankit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9f806afb7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9f806afb7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Payal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a1256aa0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a1256aa0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Payal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a1f694c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a1f694c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a1256aa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a1256aa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a1f694c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a1f694c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a1256aa0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a1256aa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9f806afb7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9f806afb7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9f806afb7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9f806afb7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Payal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9f806afb7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9f806afb7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CBS - November 2018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Erin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a1256aa0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a1256aa0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Payal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a1f694cd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a1f694cd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a94004c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a94004c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Flurry Analytics 2017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Erin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a94004c6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a94004c6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Erin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9f806afb7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9f806afb7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Erin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a227425e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a227425e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https://mindsea.com/millennials-app-research/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a227425e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a227425e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https://mindsea.com/millennials-app-research/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a227425e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a227425e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a1f694cd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a1f694c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6.jp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0"/>
            <a:ext cx="9144000" cy="532384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592425" y="4133650"/>
            <a:ext cx="67863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 Citardi, Payal Narkhede, Ankit Singh, Erin Stansbury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92425" y="3532025"/>
            <a:ext cx="5224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My PerFit Life</a:t>
            </a:r>
            <a:endParaRPr b="1" sz="3600">
              <a:solidFill>
                <a:schemeClr val="dk1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8725" y="284250"/>
            <a:ext cx="1385100" cy="13350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371475" rotWithShape="0" algn="bl" dir="8700000" dist="2762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59500" y="11919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51" name="Google Shape;151;p22"/>
          <p:cNvSpPr txBox="1"/>
          <p:nvPr>
            <p:ph type="title"/>
          </p:nvPr>
        </p:nvSpPr>
        <p:spPr>
          <a:xfrm>
            <a:off x="34350" y="1082700"/>
            <a:ext cx="9075300" cy="4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 sz="1800">
                <a:solidFill>
                  <a:srgbClr val="EFEFEF"/>
                </a:solidFill>
              </a:rPr>
              <a:t>Framework should give the enrollment page.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 sz="1800">
                <a:solidFill>
                  <a:srgbClr val="EFEFEF"/>
                </a:solidFill>
              </a:rPr>
              <a:t>Framework  should be able to create the profile for new user.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 sz="1800">
                <a:solidFill>
                  <a:srgbClr val="EFEFEF"/>
                </a:solidFill>
              </a:rPr>
              <a:t>System should not register the same user again.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 sz="1800">
                <a:solidFill>
                  <a:srgbClr val="EFEFEF"/>
                </a:solidFill>
              </a:rPr>
              <a:t>User should be able to edit or delete their workouts/goals.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 sz="1800">
                <a:solidFill>
                  <a:srgbClr val="EFEFEF"/>
                </a:solidFill>
              </a:rPr>
              <a:t>The system should be able to keep the database of user.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 sz="1800">
                <a:solidFill>
                  <a:srgbClr val="EFEFEF"/>
                </a:solidFill>
              </a:rPr>
              <a:t>Framework will gather information remotely and store it locally in the cell phone.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 sz="1800">
                <a:solidFill>
                  <a:srgbClr val="EFEFEF"/>
                </a:solidFill>
              </a:rPr>
              <a:t>Framework shall synchronize the information with a database.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 sz="1800">
                <a:solidFill>
                  <a:srgbClr val="EFEFEF"/>
                </a:solidFill>
              </a:rPr>
              <a:t>System should be able to show the progress page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 sz="1800">
                <a:solidFill>
                  <a:srgbClr val="EFEFEF"/>
                </a:solidFill>
              </a:rPr>
              <a:t>System should be able to calculate average calorie burned at the end of the day</a:t>
            </a:r>
            <a:r>
              <a:rPr lang="en" sz="1800">
                <a:solidFill>
                  <a:srgbClr val="EFEFEF"/>
                </a:solidFill>
              </a:rPr>
              <a:t> 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 sz="1800">
                <a:solidFill>
                  <a:srgbClr val="EFEFEF"/>
                </a:solidFill>
              </a:rPr>
              <a:t>User should be able to deactivate or delete the account.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0" y="-106475"/>
            <a:ext cx="6996000" cy="14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Non-functional Requirements</a:t>
            </a:r>
            <a:endParaRPr sz="3600"/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0" y="1082700"/>
            <a:ext cx="9075300" cy="4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Only administrator should be allowed to access/modify user’s data.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Minimum </a:t>
            </a:r>
            <a:r>
              <a:rPr lang="en" sz="1800"/>
              <a:t>maintenance</a:t>
            </a:r>
            <a:r>
              <a:rPr lang="en" sz="1800"/>
              <a:t> of 10 hrs per week.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Multiple users: 10,000 users at the same time.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Group competition: 20 people per group.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Response time: Not more than 2 seconds.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Reliability: More than 98%.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Maintainability: Easy to modify and convenient for code upgrades.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Availability</a:t>
            </a:r>
            <a:r>
              <a:rPr lang="en" sz="1800"/>
              <a:t>: More than 98%.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Security: Data should be kept confidential by encryption or hashing.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Portability: Portable with android devices.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Version 1.0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215425" y="1211825"/>
            <a:ext cx="86169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Counter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Calorie Counter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Distance Covered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workout distance covered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 and log into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functionality with username and password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200" y="2360700"/>
            <a:ext cx="1385100" cy="13350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371475" rotWithShape="0" algn="bl" dir="8700000" dist="2762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90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 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375" y="698200"/>
            <a:ext cx="6951225" cy="42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325" y="0"/>
            <a:ext cx="60721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610550" y="457625"/>
            <a:ext cx="3741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Decisions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610550" y="1386850"/>
            <a:ext cx="5184000" cy="3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Navigation menu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Everything accessible through this navigation drawer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Ability to easily add more screens and features to app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500" y="103750"/>
            <a:ext cx="2145600" cy="45810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314325" rotWithShape="0" algn="bl" dir="8220000" dist="285750">
              <a:srgbClr val="000000">
                <a:alpha val="50000"/>
              </a:srgbClr>
            </a:outerShdw>
          </a:effectLst>
        </p:spPr>
      </p:pic>
      <p:pic>
        <p:nvPicPr>
          <p:cNvPr id="185" name="Google Shape;1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3400" y="738200"/>
            <a:ext cx="273300" cy="263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Decisions: Google Firebase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11700" y="1229875"/>
            <a:ext cx="5931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5E696C"/>
                </a:solidFill>
              </a:rPr>
              <a:t>Email Verification Authentication</a:t>
            </a:r>
            <a:endParaRPr>
              <a:solidFill>
                <a:srgbClr val="5E696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E696C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5E696C"/>
                </a:solidFill>
              </a:rPr>
              <a:t>Real-time Database</a:t>
            </a:r>
            <a:endParaRPr>
              <a:solidFill>
                <a:srgbClr val="5E696C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5E696C"/>
                </a:solidFill>
              </a:rPr>
              <a:t>Data == JSON Format</a:t>
            </a:r>
            <a:endParaRPr sz="1800">
              <a:solidFill>
                <a:srgbClr val="5E696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E696C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5E696C"/>
                </a:solidFill>
              </a:rPr>
              <a:t>Firebase API for Android Studio</a:t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200" y="1017800"/>
            <a:ext cx="2708050" cy="27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624425" y="393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Decisions cont’d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510125" y="1229875"/>
            <a:ext cx="4757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Main functions all available on one page for easy access and reading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Basic formula to calculate calorie count and distance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be updated related to each individual in future version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500" y="103750"/>
            <a:ext cx="2145600" cy="45810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314325" rotWithShape="0" algn="bl" dir="8220000" dist="285750">
              <a:srgbClr val="000000">
                <a:alpha val="50000"/>
              </a:srgbClr>
            </a:outerShdw>
          </a:effectLst>
        </p:spPr>
      </p:pic>
      <p:pic>
        <p:nvPicPr>
          <p:cNvPr id="200" name="Google Shape;2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025" y="533400"/>
            <a:ext cx="2047876" cy="3429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6096" y="1001650"/>
            <a:ext cx="325500" cy="313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490250" y="526350"/>
            <a:ext cx="8339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PerFit Life Demo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Plan: My PerFit Life 2.0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215425" y="1211825"/>
            <a:ext cx="5265900" cy="32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 GPS into workouts to more effectively track distance covered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Customize goals for each user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detail tracked with each workout</a:t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200" y="2379750"/>
            <a:ext cx="1385100" cy="13350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371475" rotWithShape="0" algn="bl" dir="8700000" dist="2762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70% 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Roughly the percentage of overweight or obese citizens in America.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Plan: My PerFit Life 3.0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1229875"/>
            <a:ext cx="4644000" cy="3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track of calories eaten by adding foods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users with a fitness coach in the area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custom workout plans for each user based on goals and experience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200" y="2341650"/>
            <a:ext cx="1385100" cy="13350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371475" rotWithShape="0" algn="bl" dir="8700000" dist="2762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490250" y="526350"/>
            <a:ext cx="3738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900" y="1176375"/>
            <a:ext cx="3738900" cy="37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4294967295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The percentage by which the health and fitness app category usage grew within the App Store since 2014.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330</a:t>
            </a:r>
            <a:r>
              <a:rPr lang="en" sz="12000"/>
              <a:t>% </a:t>
            </a:r>
            <a:endParaRPr sz="1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5098800" y="2557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775" y="1167000"/>
            <a:ext cx="2895300" cy="28095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457200" rotWithShape="0" algn="bl" dir="8700000" dist="438150">
              <a:srgbClr val="000000">
                <a:alpha val="50000"/>
              </a:srgbClr>
            </a:outerShdw>
          </a:effectLst>
        </p:spPr>
      </p:pic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4686300" y="255750"/>
            <a:ext cx="4324200" cy="44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By these statistics, there is very clearly a need for a mobile application that will not only </a:t>
            </a:r>
            <a:r>
              <a:rPr b="1" lang="en" sz="2400">
                <a:solidFill>
                  <a:srgbClr val="FFFFFF"/>
                </a:solidFill>
              </a:rPr>
              <a:t>track users’ activity</a:t>
            </a:r>
            <a:r>
              <a:rPr lang="en" sz="2400">
                <a:solidFill>
                  <a:srgbClr val="FFFFFF"/>
                </a:solidFill>
              </a:rPr>
              <a:t>, but </a:t>
            </a:r>
            <a:r>
              <a:rPr b="1" lang="en" sz="2400">
                <a:solidFill>
                  <a:srgbClr val="FFFFFF"/>
                </a:solidFill>
              </a:rPr>
              <a:t>motivate</a:t>
            </a:r>
            <a:r>
              <a:rPr lang="en" sz="2400">
                <a:solidFill>
                  <a:srgbClr val="FFFFFF"/>
                </a:solidFill>
              </a:rPr>
              <a:t> them towards a life of fitness.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875600" y="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About: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 My PerFit Life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4577400" y="1374000"/>
            <a:ext cx="4343400" cy="26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400">
                <a:solidFill>
                  <a:schemeClr val="lt1"/>
                </a:solidFill>
              </a:rPr>
              <a:t>A practical, convenient, and easy-to-use tool for users to track their running or walking distance</a:t>
            </a:r>
            <a:endParaRPr sz="24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400">
                <a:solidFill>
                  <a:schemeClr val="lt1"/>
                </a:solidFill>
              </a:rPr>
              <a:t>Users have a simple view of their distance accomplishments as well as their calorie burn count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 amt="73000"/>
          </a:blip>
          <a:srcRect b="0" l="49942" r="0" t="0"/>
          <a:stretch/>
        </p:blipFill>
        <p:spPr>
          <a:xfrm>
            <a:off x="0" y="-1625"/>
            <a:ext cx="4577400" cy="51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5025" y="189375"/>
            <a:ext cx="574800" cy="5541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457200" rotWithShape="0" algn="bl" dir="8700000" dist="180975">
              <a:srgbClr val="000000">
                <a:alpha val="54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Simplistic Design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664500" y="1017800"/>
            <a:ext cx="5167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we have several different personas of users ranging from different backgrounds and ages, one key group we focused on while designing was millennials.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Millennials are known to download more apps than any other age group, with an average of 3 screens of mobile apps.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9050" y="128500"/>
            <a:ext cx="574800" cy="5541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457200" rotWithShape="0" algn="bl" dir="8700000" dist="180975">
              <a:srgbClr val="000000">
                <a:alpha val="54000"/>
              </a:srgbClr>
            </a:outerShdw>
          </a:effectLst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4">
            <a:alphaModFix/>
          </a:blip>
          <a:srcRect b="2241" l="11644" r="11949" t="4743"/>
          <a:stretch/>
        </p:blipFill>
        <p:spPr>
          <a:xfrm>
            <a:off x="219350" y="1057100"/>
            <a:ext cx="3347700" cy="3260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Simplistic Design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664500" y="682600"/>
            <a:ext cx="5167800" cy="3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group of millennials were asked in a survey which attributes are the most important to them regarding mobile applications.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37% responded saying that better design would influence their decision when downloading a mobile app.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team kept this statistic in mind when designing My PerFit Life in order to create an easy and decluttered app.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9050" y="128500"/>
            <a:ext cx="574800" cy="5541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457200" rotWithShape="0" algn="bl" dir="8700000" dist="180975">
              <a:srgbClr val="000000">
                <a:alpha val="54000"/>
              </a:srgbClr>
            </a:outerShdw>
          </a:effectLst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17800"/>
            <a:ext cx="3359700" cy="3795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6025" y="1400125"/>
            <a:ext cx="4961100" cy="3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survey delved even deeper into other features that mobile app users find ideal.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reviewing these results, the My PerFit Life team took these into consideration when designing the simplistic, fitness app.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325" y="0"/>
            <a:ext cx="403367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>
            <p:ph idx="4294967295" type="title"/>
          </p:nvPr>
        </p:nvSpPr>
        <p:spPr>
          <a:xfrm>
            <a:off x="0" y="257825"/>
            <a:ext cx="4899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Attributes for an Ideal Mobile App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Users and Clientele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229875"/>
            <a:ext cx="4803300" cy="32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4"/>
                </a:solidFill>
              </a:rPr>
              <a:t>Fitness experts</a:t>
            </a:r>
            <a:r>
              <a:rPr lang="en"/>
              <a:t>: individuals that are concerned with daily lifestyle and want to keep track of fitness and calorie intake/calories burned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4"/>
                </a:solidFill>
              </a:rPr>
              <a:t>Fitness novices</a:t>
            </a:r>
            <a:r>
              <a:rPr lang="en"/>
              <a:t>: those who are just beginning their road to a healthier lifestyle and want a simple app to do 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4"/>
                </a:solidFill>
              </a:rPr>
              <a:t>Fitness coaches</a:t>
            </a:r>
            <a:r>
              <a:rPr lang="en"/>
              <a:t>: able to track the progress of trainees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275" y="827300"/>
            <a:ext cx="3062274" cy="306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