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5816A-6793-4CED-AFAE-04475616ED9D}">
  <a:tblStyle styleId="{4915816A-6793-4CED-AFAE-04475616E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198d11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198d11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Performing a requirements traceability analysis - It ensures that all of the requirements have been adequately considered during each phase of the project.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Different stakeholders will have different views of the requirements-so it is a good idea to prioritise the requirements.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e753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e753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c118e0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c118e0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729273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57729273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1c118e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1c118e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1c118e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1c118e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1c118e0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1c118e0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1c118e0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1c118e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c118e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c118e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02c37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02c37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98d115d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198d115d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better readability of the code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“Whatever You Say”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Quality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Elangeni Yabba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 Narkhede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Specification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</a:t>
            </a:r>
            <a:r>
              <a:rPr lang="en"/>
              <a:t>IDs</a:t>
            </a:r>
            <a:r>
              <a:rPr lang="en"/>
              <a:t> should be given to the all requirements.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for each requirement.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history needs to be updated properly.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new section or information is added, then in which section it is added.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of content is pointing to same page (page No. 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and Design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00"/>
            <a:ext cx="46644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of the User Interface -Pink, is not comfortable.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ile upload window-instead of button open there should have been button name as upload. Same for logout module.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39711" l="2629" r="7020" t="0"/>
          <a:stretch/>
        </p:blipFill>
        <p:spPr>
          <a:xfrm>
            <a:off x="5143500" y="1264875"/>
            <a:ext cx="4000500" cy="1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3071875"/>
            <a:ext cx="86685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Highlighting for tabs should have been proper.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Mechanism to quickly find a user is not implemented.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calendar which shows national holidays and weekends for the region is not implemented.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online status for a user who is being viewed is not implemented.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Improvements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glossary/index to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proper ID’s for requirement specification, design specification and test documents.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version history of the 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appearance of the user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ability to reset password from login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Tutorials/Help page.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The software was designed to enable communication of people in a system.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It is a suite based on interconnected but independent modules, each of which are responsible for performing an individual task.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The modules are as following: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User Directory – to view users of a system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File Server – to share files in the system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Chat – to enable real time communication among individuals and groups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Internet/Intranet – to view web based documents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Message boards – to enable group/public discussions on topics.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All modules have translators to enable communication in the user’s native language.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For this software, dynamic translation is provided through third-party internet-based translators and the assumption is that they will provide the appropriate translations.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Provided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Administrator 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Feasibility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Requirements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Design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Plan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Manual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included?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Schedule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756475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Projections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Glossary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Instructions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included?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on how to install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on how to run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username and passwords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56475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Permissions of the provided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to troubleshoot if setup does not go as planned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step by step instructions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 Manual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715675"/>
            <a:ext cx="42603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included?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the software and basic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user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user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786725" y="1715675"/>
            <a:ext cx="42603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user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maintain security procedures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Manual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included?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Descriptions of main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how to use/operate the product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56475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Maintenance/repair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</a:t>
            </a: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Errors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507050" y="11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{4915816A-6793-4CED-AFAE-04475616ED9D}</a:tableStyleId>
              </a:tblPr>
              <a:tblGrid>
                <a:gridCol w="4064950"/>
                <a:gridCol w="4064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FileViewer.java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program is dereferencing a field that does not seem to ever have a non-null value written to it. Unless the field is initialized via some mechanism not seen by the analysis, dereferencing this value will generate a null pointer exception.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RenameDialog.java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of unwritten field fileNameTF in edu.pace.WUSClient.RenameDialog.okButtonClicked(ActionEvent)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ConnectionSettings.java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of unwritten field tfPort in edu.pace.WUSClient.ConnectionSettings.testClicked(ActionEvent)                                                            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of unwritten field tfServer in edu.pace.WUSClient.ConnectionSettings.testClicked(ActionEvent)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Code Convention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conventions improves the readability of the software.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files should begin with c-style comments-missing version history and copyright notice.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of </a:t>
            </a:r>
            <a:r>
              <a:rPr lang="en"/>
              <a:t>Indentation.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ine length.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Naming Conventions: Classes, methods, and variables.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values are </a:t>
            </a:r>
            <a:r>
              <a:rPr lang="en"/>
              <a:t>hardcoded-use constants.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