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2" r:id="rId3"/>
    <p:sldId id="258" r:id="rId4"/>
    <p:sldId id="259" r:id="rId5"/>
    <p:sldId id="260"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a Muni" userId="dd1392271ee44b26" providerId="LiveId" clId="{2D4DEBDC-7AF8-4E36-910D-E299615382C5}"/>
    <pc:docChg chg="undo custSel addSld delSld modSld">
      <pc:chgData name="Ankita Muni" userId="dd1392271ee44b26" providerId="LiveId" clId="{2D4DEBDC-7AF8-4E36-910D-E299615382C5}" dt="2023-12-18T05:45:42.531" v="2979"/>
      <pc:docMkLst>
        <pc:docMk/>
      </pc:docMkLst>
      <pc:sldChg chg="addSp modSp mod">
        <pc:chgData name="Ankita Muni" userId="dd1392271ee44b26" providerId="LiveId" clId="{2D4DEBDC-7AF8-4E36-910D-E299615382C5}" dt="2023-12-18T05:45:42.531" v="2979"/>
        <pc:sldMkLst>
          <pc:docMk/>
          <pc:sldMk cId="1196999997" sldId="257"/>
        </pc:sldMkLst>
        <pc:spChg chg="mod">
          <ac:chgData name="Ankita Muni" userId="dd1392271ee44b26" providerId="LiveId" clId="{2D4DEBDC-7AF8-4E36-910D-E299615382C5}" dt="2023-12-18T05:45:42.531" v="2979"/>
          <ac:spMkLst>
            <pc:docMk/>
            <pc:sldMk cId="1196999997" sldId="257"/>
            <ac:spMk id="2" creationId="{1BC422EF-692A-A087-2E07-22C1E3629C79}"/>
          </ac:spMkLst>
        </pc:spChg>
        <pc:picChg chg="add mod">
          <ac:chgData name="Ankita Muni" userId="dd1392271ee44b26" providerId="LiveId" clId="{2D4DEBDC-7AF8-4E36-910D-E299615382C5}" dt="2023-12-17T05:56:45.089" v="1751" actId="1440"/>
          <ac:picMkLst>
            <pc:docMk/>
            <pc:sldMk cId="1196999997" sldId="257"/>
            <ac:picMk id="8" creationId="{3DA339DA-6F38-5743-FCAC-C7239A5DE85F}"/>
          </ac:picMkLst>
        </pc:picChg>
      </pc:sldChg>
      <pc:sldChg chg="addSp modSp mod">
        <pc:chgData name="Ankita Muni" userId="dd1392271ee44b26" providerId="LiveId" clId="{2D4DEBDC-7AF8-4E36-910D-E299615382C5}" dt="2023-12-18T05:45:42.531" v="2979"/>
        <pc:sldMkLst>
          <pc:docMk/>
          <pc:sldMk cId="637265321" sldId="258"/>
        </pc:sldMkLst>
        <pc:spChg chg="mod">
          <ac:chgData name="Ankita Muni" userId="dd1392271ee44b26" providerId="LiveId" clId="{2D4DEBDC-7AF8-4E36-910D-E299615382C5}" dt="2023-12-17T05:42:07.039" v="1188" actId="1076"/>
          <ac:spMkLst>
            <pc:docMk/>
            <pc:sldMk cId="637265321" sldId="258"/>
            <ac:spMk id="2" creationId="{1E6E2EFD-D14E-76F8-9BA8-E97DBDA68373}"/>
          </ac:spMkLst>
        </pc:spChg>
        <pc:spChg chg="mod">
          <ac:chgData name="Ankita Muni" userId="dd1392271ee44b26" providerId="LiveId" clId="{2D4DEBDC-7AF8-4E36-910D-E299615382C5}" dt="2023-12-18T05:45:42.531" v="2979"/>
          <ac:spMkLst>
            <pc:docMk/>
            <pc:sldMk cId="637265321" sldId="258"/>
            <ac:spMk id="3" creationId="{A6EF57E6-857D-E097-22CB-28FF8B299DE7}"/>
          </ac:spMkLst>
        </pc:spChg>
        <pc:picChg chg="add mod">
          <ac:chgData name="Ankita Muni" userId="dd1392271ee44b26" providerId="LiveId" clId="{2D4DEBDC-7AF8-4E36-910D-E299615382C5}" dt="2023-12-17T05:55:34.555" v="1745" actId="1440"/>
          <ac:picMkLst>
            <pc:docMk/>
            <pc:sldMk cId="637265321" sldId="258"/>
            <ac:picMk id="5" creationId="{2DEA09E3-E944-608A-F84D-EE87AA2B87A6}"/>
          </ac:picMkLst>
        </pc:picChg>
        <pc:picChg chg="add mod modCrop">
          <ac:chgData name="Ankita Muni" userId="dd1392271ee44b26" providerId="LiveId" clId="{2D4DEBDC-7AF8-4E36-910D-E299615382C5}" dt="2023-12-17T05:55:28.346" v="1744" actId="1440"/>
          <ac:picMkLst>
            <pc:docMk/>
            <pc:sldMk cId="637265321" sldId="258"/>
            <ac:picMk id="7" creationId="{D5B67746-312F-BF6C-7F32-CED1AE1F530F}"/>
          </ac:picMkLst>
        </pc:picChg>
      </pc:sldChg>
      <pc:sldChg chg="modSp mod">
        <pc:chgData name="Ankita Muni" userId="dd1392271ee44b26" providerId="LiveId" clId="{2D4DEBDC-7AF8-4E36-910D-E299615382C5}" dt="2023-12-18T02:35:19.798" v="2189" actId="12"/>
        <pc:sldMkLst>
          <pc:docMk/>
          <pc:sldMk cId="1073249117" sldId="259"/>
        </pc:sldMkLst>
        <pc:spChg chg="mod">
          <ac:chgData name="Ankita Muni" userId="dd1392271ee44b26" providerId="LiveId" clId="{2D4DEBDC-7AF8-4E36-910D-E299615382C5}" dt="2023-12-18T02:35:19.798" v="2189" actId="12"/>
          <ac:spMkLst>
            <pc:docMk/>
            <pc:sldMk cId="1073249117" sldId="259"/>
            <ac:spMk id="3" creationId="{7A788F98-345B-0C6C-CD35-848552BC239F}"/>
          </ac:spMkLst>
        </pc:spChg>
        <pc:spChg chg="mod">
          <ac:chgData name="Ankita Muni" userId="dd1392271ee44b26" providerId="LiveId" clId="{2D4DEBDC-7AF8-4E36-910D-E299615382C5}" dt="2023-12-17T05:41:03.937" v="1178" actId="1076"/>
          <ac:spMkLst>
            <pc:docMk/>
            <pc:sldMk cId="1073249117" sldId="259"/>
            <ac:spMk id="4" creationId="{63AAC336-3393-A300-FDAD-3C0BE90A99A6}"/>
          </ac:spMkLst>
        </pc:spChg>
      </pc:sldChg>
      <pc:sldChg chg="addSp modSp mod">
        <pc:chgData name="Ankita Muni" userId="dd1392271ee44b26" providerId="LiveId" clId="{2D4DEBDC-7AF8-4E36-910D-E299615382C5}" dt="2023-12-18T05:45:42.531" v="2979"/>
        <pc:sldMkLst>
          <pc:docMk/>
          <pc:sldMk cId="2008990417" sldId="260"/>
        </pc:sldMkLst>
        <pc:spChg chg="mod">
          <ac:chgData name="Ankita Muni" userId="dd1392271ee44b26" providerId="LiveId" clId="{2D4DEBDC-7AF8-4E36-910D-E299615382C5}" dt="2023-12-18T05:40:13.844" v="2742" actId="20577"/>
          <ac:spMkLst>
            <pc:docMk/>
            <pc:sldMk cId="2008990417" sldId="260"/>
            <ac:spMk id="2" creationId="{E0AF595F-AA1F-F1B5-DDAD-9A9074D124A3}"/>
          </ac:spMkLst>
        </pc:spChg>
        <pc:spChg chg="mod">
          <ac:chgData name="Ankita Muni" userId="dd1392271ee44b26" providerId="LiveId" clId="{2D4DEBDC-7AF8-4E36-910D-E299615382C5}" dt="2023-12-18T05:40:26.790" v="2743" actId="14100"/>
          <ac:spMkLst>
            <pc:docMk/>
            <pc:sldMk cId="2008990417" sldId="260"/>
            <ac:spMk id="3" creationId="{261BB4DA-9E17-E708-1E06-321C4F2B1892}"/>
          </ac:spMkLst>
        </pc:spChg>
        <pc:spChg chg="mod">
          <ac:chgData name="Ankita Muni" userId="dd1392271ee44b26" providerId="LiveId" clId="{2D4DEBDC-7AF8-4E36-910D-E299615382C5}" dt="2023-12-18T05:45:42.531" v="2979"/>
          <ac:spMkLst>
            <pc:docMk/>
            <pc:sldMk cId="2008990417" sldId="260"/>
            <ac:spMk id="4" creationId="{BC13A202-00BC-057C-66B9-A1FDCF980978}"/>
          </ac:spMkLst>
        </pc:spChg>
        <pc:spChg chg="add mod">
          <ac:chgData name="Ankita Muni" userId="dd1392271ee44b26" providerId="LiveId" clId="{2D4DEBDC-7AF8-4E36-910D-E299615382C5}" dt="2023-12-18T05:45:42.531" v="2979"/>
          <ac:spMkLst>
            <pc:docMk/>
            <pc:sldMk cId="2008990417" sldId="260"/>
            <ac:spMk id="6" creationId="{1B56434F-2348-0BCB-07A9-3AF8C4870F1A}"/>
          </ac:spMkLst>
        </pc:spChg>
      </pc:sldChg>
      <pc:sldChg chg="addSp modSp del mod">
        <pc:chgData name="Ankita Muni" userId="dd1392271ee44b26" providerId="LiveId" clId="{2D4DEBDC-7AF8-4E36-910D-E299615382C5}" dt="2023-12-18T05:40:39.969" v="2745" actId="47"/>
        <pc:sldMkLst>
          <pc:docMk/>
          <pc:sldMk cId="3045682951" sldId="261"/>
        </pc:sldMkLst>
        <pc:spChg chg="add mod">
          <ac:chgData name="Ankita Muni" userId="dd1392271ee44b26" providerId="LiveId" clId="{2D4DEBDC-7AF8-4E36-910D-E299615382C5}" dt="2023-12-18T05:18:24.144" v="2348" actId="255"/>
          <ac:spMkLst>
            <pc:docMk/>
            <pc:sldMk cId="3045682951" sldId="261"/>
            <ac:spMk id="3" creationId="{6DB3986D-3FBB-2C8D-2663-7CE9D9804395}"/>
          </ac:spMkLst>
        </pc:spChg>
      </pc:sldChg>
      <pc:sldChg chg="modSp mod">
        <pc:chgData name="Ankita Muni" userId="dd1392271ee44b26" providerId="LiveId" clId="{2D4DEBDC-7AF8-4E36-910D-E299615382C5}" dt="2023-12-18T05:45:42.531" v="2979"/>
        <pc:sldMkLst>
          <pc:docMk/>
          <pc:sldMk cId="3541634493" sldId="262"/>
        </pc:sldMkLst>
        <pc:spChg chg="mod">
          <ac:chgData name="Ankita Muni" userId="dd1392271ee44b26" providerId="LiveId" clId="{2D4DEBDC-7AF8-4E36-910D-E299615382C5}" dt="2023-12-18T05:45:42.531" v="2979"/>
          <ac:spMkLst>
            <pc:docMk/>
            <pc:sldMk cId="3541634493" sldId="262"/>
            <ac:spMk id="2" creationId="{B0F28D8A-5872-7E88-A779-0373F1E59051}"/>
          </ac:spMkLst>
        </pc:spChg>
        <pc:spChg chg="mod">
          <ac:chgData name="Ankita Muni" userId="dd1392271ee44b26" providerId="LiveId" clId="{2D4DEBDC-7AF8-4E36-910D-E299615382C5}" dt="2023-12-18T05:45:42.531" v="2979"/>
          <ac:spMkLst>
            <pc:docMk/>
            <pc:sldMk cId="3541634493" sldId="262"/>
            <ac:spMk id="3" creationId="{3FCB368C-ACFE-8316-F505-809C186B92B2}"/>
          </ac:spMkLst>
        </pc:spChg>
      </pc:sldChg>
      <pc:sldChg chg="addSp delSp modSp mod">
        <pc:chgData name="Ankita Muni" userId="dd1392271ee44b26" providerId="LiveId" clId="{2D4DEBDC-7AF8-4E36-910D-E299615382C5}" dt="2023-12-18T05:31:26.025" v="2495" actId="1038"/>
        <pc:sldMkLst>
          <pc:docMk/>
          <pc:sldMk cId="2414315202" sldId="263"/>
        </pc:sldMkLst>
        <pc:spChg chg="mod">
          <ac:chgData name="Ankita Muni" userId="dd1392271ee44b26" providerId="LiveId" clId="{2D4DEBDC-7AF8-4E36-910D-E299615382C5}" dt="2023-12-18T05:19:15.617" v="2350" actId="115"/>
          <ac:spMkLst>
            <pc:docMk/>
            <pc:sldMk cId="2414315202" sldId="263"/>
            <ac:spMk id="2" creationId="{C9773A14-9BCD-1425-F57A-991108DEFEA8}"/>
          </ac:spMkLst>
        </pc:spChg>
        <pc:spChg chg="add mod">
          <ac:chgData name="Ankita Muni" userId="dd1392271ee44b26" providerId="LiveId" clId="{2D4DEBDC-7AF8-4E36-910D-E299615382C5}" dt="2023-12-18T05:29:24.932" v="2454" actId="207"/>
          <ac:spMkLst>
            <pc:docMk/>
            <pc:sldMk cId="2414315202" sldId="263"/>
            <ac:spMk id="17" creationId="{980BDDF9-E0C6-AE21-4E37-596E7BEE6AE2}"/>
          </ac:spMkLst>
        </pc:spChg>
        <pc:spChg chg="add del">
          <ac:chgData name="Ankita Muni" userId="dd1392271ee44b26" providerId="LiveId" clId="{2D4DEBDC-7AF8-4E36-910D-E299615382C5}" dt="2023-12-18T05:29:48.974" v="2456" actId="11529"/>
          <ac:spMkLst>
            <pc:docMk/>
            <pc:sldMk cId="2414315202" sldId="263"/>
            <ac:spMk id="18" creationId="{7B8CED7D-1D6D-0293-5B08-7D488BC9C667}"/>
          </ac:spMkLst>
        </pc:spChg>
        <pc:spChg chg="add mod">
          <ac:chgData name="Ankita Muni" userId="dd1392271ee44b26" providerId="LiveId" clId="{2D4DEBDC-7AF8-4E36-910D-E299615382C5}" dt="2023-12-18T05:30:08.358" v="2460" actId="14100"/>
          <ac:spMkLst>
            <pc:docMk/>
            <pc:sldMk cId="2414315202" sldId="263"/>
            <ac:spMk id="19" creationId="{7E7BEF9E-36B7-E6BD-268F-5D08B1E7A324}"/>
          </ac:spMkLst>
        </pc:spChg>
        <pc:spChg chg="add mod">
          <ac:chgData name="Ankita Muni" userId="dd1392271ee44b26" providerId="LiveId" clId="{2D4DEBDC-7AF8-4E36-910D-E299615382C5}" dt="2023-12-18T05:30:29.885" v="2464" actId="14100"/>
          <ac:spMkLst>
            <pc:docMk/>
            <pc:sldMk cId="2414315202" sldId="263"/>
            <ac:spMk id="20" creationId="{1579DD7A-3752-E7DA-DE87-C5816F273BD0}"/>
          </ac:spMkLst>
        </pc:spChg>
        <pc:spChg chg="add mod">
          <ac:chgData name="Ankita Muni" userId="dd1392271ee44b26" providerId="LiveId" clId="{2D4DEBDC-7AF8-4E36-910D-E299615382C5}" dt="2023-12-18T05:31:26.025" v="2495" actId="1038"/>
          <ac:spMkLst>
            <pc:docMk/>
            <pc:sldMk cId="2414315202" sldId="263"/>
            <ac:spMk id="21" creationId="{067BCA47-15A9-75AA-4E9E-D152D222E028}"/>
          </ac:spMkLst>
        </pc:spChg>
        <pc:spChg chg="add mod">
          <ac:chgData name="Ankita Muni" userId="dd1392271ee44b26" providerId="LiveId" clId="{2D4DEBDC-7AF8-4E36-910D-E299615382C5}" dt="2023-12-18T05:31:19.408" v="2480" actId="1038"/>
          <ac:spMkLst>
            <pc:docMk/>
            <pc:sldMk cId="2414315202" sldId="263"/>
            <ac:spMk id="22" creationId="{8116542F-E229-6E1C-13C7-F72ADB6D5EC7}"/>
          </ac:spMkLst>
        </pc:spChg>
        <pc:picChg chg="add mod">
          <ac:chgData name="Ankita Muni" userId="dd1392271ee44b26" providerId="LiveId" clId="{2D4DEBDC-7AF8-4E36-910D-E299615382C5}" dt="2023-12-18T05:27:31.169" v="2442" actId="1076"/>
          <ac:picMkLst>
            <pc:docMk/>
            <pc:sldMk cId="2414315202" sldId="263"/>
            <ac:picMk id="4" creationId="{4EE8BADA-F5BD-45ED-D7CB-002FF90E103C}"/>
          </ac:picMkLst>
        </pc:picChg>
        <pc:picChg chg="add mod">
          <ac:chgData name="Ankita Muni" userId="dd1392271ee44b26" providerId="LiveId" clId="{2D4DEBDC-7AF8-4E36-910D-E299615382C5}" dt="2023-12-18T05:27:28.930" v="2441" actId="1076"/>
          <ac:picMkLst>
            <pc:docMk/>
            <pc:sldMk cId="2414315202" sldId="263"/>
            <ac:picMk id="6" creationId="{109A2803-C00D-61BA-C509-4F166F967C9A}"/>
          </ac:picMkLst>
        </pc:picChg>
        <pc:picChg chg="add mod">
          <ac:chgData name="Ankita Muni" userId="dd1392271ee44b26" providerId="LiveId" clId="{2D4DEBDC-7AF8-4E36-910D-E299615382C5}" dt="2023-12-18T05:27:17.755" v="2437" actId="1076"/>
          <ac:picMkLst>
            <pc:docMk/>
            <pc:sldMk cId="2414315202" sldId="263"/>
            <ac:picMk id="8" creationId="{3D481616-A15C-C5E9-4C27-F945274FAD3F}"/>
          </ac:picMkLst>
        </pc:picChg>
        <pc:picChg chg="add mod">
          <ac:chgData name="Ankita Muni" userId="dd1392271ee44b26" providerId="LiveId" clId="{2D4DEBDC-7AF8-4E36-910D-E299615382C5}" dt="2023-12-18T05:31:07.406" v="2471" actId="1076"/>
          <ac:picMkLst>
            <pc:docMk/>
            <pc:sldMk cId="2414315202" sldId="263"/>
            <ac:picMk id="10" creationId="{B8E41476-B2A5-6EC6-F84C-C32EA7EDA019}"/>
          </ac:picMkLst>
        </pc:picChg>
        <pc:picChg chg="add mod">
          <ac:chgData name="Ankita Muni" userId="dd1392271ee44b26" providerId="LiveId" clId="{2D4DEBDC-7AF8-4E36-910D-E299615382C5}" dt="2023-12-18T05:27:49.417" v="2448" actId="1076"/>
          <ac:picMkLst>
            <pc:docMk/>
            <pc:sldMk cId="2414315202" sldId="263"/>
            <ac:picMk id="12" creationId="{C4099B87-BD58-CCFE-327F-C44E756E902E}"/>
          </ac:picMkLst>
        </pc:picChg>
        <pc:picChg chg="add mod">
          <ac:chgData name="Ankita Muni" userId="dd1392271ee44b26" providerId="LiveId" clId="{2D4DEBDC-7AF8-4E36-910D-E299615382C5}" dt="2023-12-18T05:31:22.190" v="2486" actId="1037"/>
          <ac:picMkLst>
            <pc:docMk/>
            <pc:sldMk cId="2414315202" sldId="263"/>
            <ac:picMk id="14" creationId="{5E03FBE0-BE12-E950-311D-C5E5316E755B}"/>
          </ac:picMkLst>
        </pc:picChg>
        <pc:cxnChg chg="add del">
          <ac:chgData name="Ankita Muni" userId="dd1392271ee44b26" providerId="LiveId" clId="{2D4DEBDC-7AF8-4E36-910D-E299615382C5}" dt="2023-12-18T05:28:49.706" v="2452" actId="11529"/>
          <ac:cxnSpMkLst>
            <pc:docMk/>
            <pc:sldMk cId="2414315202" sldId="263"/>
            <ac:cxnSpMk id="16" creationId="{D57E6100-A2B5-EB00-64CD-BE69359B5814}"/>
          </ac:cxnSpMkLst>
        </pc:cxnChg>
      </pc:sldChg>
      <pc:sldChg chg="modSp mod">
        <pc:chgData name="Ankita Muni" userId="dd1392271ee44b26" providerId="LiveId" clId="{2D4DEBDC-7AF8-4E36-910D-E299615382C5}" dt="2023-12-18T05:45:42.531" v="2979"/>
        <pc:sldMkLst>
          <pc:docMk/>
          <pc:sldMk cId="3393384523" sldId="264"/>
        </pc:sldMkLst>
        <pc:spChg chg="mod">
          <ac:chgData name="Ankita Muni" userId="dd1392271ee44b26" providerId="LiveId" clId="{2D4DEBDC-7AF8-4E36-910D-E299615382C5}" dt="2023-12-18T05:45:42.531" v="2979"/>
          <ac:spMkLst>
            <pc:docMk/>
            <pc:sldMk cId="3393384523" sldId="264"/>
            <ac:spMk id="3" creationId="{D3A4748D-2D17-BE14-EE39-B6A3B7270AD0}"/>
          </ac:spMkLst>
        </pc:spChg>
      </pc:sldChg>
      <pc:sldChg chg="modSp new mod">
        <pc:chgData name="Ankita Muni" userId="dd1392271ee44b26" providerId="LiveId" clId="{2D4DEBDC-7AF8-4E36-910D-E299615382C5}" dt="2023-12-18T05:45:42.531" v="2979"/>
        <pc:sldMkLst>
          <pc:docMk/>
          <pc:sldMk cId="1870713233" sldId="265"/>
        </pc:sldMkLst>
        <pc:spChg chg="mod">
          <ac:chgData name="Ankita Muni" userId="dd1392271ee44b26" providerId="LiveId" clId="{2D4DEBDC-7AF8-4E36-910D-E299615382C5}" dt="2023-12-17T05:35:01.273" v="622" actId="1076"/>
          <ac:spMkLst>
            <pc:docMk/>
            <pc:sldMk cId="1870713233" sldId="265"/>
            <ac:spMk id="2" creationId="{0AE27CF6-6F6B-22E1-5A7E-6FA8C8156C77}"/>
          </ac:spMkLst>
        </pc:spChg>
        <pc:spChg chg="mod">
          <ac:chgData name="Ankita Muni" userId="dd1392271ee44b26" providerId="LiveId" clId="{2D4DEBDC-7AF8-4E36-910D-E299615382C5}" dt="2023-12-18T05:45:42.531" v="2979"/>
          <ac:spMkLst>
            <pc:docMk/>
            <pc:sldMk cId="1870713233" sldId="265"/>
            <ac:spMk id="3" creationId="{2ACB6237-74CC-F747-78BB-339B891A47FB}"/>
          </ac:spMkLst>
        </pc:spChg>
      </pc:sldChg>
      <pc:sldChg chg="modSp new mod">
        <pc:chgData name="Ankita Muni" userId="dd1392271ee44b26" providerId="LiveId" clId="{2D4DEBDC-7AF8-4E36-910D-E299615382C5}" dt="2023-12-18T05:45:42.531" v="2979"/>
        <pc:sldMkLst>
          <pc:docMk/>
          <pc:sldMk cId="3891864405" sldId="266"/>
        </pc:sldMkLst>
        <pc:spChg chg="mod">
          <ac:chgData name="Ankita Muni" userId="dd1392271ee44b26" providerId="LiveId" clId="{2D4DEBDC-7AF8-4E36-910D-E299615382C5}" dt="2023-12-17T05:40:34.931" v="1175" actId="1076"/>
          <ac:spMkLst>
            <pc:docMk/>
            <pc:sldMk cId="3891864405" sldId="266"/>
            <ac:spMk id="2" creationId="{519E48C0-293E-F2B9-85C3-C050A9A3A80C}"/>
          </ac:spMkLst>
        </pc:spChg>
        <pc:spChg chg="mod">
          <ac:chgData name="Ankita Muni" userId="dd1392271ee44b26" providerId="LiveId" clId="{2D4DEBDC-7AF8-4E36-910D-E299615382C5}" dt="2023-12-18T05:45:42.531" v="2979"/>
          <ac:spMkLst>
            <pc:docMk/>
            <pc:sldMk cId="3891864405" sldId="266"/>
            <ac:spMk id="3" creationId="{72A5197C-C425-D7B4-DD6A-5FF9F0AEDC5B}"/>
          </ac:spMkLst>
        </pc:spChg>
      </pc:sldChg>
      <pc:sldChg chg="modSp new mod">
        <pc:chgData name="Ankita Muni" userId="dd1392271ee44b26" providerId="LiveId" clId="{2D4DEBDC-7AF8-4E36-910D-E299615382C5}" dt="2023-12-18T05:45:42.531" v="2979"/>
        <pc:sldMkLst>
          <pc:docMk/>
          <pc:sldMk cId="1499258570" sldId="267"/>
        </pc:sldMkLst>
        <pc:spChg chg="mod">
          <ac:chgData name="Ankita Muni" userId="dd1392271ee44b26" providerId="LiveId" clId="{2D4DEBDC-7AF8-4E36-910D-E299615382C5}" dt="2023-12-17T05:49:58.331" v="1711" actId="1076"/>
          <ac:spMkLst>
            <pc:docMk/>
            <pc:sldMk cId="1499258570" sldId="267"/>
            <ac:spMk id="2" creationId="{7C1B8093-AF04-6F54-CF0E-B8E41293F2CA}"/>
          </ac:spMkLst>
        </pc:spChg>
        <pc:spChg chg="mod">
          <ac:chgData name="Ankita Muni" userId="dd1392271ee44b26" providerId="LiveId" clId="{2D4DEBDC-7AF8-4E36-910D-E299615382C5}" dt="2023-12-18T05:45:42.531" v="2979"/>
          <ac:spMkLst>
            <pc:docMk/>
            <pc:sldMk cId="1499258570" sldId="267"/>
            <ac:spMk id="3" creationId="{727388F3-8C2A-F9EC-6BFC-68C944C9916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9E8046-D6E0-4B90-8AED-31DD37AA49FB}" type="datetimeFigureOut">
              <a:rPr lang="en-IN" smtClean="0"/>
              <a:t>18-12-2023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A7AAB3-4D7C-4CA6-94AF-8E883DD913CE}" type="slidenum">
              <a:rPr lang="en-IN" smtClean="0"/>
              <a:t>‹#›</a:t>
            </a:fld>
            <a:endParaRPr lang="en-IN"/>
          </a:p>
        </p:txBody>
      </p:sp>
    </p:spTree>
    <p:extLst>
      <p:ext uri="{BB962C8B-B14F-4D97-AF65-F5344CB8AC3E}">
        <p14:creationId xmlns:p14="http://schemas.microsoft.com/office/powerpoint/2010/main" val="1927106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9E8046-D6E0-4B90-8AED-31DD37AA49FB}" type="datetimeFigureOut">
              <a:rPr lang="en-IN" smtClean="0"/>
              <a:t>18-12-2023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A7AAB3-4D7C-4CA6-94AF-8E883DD913CE}" type="slidenum">
              <a:rPr lang="en-IN" smtClean="0"/>
              <a:t>‹#›</a:t>
            </a:fld>
            <a:endParaRPr lang="en-IN"/>
          </a:p>
        </p:txBody>
      </p:sp>
    </p:spTree>
    <p:extLst>
      <p:ext uri="{BB962C8B-B14F-4D97-AF65-F5344CB8AC3E}">
        <p14:creationId xmlns:p14="http://schemas.microsoft.com/office/powerpoint/2010/main" val="1030254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9E8046-D6E0-4B90-8AED-31DD37AA49FB}" type="datetimeFigureOut">
              <a:rPr lang="en-IN" smtClean="0"/>
              <a:t>18-12-2023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A7AAB3-4D7C-4CA6-94AF-8E883DD913CE}" type="slidenum">
              <a:rPr lang="en-IN" smtClean="0"/>
              <a:t>‹#›</a:t>
            </a:fld>
            <a:endParaRPr lang="en-IN"/>
          </a:p>
        </p:txBody>
      </p:sp>
    </p:spTree>
    <p:extLst>
      <p:ext uri="{BB962C8B-B14F-4D97-AF65-F5344CB8AC3E}">
        <p14:creationId xmlns:p14="http://schemas.microsoft.com/office/powerpoint/2010/main" val="8445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9E8046-D6E0-4B90-8AED-31DD37AA49FB}" type="datetimeFigureOut">
              <a:rPr lang="en-IN" smtClean="0"/>
              <a:t>18-12-2023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A7AAB3-4D7C-4CA6-94AF-8E883DD913CE}"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7972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9E8046-D6E0-4B90-8AED-31DD37AA49FB}" type="datetimeFigureOut">
              <a:rPr lang="en-IN" smtClean="0"/>
              <a:t>18-12-2023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A7AAB3-4D7C-4CA6-94AF-8E883DD913CE}" type="slidenum">
              <a:rPr lang="en-IN" smtClean="0"/>
              <a:t>‹#›</a:t>
            </a:fld>
            <a:endParaRPr lang="en-IN"/>
          </a:p>
        </p:txBody>
      </p:sp>
    </p:spTree>
    <p:extLst>
      <p:ext uri="{BB962C8B-B14F-4D97-AF65-F5344CB8AC3E}">
        <p14:creationId xmlns:p14="http://schemas.microsoft.com/office/powerpoint/2010/main" val="1543220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9E8046-D6E0-4B90-8AED-31DD37AA49FB}" type="datetimeFigureOut">
              <a:rPr lang="en-IN" smtClean="0"/>
              <a:t>18-12-2023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A7AAB3-4D7C-4CA6-94AF-8E883DD913CE}" type="slidenum">
              <a:rPr lang="en-IN" smtClean="0"/>
              <a:t>‹#›</a:t>
            </a:fld>
            <a:endParaRPr lang="en-IN"/>
          </a:p>
        </p:txBody>
      </p:sp>
    </p:spTree>
    <p:extLst>
      <p:ext uri="{BB962C8B-B14F-4D97-AF65-F5344CB8AC3E}">
        <p14:creationId xmlns:p14="http://schemas.microsoft.com/office/powerpoint/2010/main" val="3343227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9E8046-D6E0-4B90-8AED-31DD37AA49FB}" type="datetimeFigureOut">
              <a:rPr lang="en-IN" smtClean="0"/>
              <a:t>18-12-2023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A7AAB3-4D7C-4CA6-94AF-8E883DD913CE}" type="slidenum">
              <a:rPr lang="en-IN" smtClean="0"/>
              <a:t>‹#›</a:t>
            </a:fld>
            <a:endParaRPr lang="en-IN"/>
          </a:p>
        </p:txBody>
      </p:sp>
    </p:spTree>
    <p:extLst>
      <p:ext uri="{BB962C8B-B14F-4D97-AF65-F5344CB8AC3E}">
        <p14:creationId xmlns:p14="http://schemas.microsoft.com/office/powerpoint/2010/main" val="3439604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E8046-D6E0-4B90-8AED-31DD37AA49FB}" type="datetimeFigureOut">
              <a:rPr lang="en-IN" smtClean="0"/>
              <a:t>18-12-2023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A7AAB3-4D7C-4CA6-94AF-8E883DD913CE}" type="slidenum">
              <a:rPr lang="en-IN" smtClean="0"/>
              <a:t>‹#›</a:t>
            </a:fld>
            <a:endParaRPr lang="en-IN"/>
          </a:p>
        </p:txBody>
      </p:sp>
    </p:spTree>
    <p:extLst>
      <p:ext uri="{BB962C8B-B14F-4D97-AF65-F5344CB8AC3E}">
        <p14:creationId xmlns:p14="http://schemas.microsoft.com/office/powerpoint/2010/main" val="12769719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E8046-D6E0-4B90-8AED-31DD37AA49FB}" type="datetimeFigureOut">
              <a:rPr lang="en-IN" smtClean="0"/>
              <a:t>18-12-2023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A7AAB3-4D7C-4CA6-94AF-8E883DD913CE}" type="slidenum">
              <a:rPr lang="en-IN" smtClean="0"/>
              <a:t>‹#›</a:t>
            </a:fld>
            <a:endParaRPr lang="en-IN"/>
          </a:p>
        </p:txBody>
      </p:sp>
    </p:spTree>
    <p:extLst>
      <p:ext uri="{BB962C8B-B14F-4D97-AF65-F5344CB8AC3E}">
        <p14:creationId xmlns:p14="http://schemas.microsoft.com/office/powerpoint/2010/main" val="921543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E8046-D6E0-4B90-8AED-31DD37AA49FB}" type="datetimeFigureOut">
              <a:rPr lang="en-IN" smtClean="0"/>
              <a:t>18-12-2023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A7AAB3-4D7C-4CA6-94AF-8E883DD913CE}" type="slidenum">
              <a:rPr lang="en-IN" smtClean="0"/>
              <a:t>‹#›</a:t>
            </a:fld>
            <a:endParaRPr lang="en-IN"/>
          </a:p>
        </p:txBody>
      </p:sp>
    </p:spTree>
    <p:extLst>
      <p:ext uri="{BB962C8B-B14F-4D97-AF65-F5344CB8AC3E}">
        <p14:creationId xmlns:p14="http://schemas.microsoft.com/office/powerpoint/2010/main" val="437784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E8046-D6E0-4B90-8AED-31DD37AA49FB}" type="datetimeFigureOut">
              <a:rPr lang="en-IN" smtClean="0"/>
              <a:t>18-12-2023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A7AAB3-4D7C-4CA6-94AF-8E883DD913CE}" type="slidenum">
              <a:rPr lang="en-IN" smtClean="0"/>
              <a:t>‹#›</a:t>
            </a:fld>
            <a:endParaRPr lang="en-IN"/>
          </a:p>
        </p:txBody>
      </p:sp>
    </p:spTree>
    <p:extLst>
      <p:ext uri="{BB962C8B-B14F-4D97-AF65-F5344CB8AC3E}">
        <p14:creationId xmlns:p14="http://schemas.microsoft.com/office/powerpoint/2010/main" val="277368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9E8046-D6E0-4B90-8AED-31DD37AA49FB}" type="datetimeFigureOut">
              <a:rPr lang="en-IN" smtClean="0"/>
              <a:t>18-12-2023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A7AAB3-4D7C-4CA6-94AF-8E883DD913CE}" type="slidenum">
              <a:rPr lang="en-IN" smtClean="0"/>
              <a:t>‹#›</a:t>
            </a:fld>
            <a:endParaRPr lang="en-IN"/>
          </a:p>
        </p:txBody>
      </p:sp>
    </p:spTree>
    <p:extLst>
      <p:ext uri="{BB962C8B-B14F-4D97-AF65-F5344CB8AC3E}">
        <p14:creationId xmlns:p14="http://schemas.microsoft.com/office/powerpoint/2010/main" val="614759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9E8046-D6E0-4B90-8AED-31DD37AA49FB}" type="datetimeFigureOut">
              <a:rPr lang="en-IN" smtClean="0"/>
              <a:t>18-12-2023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A7AAB3-4D7C-4CA6-94AF-8E883DD913CE}" type="slidenum">
              <a:rPr lang="en-IN" smtClean="0"/>
              <a:t>‹#›</a:t>
            </a:fld>
            <a:endParaRPr lang="en-IN"/>
          </a:p>
        </p:txBody>
      </p:sp>
    </p:spTree>
    <p:extLst>
      <p:ext uri="{BB962C8B-B14F-4D97-AF65-F5344CB8AC3E}">
        <p14:creationId xmlns:p14="http://schemas.microsoft.com/office/powerpoint/2010/main" val="1556505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9E8046-D6E0-4B90-8AED-31DD37AA49FB}" type="datetimeFigureOut">
              <a:rPr lang="en-IN" smtClean="0"/>
              <a:t>18-12-2023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A7AAB3-4D7C-4CA6-94AF-8E883DD913CE}" type="slidenum">
              <a:rPr lang="en-IN" smtClean="0"/>
              <a:t>‹#›</a:t>
            </a:fld>
            <a:endParaRPr lang="en-IN"/>
          </a:p>
        </p:txBody>
      </p:sp>
    </p:spTree>
    <p:extLst>
      <p:ext uri="{BB962C8B-B14F-4D97-AF65-F5344CB8AC3E}">
        <p14:creationId xmlns:p14="http://schemas.microsoft.com/office/powerpoint/2010/main" val="3211527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9E8046-D6E0-4B90-8AED-31DD37AA49FB}" type="datetimeFigureOut">
              <a:rPr lang="en-IN" smtClean="0"/>
              <a:t>18-12-2023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A7AAB3-4D7C-4CA6-94AF-8E883DD913CE}" type="slidenum">
              <a:rPr lang="en-IN" smtClean="0"/>
              <a:t>‹#›</a:t>
            </a:fld>
            <a:endParaRPr lang="en-IN"/>
          </a:p>
        </p:txBody>
      </p:sp>
    </p:spTree>
    <p:extLst>
      <p:ext uri="{BB962C8B-B14F-4D97-AF65-F5344CB8AC3E}">
        <p14:creationId xmlns:p14="http://schemas.microsoft.com/office/powerpoint/2010/main" val="324012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9E8046-D6E0-4B90-8AED-31DD37AA49FB}" type="datetimeFigureOut">
              <a:rPr lang="en-IN" smtClean="0"/>
              <a:t>18-12-2023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A7AAB3-4D7C-4CA6-94AF-8E883DD913CE}" type="slidenum">
              <a:rPr lang="en-IN" smtClean="0"/>
              <a:t>‹#›</a:t>
            </a:fld>
            <a:endParaRPr lang="en-IN"/>
          </a:p>
        </p:txBody>
      </p:sp>
    </p:spTree>
    <p:extLst>
      <p:ext uri="{BB962C8B-B14F-4D97-AF65-F5344CB8AC3E}">
        <p14:creationId xmlns:p14="http://schemas.microsoft.com/office/powerpoint/2010/main" val="2373827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9E8046-D6E0-4B90-8AED-31DD37AA49FB}" type="datetimeFigureOut">
              <a:rPr lang="en-IN" smtClean="0"/>
              <a:t>18-12-2023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A7AAB3-4D7C-4CA6-94AF-8E883DD913CE}" type="slidenum">
              <a:rPr lang="en-IN" smtClean="0"/>
              <a:t>‹#›</a:t>
            </a:fld>
            <a:endParaRPr lang="en-IN"/>
          </a:p>
        </p:txBody>
      </p:sp>
    </p:spTree>
    <p:extLst>
      <p:ext uri="{BB962C8B-B14F-4D97-AF65-F5344CB8AC3E}">
        <p14:creationId xmlns:p14="http://schemas.microsoft.com/office/powerpoint/2010/main" val="301859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D9E8046-D6E0-4B90-8AED-31DD37AA49FB}" type="datetimeFigureOut">
              <a:rPr lang="en-IN" smtClean="0"/>
              <a:t>18-12-2023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5A7AAB3-4D7C-4CA6-94AF-8E883DD913CE}" type="slidenum">
              <a:rPr lang="en-IN" smtClean="0"/>
              <a:t>‹#›</a:t>
            </a:fld>
            <a:endParaRPr lang="en-IN"/>
          </a:p>
        </p:txBody>
      </p:sp>
    </p:spTree>
    <p:extLst>
      <p:ext uri="{BB962C8B-B14F-4D97-AF65-F5344CB8AC3E}">
        <p14:creationId xmlns:p14="http://schemas.microsoft.com/office/powerpoint/2010/main" val="20201576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hyperlink" Target="https://youtu.be/aircAruvnKk?si=vv6rbGbpespRFpJn" TargetMode="External"/><Relationship Id="rId2" Type="http://schemas.openxmlformats.org/officeDocument/2006/relationships/hyperlink" Target="https://www.geeksforgeeks.org/how-to-break-a-captcha-system-with-machine-learning/" TargetMode="External"/><Relationship Id="rId1" Type="http://schemas.openxmlformats.org/officeDocument/2006/relationships/slideLayout" Target="../slideLayouts/slideLayout2.xml"/><Relationship Id="rId5" Type="http://schemas.openxmlformats.org/officeDocument/2006/relationships/hyperlink" Target="https://www.kaggle.com/datasets/alizahidraja/captcha-data" TargetMode="External"/><Relationship Id="rId4" Type="http://schemas.openxmlformats.org/officeDocument/2006/relationships/hyperlink" Target="https://www.kaggle.com/datasets/mikhailma/test-datas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colab.research.google.com/drive/1TKskkH0APSeXiOH9B9V4kCgMxzhRFySD#scrollTo=WtNjcuZiIezj" TargetMode="External"/><Relationship Id="rId2" Type="http://schemas.openxmlformats.org/officeDocument/2006/relationships/hyperlink" Target="https://colab.research.google.com/drive/14TbNGsdXFORKJPjS7x6qGp67ga4wK3DZ#scrollTo=L10J-pGBTB8W"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422EF-692A-A087-2E07-22C1E3629C79}"/>
              </a:ext>
            </a:extLst>
          </p:cNvPr>
          <p:cNvSpPr>
            <a:spLocks noGrp="1"/>
          </p:cNvSpPr>
          <p:nvPr>
            <p:ph type="title"/>
          </p:nvPr>
        </p:nvSpPr>
        <p:spPr>
          <a:xfrm>
            <a:off x="917227" y="322730"/>
            <a:ext cx="5929773" cy="2205318"/>
          </a:xfrm>
        </p:spPr>
        <p:txBody>
          <a:bodyPr>
            <a:normAutofit fontScale="90000"/>
          </a:bodyPr>
          <a:lstStyle/>
          <a:p>
            <a:r>
              <a:rPr lang="en-US" sz="2400" dirty="0"/>
              <a:t> Python for computational problem solving</a:t>
            </a:r>
            <a:br>
              <a:rPr lang="en-US" sz="2400" dirty="0"/>
            </a:br>
            <a:r>
              <a:rPr lang="en-US" sz="2400" b="0" dirty="0"/>
              <a:t>(ue23cs151a)</a:t>
            </a:r>
            <a:br>
              <a:rPr lang="en-US" sz="2400" b="0" dirty="0"/>
            </a:br>
            <a:r>
              <a:rPr lang="en-US" sz="2400" dirty="0"/>
              <a:t>mini project</a:t>
            </a:r>
            <a:br>
              <a:rPr lang="en-US" sz="2400" dirty="0"/>
            </a:br>
            <a:r>
              <a:rPr lang="en-US" sz="2400" b="0" dirty="0"/>
              <a:t>semester-1</a:t>
            </a:r>
            <a:br>
              <a:rPr lang="en-US" sz="2400" dirty="0"/>
            </a:br>
            <a:r>
              <a:rPr lang="en-US" sz="4000" dirty="0"/>
              <a:t>‘cracking CAPTCHA’</a:t>
            </a:r>
            <a:endParaRPr lang="en-IN" sz="4000" dirty="0"/>
          </a:p>
        </p:txBody>
      </p:sp>
      <p:sp>
        <p:nvSpPr>
          <p:cNvPr id="4" name="Text Placeholder 3">
            <a:extLst>
              <a:ext uri="{FF2B5EF4-FFF2-40B4-BE49-F238E27FC236}">
                <a16:creationId xmlns:a16="http://schemas.microsoft.com/office/drawing/2014/main" id="{818A55B6-1A08-67F6-17C6-ECE2FF994973}"/>
              </a:ext>
            </a:extLst>
          </p:cNvPr>
          <p:cNvSpPr>
            <a:spLocks noGrp="1"/>
          </p:cNvSpPr>
          <p:nvPr>
            <p:ph type="body" sz="half" idx="2"/>
          </p:nvPr>
        </p:nvSpPr>
        <p:spPr>
          <a:xfrm>
            <a:off x="994926" y="3429000"/>
            <a:ext cx="5934950" cy="2819400"/>
          </a:xfrm>
        </p:spPr>
        <p:txBody>
          <a:bodyPr/>
          <a:lstStyle/>
          <a:p>
            <a:pPr algn="l"/>
            <a:r>
              <a:rPr lang="en-US" u="sng" dirty="0"/>
              <a:t>Team details:</a:t>
            </a:r>
          </a:p>
          <a:p>
            <a:pPr algn="l"/>
            <a:r>
              <a:rPr lang="en-US" dirty="0"/>
              <a:t>Ankita Anand (PES1UG23CS080)</a:t>
            </a:r>
          </a:p>
          <a:p>
            <a:pPr algn="l"/>
            <a:r>
              <a:rPr lang="en-US" dirty="0"/>
              <a:t>Anika P (PES1UG23CS073)</a:t>
            </a:r>
          </a:p>
          <a:p>
            <a:pPr algn="l"/>
            <a:r>
              <a:rPr lang="en-US" dirty="0"/>
              <a:t>Aditi Prakash (PES1UG23AM021)</a:t>
            </a:r>
          </a:p>
          <a:p>
            <a:pPr algn="l"/>
            <a:r>
              <a:rPr lang="en-US" dirty="0"/>
              <a:t>Ankita Muni (PES1UG23CS081)</a:t>
            </a:r>
          </a:p>
          <a:p>
            <a:endParaRPr lang="en-IN" dirty="0"/>
          </a:p>
        </p:txBody>
      </p:sp>
      <p:sp>
        <p:nvSpPr>
          <p:cNvPr id="6" name="TextBox 5">
            <a:extLst>
              <a:ext uri="{FF2B5EF4-FFF2-40B4-BE49-F238E27FC236}">
                <a16:creationId xmlns:a16="http://schemas.microsoft.com/office/drawing/2014/main" id="{4B538B4D-0BDA-D051-F95C-C3253A338333}"/>
              </a:ext>
            </a:extLst>
          </p:cNvPr>
          <p:cNvSpPr txBox="1"/>
          <p:nvPr/>
        </p:nvSpPr>
        <p:spPr>
          <a:xfrm>
            <a:off x="8229600" y="4069976"/>
            <a:ext cx="3218328" cy="1477328"/>
          </a:xfrm>
          <a:prstGeom prst="rect">
            <a:avLst/>
          </a:prstGeom>
          <a:noFill/>
        </p:spPr>
        <p:txBody>
          <a:bodyPr wrap="square" rtlCol="0">
            <a:spAutoFit/>
          </a:bodyPr>
          <a:lstStyle/>
          <a:p>
            <a:r>
              <a:rPr lang="en-US" dirty="0"/>
              <a:t>Under the guidance of </a:t>
            </a:r>
          </a:p>
          <a:p>
            <a:r>
              <a:rPr lang="en-US" dirty="0"/>
              <a:t>Prof. Sindhu R Pai</a:t>
            </a:r>
          </a:p>
          <a:p>
            <a:endParaRPr lang="en-US" dirty="0"/>
          </a:p>
          <a:p>
            <a:r>
              <a:rPr lang="en-US" dirty="0"/>
              <a:t>Dept. of CSE</a:t>
            </a:r>
          </a:p>
          <a:p>
            <a:r>
              <a:rPr lang="en-US" dirty="0"/>
              <a:t>PES University</a:t>
            </a:r>
          </a:p>
        </p:txBody>
      </p:sp>
      <p:pic>
        <p:nvPicPr>
          <p:cNvPr id="8" name="Picture 7">
            <a:extLst>
              <a:ext uri="{FF2B5EF4-FFF2-40B4-BE49-F238E27FC236}">
                <a16:creationId xmlns:a16="http://schemas.microsoft.com/office/drawing/2014/main" id="{3DA339DA-6F38-5743-FCAC-C7239A5DE8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4008" y="530573"/>
            <a:ext cx="2347098" cy="234709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196999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B8093-AF04-6F54-CF0E-B8E41293F2CA}"/>
              </a:ext>
            </a:extLst>
          </p:cNvPr>
          <p:cNvSpPr>
            <a:spLocks noGrp="1"/>
          </p:cNvSpPr>
          <p:nvPr>
            <p:ph type="title"/>
          </p:nvPr>
        </p:nvSpPr>
        <p:spPr>
          <a:xfrm>
            <a:off x="913794" y="0"/>
            <a:ext cx="10353761" cy="1326321"/>
          </a:xfrm>
        </p:spPr>
        <p:txBody>
          <a:bodyPr>
            <a:normAutofit/>
          </a:bodyPr>
          <a:lstStyle/>
          <a:p>
            <a:r>
              <a:rPr lang="en-US" sz="3600" b="0" dirty="0">
                <a:latin typeface="Rockwell (Body)"/>
              </a:rPr>
              <a:t>References</a:t>
            </a:r>
            <a:endParaRPr lang="en-IN" sz="3600" b="0" dirty="0">
              <a:latin typeface="Rockwell (Body)"/>
            </a:endParaRPr>
          </a:p>
        </p:txBody>
      </p:sp>
      <p:sp>
        <p:nvSpPr>
          <p:cNvPr id="3" name="Content Placeholder 2">
            <a:extLst>
              <a:ext uri="{FF2B5EF4-FFF2-40B4-BE49-F238E27FC236}">
                <a16:creationId xmlns:a16="http://schemas.microsoft.com/office/drawing/2014/main" id="{727388F3-8C2A-F9EC-6BFC-68C944C9916D}"/>
              </a:ext>
            </a:extLst>
          </p:cNvPr>
          <p:cNvSpPr>
            <a:spLocks noGrp="1"/>
          </p:cNvSpPr>
          <p:nvPr>
            <p:ph idx="1"/>
          </p:nvPr>
        </p:nvSpPr>
        <p:spPr>
          <a:xfrm>
            <a:off x="815181" y="1411102"/>
            <a:ext cx="10353762" cy="4353203"/>
          </a:xfrm>
        </p:spPr>
        <p:txBody>
          <a:bodyPr>
            <a:normAutofit lnSpcReduction="10000"/>
          </a:bodyPr>
          <a:lstStyle/>
          <a:p>
            <a:r>
              <a:rPr lang="en-IN" sz="2400" dirty="0">
                <a:hlinkClick r:id="rId2"/>
              </a:rPr>
              <a:t>https://www.geeksforgeeks.org/how-to-break-a-CAPTCHA-system-with-machine-learning/</a:t>
            </a:r>
            <a:endParaRPr lang="en-IN" sz="2400" dirty="0"/>
          </a:p>
          <a:p>
            <a:r>
              <a:rPr lang="en-IN" sz="2400" dirty="0">
                <a:hlinkClick r:id="rId3"/>
              </a:rPr>
              <a:t>https://youtu.be/aircAruvnKk?si=vv6rbGbpespRFpJn</a:t>
            </a:r>
            <a:endParaRPr lang="en-IN" sz="2400" dirty="0"/>
          </a:p>
          <a:p>
            <a:pPr marL="0" indent="0">
              <a:buNone/>
            </a:pPr>
            <a:r>
              <a:rPr lang="en-IN" sz="2400" dirty="0"/>
              <a:t>Datasets:</a:t>
            </a:r>
          </a:p>
          <a:p>
            <a:pPr marL="0" indent="0">
              <a:buNone/>
            </a:pPr>
            <a:r>
              <a:rPr lang="en-IN" sz="2400" dirty="0"/>
              <a:t>ReCAPTCHA:</a:t>
            </a:r>
          </a:p>
          <a:p>
            <a:pPr marL="0" indent="0">
              <a:buNone/>
            </a:pPr>
            <a:r>
              <a:rPr lang="en-IN" sz="2400" dirty="0">
                <a:hlinkClick r:id="rId4"/>
              </a:rPr>
              <a:t>https://www.kaggle.com/datasets/mikhailma/test-dataset</a:t>
            </a:r>
            <a:endParaRPr lang="en-IN" sz="2400" dirty="0"/>
          </a:p>
          <a:p>
            <a:pPr marL="0" indent="0">
              <a:buNone/>
            </a:pPr>
            <a:r>
              <a:rPr lang="en-IN" sz="2400" dirty="0"/>
              <a:t>CAPTCHA:</a:t>
            </a:r>
          </a:p>
          <a:p>
            <a:pPr marL="0" indent="0">
              <a:buNone/>
            </a:pPr>
            <a:r>
              <a:rPr lang="en-IN" sz="2400" dirty="0">
                <a:hlinkClick r:id="rId5"/>
              </a:rPr>
              <a:t>https://www.kaggle.com/datasets/alizahidraja/CAPTCHA-data</a:t>
            </a: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endParaRPr lang="en-IN" dirty="0"/>
          </a:p>
        </p:txBody>
      </p:sp>
    </p:spTree>
    <p:extLst>
      <p:ext uri="{BB962C8B-B14F-4D97-AF65-F5344CB8AC3E}">
        <p14:creationId xmlns:p14="http://schemas.microsoft.com/office/powerpoint/2010/main" val="1499258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28D8A-5872-7E88-A779-0373F1E59051}"/>
              </a:ext>
            </a:extLst>
          </p:cNvPr>
          <p:cNvSpPr>
            <a:spLocks noGrp="1"/>
          </p:cNvSpPr>
          <p:nvPr>
            <p:ph type="title"/>
          </p:nvPr>
        </p:nvSpPr>
        <p:spPr>
          <a:xfrm>
            <a:off x="913795" y="0"/>
            <a:ext cx="10353761" cy="1326321"/>
          </a:xfrm>
        </p:spPr>
        <p:txBody>
          <a:bodyPr>
            <a:normAutofit/>
          </a:bodyPr>
          <a:lstStyle/>
          <a:p>
            <a:r>
              <a:rPr lang="en-US" sz="3600" b="0" dirty="0">
                <a:latin typeface="Rockwell (Body)"/>
              </a:rPr>
              <a:t>CAPTCHA</a:t>
            </a:r>
            <a:endParaRPr lang="en-IN" sz="3600" b="0" dirty="0">
              <a:latin typeface="Rockwell (Body)"/>
            </a:endParaRPr>
          </a:p>
        </p:txBody>
      </p:sp>
      <p:sp>
        <p:nvSpPr>
          <p:cNvPr id="3" name="Content Placeholder 2">
            <a:extLst>
              <a:ext uri="{FF2B5EF4-FFF2-40B4-BE49-F238E27FC236}">
                <a16:creationId xmlns:a16="http://schemas.microsoft.com/office/drawing/2014/main" id="{3FCB368C-ACFE-8316-F505-809C186B92B2}"/>
              </a:ext>
            </a:extLst>
          </p:cNvPr>
          <p:cNvSpPr>
            <a:spLocks noGrp="1"/>
          </p:cNvSpPr>
          <p:nvPr>
            <p:ph idx="1"/>
          </p:nvPr>
        </p:nvSpPr>
        <p:spPr>
          <a:xfrm>
            <a:off x="913795" y="1692653"/>
            <a:ext cx="10353762" cy="3695136"/>
          </a:xfrm>
        </p:spPr>
        <p:txBody>
          <a:bodyPr>
            <a:normAutofit/>
          </a:bodyPr>
          <a:lstStyle/>
          <a:p>
            <a:r>
              <a:rPr lang="en-US" sz="2400" dirty="0"/>
              <a:t>CAPTCHA or Completely Automated Public Turing Test to tell Computers and Humans Apart is a type of  challenge- response test used in computing to determine whether or not the user is human. There are many kinds of prominent CAPTCHA these days as alphanumeric, word solving, audio, branded, 3D, math solution, drag and drop, </a:t>
            </a:r>
            <a:r>
              <a:rPr lang="en-US" sz="2400" dirty="0" err="1"/>
              <a:t>Jquery</a:t>
            </a:r>
            <a:r>
              <a:rPr lang="en-US" sz="2400" dirty="0"/>
              <a:t> slider, images based and tic tac toe being few prominent of them.</a:t>
            </a:r>
            <a:endParaRPr lang="en-IN" sz="2400" dirty="0"/>
          </a:p>
        </p:txBody>
      </p:sp>
    </p:spTree>
    <p:extLst>
      <p:ext uri="{BB962C8B-B14F-4D97-AF65-F5344CB8AC3E}">
        <p14:creationId xmlns:p14="http://schemas.microsoft.com/office/powerpoint/2010/main" val="3541634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E2EFD-D14E-76F8-9BA8-E97DBDA68373}"/>
              </a:ext>
            </a:extLst>
          </p:cNvPr>
          <p:cNvSpPr>
            <a:spLocks noGrp="1"/>
          </p:cNvSpPr>
          <p:nvPr>
            <p:ph type="title"/>
          </p:nvPr>
        </p:nvSpPr>
        <p:spPr>
          <a:xfrm>
            <a:off x="913796" y="0"/>
            <a:ext cx="10353761" cy="1326321"/>
          </a:xfrm>
        </p:spPr>
        <p:txBody>
          <a:bodyPr>
            <a:normAutofit/>
          </a:bodyPr>
          <a:lstStyle/>
          <a:p>
            <a:r>
              <a:rPr lang="en-US" sz="3600" b="0" dirty="0">
                <a:latin typeface="Rockwell (Body)"/>
              </a:rPr>
              <a:t>Problem statement</a:t>
            </a:r>
            <a:endParaRPr lang="en-IN" sz="3600" b="0" dirty="0">
              <a:latin typeface="Rockwell (Body)"/>
            </a:endParaRPr>
          </a:p>
        </p:txBody>
      </p:sp>
      <p:sp>
        <p:nvSpPr>
          <p:cNvPr id="3" name="Content Placeholder 2">
            <a:extLst>
              <a:ext uri="{FF2B5EF4-FFF2-40B4-BE49-F238E27FC236}">
                <a16:creationId xmlns:a16="http://schemas.microsoft.com/office/drawing/2014/main" id="{A6EF57E6-857D-E097-22CB-28FF8B299DE7}"/>
              </a:ext>
            </a:extLst>
          </p:cNvPr>
          <p:cNvSpPr>
            <a:spLocks noGrp="1"/>
          </p:cNvSpPr>
          <p:nvPr>
            <p:ph idx="1"/>
          </p:nvPr>
        </p:nvSpPr>
        <p:spPr>
          <a:xfrm>
            <a:off x="913795" y="1326321"/>
            <a:ext cx="10353762" cy="3695136"/>
          </a:xfrm>
        </p:spPr>
        <p:txBody>
          <a:bodyPr>
            <a:normAutofit/>
          </a:bodyPr>
          <a:lstStyle/>
          <a:p>
            <a:r>
              <a:rPr lang="en-US" sz="2400" dirty="0"/>
              <a:t>Cracking simple alphanumeric and image CAPTCHA CODES using image processing and Convolutional Neural Networks.</a:t>
            </a:r>
            <a:endParaRPr lang="en-IN" sz="2400" dirty="0"/>
          </a:p>
        </p:txBody>
      </p:sp>
      <p:pic>
        <p:nvPicPr>
          <p:cNvPr id="5" name="Picture 4">
            <a:extLst>
              <a:ext uri="{FF2B5EF4-FFF2-40B4-BE49-F238E27FC236}">
                <a16:creationId xmlns:a16="http://schemas.microsoft.com/office/drawing/2014/main" id="{2DEA09E3-E944-608A-F84D-EE87AA2B8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4602" y="2732556"/>
            <a:ext cx="2527982" cy="36951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D5B67746-312F-BF6C-7F32-CED1AE1F530F}"/>
              </a:ext>
            </a:extLst>
          </p:cNvPr>
          <p:cNvPicPr>
            <a:picLocks noChangeAspect="1"/>
          </p:cNvPicPr>
          <p:nvPr/>
        </p:nvPicPr>
        <p:blipFill rotWithShape="1">
          <a:blip r:embed="rId3">
            <a:extLst>
              <a:ext uri="{28A0092B-C50C-407E-A947-70E740481C1C}">
                <a14:useLocalDpi xmlns:a14="http://schemas.microsoft.com/office/drawing/2010/main" val="0"/>
              </a:ext>
            </a:extLst>
          </a:blip>
          <a:srcRect l="3153" t="8441" r="5549" b="10853"/>
          <a:stretch/>
        </p:blipFill>
        <p:spPr>
          <a:xfrm>
            <a:off x="6603391" y="4019830"/>
            <a:ext cx="3380444" cy="11205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37265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788F98-345B-0C6C-CD35-848552BC239F}"/>
              </a:ext>
            </a:extLst>
          </p:cNvPr>
          <p:cNvSpPr txBox="1"/>
          <p:nvPr/>
        </p:nvSpPr>
        <p:spPr>
          <a:xfrm>
            <a:off x="1021975" y="1576916"/>
            <a:ext cx="10318378" cy="3693319"/>
          </a:xfrm>
          <a:prstGeom prst="rect">
            <a:avLst/>
          </a:prstGeom>
          <a:noFill/>
        </p:spPr>
        <p:txBody>
          <a:bodyPr wrap="square" rtlCol="0">
            <a:spAutoFit/>
          </a:bodyPr>
          <a:lstStyle/>
          <a:p>
            <a:r>
              <a:rPr lang="en-US" sz="2400" u="sng" dirty="0"/>
              <a:t>Ankita Anand and Ankita Muni</a:t>
            </a:r>
          </a:p>
          <a:p>
            <a:r>
              <a:rPr lang="en-US" sz="2400" dirty="0"/>
              <a:t>Working of  Image Processing and Neural Networks and 					   training CNN Model to give predictions.</a:t>
            </a:r>
          </a:p>
          <a:p>
            <a:endParaRPr lang="en-US" sz="2400" dirty="0"/>
          </a:p>
          <a:p>
            <a:endParaRPr lang="en-US" sz="2400" dirty="0"/>
          </a:p>
          <a:p>
            <a:r>
              <a:rPr lang="en-US" sz="2400" u="sng" dirty="0"/>
              <a:t>Anika P and Aditi Prakash</a:t>
            </a:r>
          </a:p>
          <a:p>
            <a:r>
              <a:rPr lang="en-US" sz="2400" dirty="0"/>
              <a:t>Creating a easy-to-use and user-friendly Graphical User 				     Interface(GUI) to generate the required output and integrating 		     the CNN model with the GUI</a:t>
            </a:r>
          </a:p>
          <a:p>
            <a:endParaRPr lang="en-US" dirty="0"/>
          </a:p>
        </p:txBody>
      </p:sp>
      <p:sp>
        <p:nvSpPr>
          <p:cNvPr id="4" name="TextBox 3">
            <a:extLst>
              <a:ext uri="{FF2B5EF4-FFF2-40B4-BE49-F238E27FC236}">
                <a16:creationId xmlns:a16="http://schemas.microsoft.com/office/drawing/2014/main" id="{63AAC336-3393-A300-FDAD-3C0BE90A99A6}"/>
              </a:ext>
            </a:extLst>
          </p:cNvPr>
          <p:cNvSpPr txBox="1"/>
          <p:nvPr/>
        </p:nvSpPr>
        <p:spPr>
          <a:xfrm>
            <a:off x="1864659" y="277905"/>
            <a:ext cx="8901953" cy="646331"/>
          </a:xfrm>
          <a:prstGeom prst="rect">
            <a:avLst/>
          </a:prstGeom>
          <a:noFill/>
        </p:spPr>
        <p:txBody>
          <a:bodyPr wrap="square" rtlCol="0">
            <a:spAutoFit/>
          </a:bodyPr>
          <a:lstStyle/>
          <a:p>
            <a:pPr algn="ctr"/>
            <a:r>
              <a:rPr lang="en-US" sz="3600" dirty="0"/>
              <a:t>TEAM ROLES AND RESPONSIBILITIES</a:t>
            </a:r>
            <a:endParaRPr lang="en-IN" sz="3600" dirty="0"/>
          </a:p>
        </p:txBody>
      </p:sp>
    </p:spTree>
    <p:extLst>
      <p:ext uri="{BB962C8B-B14F-4D97-AF65-F5344CB8AC3E}">
        <p14:creationId xmlns:p14="http://schemas.microsoft.com/office/powerpoint/2010/main" val="1073249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AF595F-AA1F-F1B5-DDAD-9A9074D124A3}"/>
              </a:ext>
            </a:extLst>
          </p:cNvPr>
          <p:cNvSpPr txBox="1"/>
          <p:nvPr/>
        </p:nvSpPr>
        <p:spPr>
          <a:xfrm>
            <a:off x="2707341" y="259104"/>
            <a:ext cx="6299947" cy="646331"/>
          </a:xfrm>
          <a:prstGeom prst="rect">
            <a:avLst/>
          </a:prstGeom>
          <a:noFill/>
        </p:spPr>
        <p:txBody>
          <a:bodyPr wrap="square" rtlCol="0">
            <a:spAutoFit/>
          </a:bodyPr>
          <a:lstStyle/>
          <a:p>
            <a:pPr algn="ctr"/>
            <a:r>
              <a:rPr lang="en-US" sz="3600" dirty="0"/>
              <a:t>LIST OF MODULES</a:t>
            </a:r>
            <a:endParaRPr lang="en-IN" sz="3600" dirty="0"/>
          </a:p>
        </p:txBody>
      </p:sp>
      <p:sp>
        <p:nvSpPr>
          <p:cNvPr id="3" name="TextBox 2">
            <a:extLst>
              <a:ext uri="{FF2B5EF4-FFF2-40B4-BE49-F238E27FC236}">
                <a16:creationId xmlns:a16="http://schemas.microsoft.com/office/drawing/2014/main" id="{261BB4DA-9E17-E708-1E06-321C4F2B1892}"/>
              </a:ext>
            </a:extLst>
          </p:cNvPr>
          <p:cNvSpPr txBox="1"/>
          <p:nvPr/>
        </p:nvSpPr>
        <p:spPr>
          <a:xfrm>
            <a:off x="717176" y="1241716"/>
            <a:ext cx="6586817" cy="3323987"/>
          </a:xfrm>
          <a:prstGeom prst="rect">
            <a:avLst/>
          </a:prstGeom>
          <a:noFill/>
        </p:spPr>
        <p:txBody>
          <a:bodyPr wrap="square" rtlCol="0">
            <a:spAutoFit/>
          </a:bodyPr>
          <a:lstStyle/>
          <a:p>
            <a:r>
              <a:rPr lang="en-US" sz="2400" dirty="0"/>
              <a:t>BUILT-IN/ IMPORTED MODULES</a:t>
            </a:r>
            <a:r>
              <a:rPr lang="en-US" dirty="0"/>
              <a:t>:</a:t>
            </a:r>
          </a:p>
          <a:p>
            <a:endParaRPr lang="en-US" dirty="0"/>
          </a:p>
          <a:p>
            <a:pPr marL="285750" indent="-285750">
              <a:buFont typeface="Wingdings" panose="05000000000000000000" pitchFamily="2" charset="2"/>
              <a:buChar char="q"/>
            </a:pPr>
            <a:r>
              <a:rPr lang="en-US" sz="2400" dirty="0" err="1"/>
              <a:t>Tkinter</a:t>
            </a:r>
            <a:r>
              <a:rPr lang="en-US" sz="2400" dirty="0"/>
              <a:t>- Graphical User Interface</a:t>
            </a:r>
          </a:p>
          <a:p>
            <a:pPr marL="285750" indent="-285750">
              <a:buFont typeface="Wingdings" panose="05000000000000000000" pitchFamily="2" charset="2"/>
              <a:buChar char="q"/>
            </a:pPr>
            <a:r>
              <a:rPr lang="en-US" sz="2400" dirty="0"/>
              <a:t>OS- accessing image file paths</a:t>
            </a:r>
          </a:p>
          <a:p>
            <a:pPr marL="285750" indent="-285750">
              <a:buFont typeface="Wingdings" panose="05000000000000000000" pitchFamily="2" charset="2"/>
              <a:buChar char="q"/>
            </a:pPr>
            <a:r>
              <a:rPr lang="en-US" sz="2400" dirty="0"/>
              <a:t>PIL- image display and processing</a:t>
            </a:r>
          </a:p>
          <a:p>
            <a:pPr marL="285750" indent="-285750">
              <a:buFont typeface="Wingdings" panose="05000000000000000000" pitchFamily="2" charset="2"/>
              <a:buChar char="q"/>
            </a:pPr>
            <a:r>
              <a:rPr lang="en-US" sz="2400" dirty="0" err="1"/>
              <a:t>Keras</a:t>
            </a:r>
            <a:r>
              <a:rPr lang="en-US" sz="2400" dirty="0"/>
              <a:t>-  for building neural networks</a:t>
            </a:r>
          </a:p>
          <a:p>
            <a:pPr marL="285750" indent="-285750">
              <a:buFont typeface="Wingdings" panose="05000000000000000000" pitchFamily="2" charset="2"/>
              <a:buChar char="q"/>
            </a:pPr>
            <a:r>
              <a:rPr lang="en-US" sz="2400" dirty="0" err="1"/>
              <a:t>Tensorflow</a:t>
            </a:r>
            <a:r>
              <a:rPr lang="en-US" sz="2400" dirty="0"/>
              <a:t>- for building neural networks</a:t>
            </a:r>
          </a:p>
          <a:p>
            <a:pPr marL="285750" indent="-285750">
              <a:buFont typeface="Wingdings" panose="05000000000000000000" pitchFamily="2" charset="2"/>
              <a:buChar char="q"/>
            </a:pPr>
            <a:r>
              <a:rPr lang="en-US" sz="2400" dirty="0" err="1"/>
              <a:t>Numpy</a:t>
            </a:r>
            <a:r>
              <a:rPr lang="en-US" sz="2400" dirty="0"/>
              <a:t>- operations on arrays</a:t>
            </a:r>
          </a:p>
          <a:p>
            <a:pPr marL="285750" indent="-285750">
              <a:buFont typeface="Wingdings" panose="05000000000000000000" pitchFamily="2" charset="2"/>
              <a:buChar char="q"/>
            </a:pPr>
            <a:r>
              <a:rPr lang="en-US" sz="2400" dirty="0"/>
              <a:t>Open CV- image display and processing</a:t>
            </a:r>
          </a:p>
        </p:txBody>
      </p:sp>
      <p:sp>
        <p:nvSpPr>
          <p:cNvPr id="4" name="TextBox 3">
            <a:extLst>
              <a:ext uri="{FF2B5EF4-FFF2-40B4-BE49-F238E27FC236}">
                <a16:creationId xmlns:a16="http://schemas.microsoft.com/office/drawing/2014/main" id="{BC13A202-00BC-057C-66B9-A1FDCF980978}"/>
              </a:ext>
            </a:extLst>
          </p:cNvPr>
          <p:cNvSpPr txBox="1"/>
          <p:nvPr/>
        </p:nvSpPr>
        <p:spPr>
          <a:xfrm>
            <a:off x="7521388" y="1243584"/>
            <a:ext cx="6060141" cy="3323987"/>
          </a:xfrm>
          <a:prstGeom prst="rect">
            <a:avLst/>
          </a:prstGeom>
          <a:noFill/>
        </p:spPr>
        <p:txBody>
          <a:bodyPr wrap="square" rtlCol="0">
            <a:spAutoFit/>
          </a:bodyPr>
          <a:lstStyle/>
          <a:p>
            <a:r>
              <a:rPr lang="en-US" sz="2400" dirty="0"/>
              <a:t>USER DEFINED MODULES:</a:t>
            </a:r>
          </a:p>
          <a:p>
            <a:endParaRPr lang="en-US" sz="2400" dirty="0"/>
          </a:p>
          <a:p>
            <a:pPr marL="285750" indent="-285750">
              <a:buFont typeface="Wingdings" panose="05000000000000000000" pitchFamily="2" charset="2"/>
              <a:buChar char="q"/>
            </a:pPr>
            <a:r>
              <a:rPr lang="en-US" sz="2400" dirty="0"/>
              <a:t>CAPTCHA.py</a:t>
            </a:r>
          </a:p>
          <a:p>
            <a:pPr marL="285750" indent="-285750">
              <a:buFont typeface="Wingdings" panose="05000000000000000000" pitchFamily="2" charset="2"/>
              <a:buChar char="q"/>
            </a:pPr>
            <a:r>
              <a:rPr lang="en-US" sz="2400" dirty="0"/>
              <a:t>ReCAPTCHA.py</a:t>
            </a:r>
          </a:p>
          <a:p>
            <a:pPr marL="285750" indent="-285750">
              <a:buFont typeface="Wingdings" panose="05000000000000000000" pitchFamily="2" charset="2"/>
              <a:buChar char="q"/>
            </a:pPr>
            <a:r>
              <a:rPr lang="en-US" sz="2400" dirty="0"/>
              <a:t>gui.py</a:t>
            </a:r>
          </a:p>
          <a:p>
            <a:pPr marL="285750" indent="-285750">
              <a:buFont typeface="Wingdings" panose="05000000000000000000" pitchFamily="2" charset="2"/>
              <a:buChar char="q"/>
            </a:pPr>
            <a:r>
              <a:rPr lang="en-US" sz="2400" dirty="0" err="1"/>
              <a:t>Open_new_window</a:t>
            </a:r>
            <a:endParaRPr lang="en-US" sz="2400" dirty="0"/>
          </a:p>
          <a:p>
            <a:pPr marL="285750" indent="-285750">
              <a:buFont typeface="Wingdings" panose="05000000000000000000" pitchFamily="2" charset="2"/>
              <a:buChar char="q"/>
            </a:pPr>
            <a:r>
              <a:rPr lang="en-US" sz="2400" dirty="0"/>
              <a:t>Open_new_window2</a:t>
            </a:r>
          </a:p>
          <a:p>
            <a:pPr marL="285750" indent="-285750">
              <a:buFont typeface="Wingdings" panose="05000000000000000000" pitchFamily="2" charset="2"/>
              <a:buChar char="q"/>
            </a:pPr>
            <a:r>
              <a:rPr lang="en-US" sz="2400" dirty="0" err="1"/>
              <a:t>submitpath</a:t>
            </a:r>
            <a:endParaRPr lang="en-US" sz="2400" dirty="0"/>
          </a:p>
          <a:p>
            <a:pPr marL="285750" indent="-285750">
              <a:buFont typeface="Wingdings" panose="05000000000000000000" pitchFamily="2" charset="2"/>
              <a:buChar char="q"/>
            </a:pPr>
            <a:endParaRPr lang="en-IN" dirty="0"/>
          </a:p>
        </p:txBody>
      </p:sp>
      <p:sp>
        <p:nvSpPr>
          <p:cNvPr id="6" name="TextBox 5">
            <a:extLst>
              <a:ext uri="{FF2B5EF4-FFF2-40B4-BE49-F238E27FC236}">
                <a16:creationId xmlns:a16="http://schemas.microsoft.com/office/drawing/2014/main" id="{1B56434F-2348-0BCB-07A9-3AF8C4870F1A}"/>
              </a:ext>
            </a:extLst>
          </p:cNvPr>
          <p:cNvSpPr txBox="1"/>
          <p:nvPr/>
        </p:nvSpPr>
        <p:spPr>
          <a:xfrm>
            <a:off x="717176" y="4844570"/>
            <a:ext cx="10757648" cy="1754326"/>
          </a:xfrm>
          <a:prstGeom prst="rect">
            <a:avLst/>
          </a:prstGeom>
          <a:noFill/>
        </p:spPr>
        <p:txBody>
          <a:bodyPr wrap="square">
            <a:spAutoFit/>
          </a:bodyPr>
          <a:lstStyle/>
          <a:p>
            <a:r>
              <a:rPr lang="en-US" sz="1800" dirty="0"/>
              <a:t>ReCAPTCHA model training: </a:t>
            </a:r>
            <a:r>
              <a:rPr lang="en-US" sz="1800" dirty="0">
                <a:hlinkClick r:id="rId2"/>
              </a:rPr>
              <a:t>https://colab.research.google.com/drive/14TbNGsdXFORKJPjS7x6qGp67ga4wK3DZ#scrollTo=L10J-pGBTB8W</a:t>
            </a:r>
            <a:endParaRPr lang="en-US" sz="1800" dirty="0"/>
          </a:p>
          <a:p>
            <a:r>
              <a:rPr lang="en-US" sz="1800" dirty="0"/>
              <a:t>CAPTCHA model training:</a:t>
            </a:r>
          </a:p>
          <a:p>
            <a:r>
              <a:rPr lang="en-IN" sz="1800" dirty="0">
                <a:hlinkClick r:id="rId3"/>
              </a:rPr>
              <a:t>https://colab.research.google.com/drive/1TKskkH0APSeXiOH9B9V4kCgMxzhRFySD#scrollTo=WtNjcuZiIezj</a:t>
            </a:r>
            <a:endParaRPr lang="en-US" sz="1800" dirty="0"/>
          </a:p>
        </p:txBody>
      </p:sp>
    </p:spTree>
    <p:extLst>
      <p:ext uri="{BB962C8B-B14F-4D97-AF65-F5344CB8AC3E}">
        <p14:creationId xmlns:p14="http://schemas.microsoft.com/office/powerpoint/2010/main" val="2008990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3A14-9BCD-1425-F57A-991108DEFEA8}"/>
              </a:ext>
            </a:extLst>
          </p:cNvPr>
          <p:cNvSpPr>
            <a:spLocks noGrp="1"/>
          </p:cNvSpPr>
          <p:nvPr>
            <p:ph type="title"/>
          </p:nvPr>
        </p:nvSpPr>
        <p:spPr>
          <a:xfrm>
            <a:off x="919119" y="0"/>
            <a:ext cx="10353761" cy="1326321"/>
          </a:xfrm>
        </p:spPr>
        <p:txBody>
          <a:bodyPr>
            <a:normAutofit/>
          </a:bodyPr>
          <a:lstStyle/>
          <a:p>
            <a:r>
              <a:rPr lang="en-US" sz="3600" b="0" dirty="0">
                <a:latin typeface="Rockwell (Body)"/>
              </a:rPr>
              <a:t>RESULTS AND DISCUSSION</a:t>
            </a:r>
            <a:endParaRPr lang="en-IN" sz="3600" b="0" dirty="0">
              <a:latin typeface="Rockwell (Body)"/>
            </a:endParaRPr>
          </a:p>
        </p:txBody>
      </p:sp>
      <p:pic>
        <p:nvPicPr>
          <p:cNvPr id="4" name="Picture 3">
            <a:extLst>
              <a:ext uri="{FF2B5EF4-FFF2-40B4-BE49-F238E27FC236}">
                <a16:creationId xmlns:a16="http://schemas.microsoft.com/office/drawing/2014/main" id="{4EE8BADA-F5BD-45ED-D7CB-002FF90E10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858" y="1048097"/>
            <a:ext cx="4245822" cy="2230964"/>
          </a:xfrm>
          <a:prstGeom prst="rect">
            <a:avLst/>
          </a:prstGeom>
        </p:spPr>
      </p:pic>
      <p:pic>
        <p:nvPicPr>
          <p:cNvPr id="6" name="Picture 5">
            <a:extLst>
              <a:ext uri="{FF2B5EF4-FFF2-40B4-BE49-F238E27FC236}">
                <a16:creationId xmlns:a16="http://schemas.microsoft.com/office/drawing/2014/main" id="{109A2803-C00D-61BA-C509-4F166F967C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858" y="3781809"/>
            <a:ext cx="2876073" cy="2641073"/>
          </a:xfrm>
          <a:prstGeom prst="rect">
            <a:avLst/>
          </a:prstGeom>
        </p:spPr>
      </p:pic>
      <p:pic>
        <p:nvPicPr>
          <p:cNvPr id="8" name="Picture 7">
            <a:extLst>
              <a:ext uri="{FF2B5EF4-FFF2-40B4-BE49-F238E27FC236}">
                <a16:creationId xmlns:a16="http://schemas.microsoft.com/office/drawing/2014/main" id="{3D481616-A15C-C5E9-4C27-F945274FAD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7552" y="1048097"/>
            <a:ext cx="3453730" cy="2197127"/>
          </a:xfrm>
          <a:prstGeom prst="rect">
            <a:avLst/>
          </a:prstGeom>
        </p:spPr>
      </p:pic>
      <p:pic>
        <p:nvPicPr>
          <p:cNvPr id="10" name="Picture 9">
            <a:extLst>
              <a:ext uri="{FF2B5EF4-FFF2-40B4-BE49-F238E27FC236}">
                <a16:creationId xmlns:a16="http://schemas.microsoft.com/office/drawing/2014/main" id="{B8E41476-B2A5-6EC6-F84C-C32EA7EDA0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20154" y="1210746"/>
            <a:ext cx="2113895" cy="4965426"/>
          </a:xfrm>
          <a:prstGeom prst="rect">
            <a:avLst/>
          </a:prstGeom>
        </p:spPr>
      </p:pic>
      <p:pic>
        <p:nvPicPr>
          <p:cNvPr id="12" name="Picture 11">
            <a:extLst>
              <a:ext uri="{FF2B5EF4-FFF2-40B4-BE49-F238E27FC236}">
                <a16:creationId xmlns:a16="http://schemas.microsoft.com/office/drawing/2014/main" id="{C4099B87-BD58-CCFE-327F-C44E756E90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4059" y="4125197"/>
            <a:ext cx="3374648" cy="2105870"/>
          </a:xfrm>
          <a:prstGeom prst="rect">
            <a:avLst/>
          </a:prstGeom>
        </p:spPr>
      </p:pic>
      <p:pic>
        <p:nvPicPr>
          <p:cNvPr id="14" name="Picture 13">
            <a:extLst>
              <a:ext uri="{FF2B5EF4-FFF2-40B4-BE49-F238E27FC236}">
                <a16:creationId xmlns:a16="http://schemas.microsoft.com/office/drawing/2014/main" id="{5E03FBE0-BE12-E950-311D-C5E5316E75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02593" y="4293321"/>
            <a:ext cx="1430171" cy="1785573"/>
          </a:xfrm>
          <a:prstGeom prst="rect">
            <a:avLst/>
          </a:prstGeom>
        </p:spPr>
      </p:pic>
      <p:sp>
        <p:nvSpPr>
          <p:cNvPr id="17" name="Arrow: Down 16">
            <a:extLst>
              <a:ext uri="{FF2B5EF4-FFF2-40B4-BE49-F238E27FC236}">
                <a16:creationId xmlns:a16="http://schemas.microsoft.com/office/drawing/2014/main" id="{980BDDF9-E0C6-AE21-4E37-596E7BEE6AE2}"/>
              </a:ext>
            </a:extLst>
          </p:cNvPr>
          <p:cNvSpPr/>
          <p:nvPr/>
        </p:nvSpPr>
        <p:spPr>
          <a:xfrm>
            <a:off x="1920894" y="3352800"/>
            <a:ext cx="392000" cy="340659"/>
          </a:xfrm>
          <a:prstGeom prst="down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Down 18">
            <a:extLst>
              <a:ext uri="{FF2B5EF4-FFF2-40B4-BE49-F238E27FC236}">
                <a16:creationId xmlns:a16="http://schemas.microsoft.com/office/drawing/2014/main" id="{7E7BEF9E-36B7-E6BD-268F-5D08B1E7A324}"/>
              </a:ext>
            </a:extLst>
          </p:cNvPr>
          <p:cNvSpPr/>
          <p:nvPr/>
        </p:nvSpPr>
        <p:spPr>
          <a:xfrm rot="16200000">
            <a:off x="3579232" y="4888279"/>
            <a:ext cx="392000" cy="428131"/>
          </a:xfrm>
          <a:prstGeom prst="down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Down 19">
            <a:extLst>
              <a:ext uri="{FF2B5EF4-FFF2-40B4-BE49-F238E27FC236}">
                <a16:creationId xmlns:a16="http://schemas.microsoft.com/office/drawing/2014/main" id="{1579DD7A-3752-E7DA-DE87-C5816F273BD0}"/>
              </a:ext>
            </a:extLst>
          </p:cNvPr>
          <p:cNvSpPr/>
          <p:nvPr/>
        </p:nvSpPr>
        <p:spPr>
          <a:xfrm rot="14700494">
            <a:off x="4282842" y="2697245"/>
            <a:ext cx="392000" cy="1978318"/>
          </a:xfrm>
          <a:prstGeom prst="down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Down 20">
            <a:extLst>
              <a:ext uri="{FF2B5EF4-FFF2-40B4-BE49-F238E27FC236}">
                <a16:creationId xmlns:a16="http://schemas.microsoft.com/office/drawing/2014/main" id="{067BCA47-15A9-75AA-4E9E-D152D222E028}"/>
              </a:ext>
            </a:extLst>
          </p:cNvPr>
          <p:cNvSpPr/>
          <p:nvPr/>
        </p:nvSpPr>
        <p:spPr>
          <a:xfrm rot="16200000">
            <a:off x="9234213" y="1994519"/>
            <a:ext cx="392000" cy="428131"/>
          </a:xfrm>
          <a:prstGeom prst="down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Down 21">
            <a:extLst>
              <a:ext uri="{FF2B5EF4-FFF2-40B4-BE49-F238E27FC236}">
                <a16:creationId xmlns:a16="http://schemas.microsoft.com/office/drawing/2014/main" id="{8116542F-E229-6E1C-13C7-F72ADB6D5EC7}"/>
              </a:ext>
            </a:extLst>
          </p:cNvPr>
          <p:cNvSpPr/>
          <p:nvPr/>
        </p:nvSpPr>
        <p:spPr>
          <a:xfrm rot="16200000">
            <a:off x="7581812" y="4973284"/>
            <a:ext cx="316214" cy="333911"/>
          </a:xfrm>
          <a:prstGeom prst="down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14315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2133C-2185-9A2E-A5AB-E8004AAACBCE}"/>
              </a:ext>
            </a:extLst>
          </p:cNvPr>
          <p:cNvSpPr>
            <a:spLocks noGrp="1"/>
          </p:cNvSpPr>
          <p:nvPr>
            <p:ph type="title"/>
          </p:nvPr>
        </p:nvSpPr>
        <p:spPr>
          <a:xfrm>
            <a:off x="806219" y="89647"/>
            <a:ext cx="10353761" cy="1326321"/>
          </a:xfrm>
        </p:spPr>
        <p:txBody>
          <a:bodyPr>
            <a:normAutofit/>
          </a:bodyPr>
          <a:lstStyle/>
          <a:p>
            <a:r>
              <a:rPr lang="en-US" sz="3600" b="0" dirty="0">
                <a:latin typeface="Rockwell (Body)"/>
              </a:rPr>
              <a:t>Learning from this project</a:t>
            </a:r>
            <a:endParaRPr lang="en-IN" sz="3600" b="0" dirty="0">
              <a:latin typeface="Rockwell (Body)"/>
            </a:endParaRPr>
          </a:p>
        </p:txBody>
      </p:sp>
      <p:sp>
        <p:nvSpPr>
          <p:cNvPr id="3" name="Content Placeholder 2">
            <a:extLst>
              <a:ext uri="{FF2B5EF4-FFF2-40B4-BE49-F238E27FC236}">
                <a16:creationId xmlns:a16="http://schemas.microsoft.com/office/drawing/2014/main" id="{D3A4748D-2D17-BE14-EE39-B6A3B7270AD0}"/>
              </a:ext>
            </a:extLst>
          </p:cNvPr>
          <p:cNvSpPr>
            <a:spLocks noGrp="1"/>
          </p:cNvSpPr>
          <p:nvPr>
            <p:ph idx="1"/>
          </p:nvPr>
        </p:nvSpPr>
        <p:spPr>
          <a:xfrm>
            <a:off x="913795" y="1730188"/>
            <a:ext cx="10353762" cy="4365812"/>
          </a:xfrm>
        </p:spPr>
        <p:txBody>
          <a:bodyPr>
            <a:normAutofit fontScale="77500" lnSpcReduction="20000"/>
          </a:bodyPr>
          <a:lstStyle/>
          <a:p>
            <a:r>
              <a:rPr lang="en-US" sz="3100" dirty="0"/>
              <a:t>We learnt how to divide responsibilities within the team and work together as a team to fulfill the project and bring out the best possible results.</a:t>
            </a:r>
          </a:p>
          <a:p>
            <a:r>
              <a:rPr lang="en-US" sz="3100" dirty="0"/>
              <a:t>We learnt how reinforcement learning works and how it is implemented in Artificial Intelligence(AI) and Machine Learning(ML).</a:t>
            </a:r>
          </a:p>
          <a:p>
            <a:r>
              <a:rPr lang="en-US" sz="3100" dirty="0"/>
              <a:t>We understood the applications of Neural Networks in decoding CAPTCHAs.</a:t>
            </a:r>
          </a:p>
          <a:p>
            <a:r>
              <a:rPr lang="en-US" sz="3100" dirty="0"/>
              <a:t>We understood how to build and integrate user-friendly GUI.</a:t>
            </a:r>
          </a:p>
          <a:p>
            <a:r>
              <a:rPr lang="en-US" sz="3100" dirty="0"/>
              <a:t>We learnt how to build a project which showcased the ideas we had in our mind.</a:t>
            </a:r>
          </a:p>
          <a:p>
            <a:endParaRPr lang="en-US" dirty="0"/>
          </a:p>
          <a:p>
            <a:endParaRPr lang="en-IN" dirty="0"/>
          </a:p>
        </p:txBody>
      </p:sp>
    </p:spTree>
    <p:extLst>
      <p:ext uri="{BB962C8B-B14F-4D97-AF65-F5344CB8AC3E}">
        <p14:creationId xmlns:p14="http://schemas.microsoft.com/office/powerpoint/2010/main" val="3393384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7CF6-6F6B-22E1-5A7E-6FA8C8156C77}"/>
              </a:ext>
            </a:extLst>
          </p:cNvPr>
          <p:cNvSpPr>
            <a:spLocks noGrp="1"/>
          </p:cNvSpPr>
          <p:nvPr>
            <p:ph type="title"/>
          </p:nvPr>
        </p:nvSpPr>
        <p:spPr>
          <a:xfrm>
            <a:off x="913795" y="62753"/>
            <a:ext cx="10353761" cy="1326321"/>
          </a:xfrm>
        </p:spPr>
        <p:txBody>
          <a:bodyPr>
            <a:normAutofit/>
          </a:bodyPr>
          <a:lstStyle/>
          <a:p>
            <a:r>
              <a:rPr lang="en-US" sz="3600" b="0" dirty="0">
                <a:latin typeface="Rockwell (Body)"/>
              </a:rPr>
              <a:t>conclusion</a:t>
            </a:r>
            <a:endParaRPr lang="en-IN" sz="3600" b="0" dirty="0">
              <a:latin typeface="Rockwell (Body)"/>
            </a:endParaRPr>
          </a:p>
        </p:txBody>
      </p:sp>
      <p:sp>
        <p:nvSpPr>
          <p:cNvPr id="3" name="Content Placeholder 2">
            <a:extLst>
              <a:ext uri="{FF2B5EF4-FFF2-40B4-BE49-F238E27FC236}">
                <a16:creationId xmlns:a16="http://schemas.microsoft.com/office/drawing/2014/main" id="{2ACB6237-74CC-F747-78BB-339B891A47FB}"/>
              </a:ext>
            </a:extLst>
          </p:cNvPr>
          <p:cNvSpPr>
            <a:spLocks noGrp="1"/>
          </p:cNvSpPr>
          <p:nvPr>
            <p:ph idx="1"/>
          </p:nvPr>
        </p:nvSpPr>
        <p:spPr>
          <a:xfrm>
            <a:off x="913794" y="1719547"/>
            <a:ext cx="10353762" cy="3695136"/>
          </a:xfrm>
        </p:spPr>
        <p:txBody>
          <a:bodyPr>
            <a:normAutofit/>
          </a:bodyPr>
          <a:lstStyle/>
          <a:p>
            <a:r>
              <a:rPr lang="en-US" sz="2400" dirty="0"/>
              <a:t>All of us understood the importance of team work in completing a project and also diving the work load among us. We realized that we can also build projects that work as solutions to various real-time problems and a basic knowledge of coding is enough for it.</a:t>
            </a:r>
            <a:r>
              <a:rPr lang="en-IN" sz="2400" dirty="0"/>
              <a:t> Our project will help those people who are dyslexic or have some kind of disability due to which they cannot decode the CAPTCHA on their own. Our project has further scope of improvement in other areas as well.</a:t>
            </a:r>
            <a:endParaRPr lang="en-US" sz="2400" dirty="0"/>
          </a:p>
        </p:txBody>
      </p:sp>
    </p:spTree>
    <p:extLst>
      <p:ext uri="{BB962C8B-B14F-4D97-AF65-F5344CB8AC3E}">
        <p14:creationId xmlns:p14="http://schemas.microsoft.com/office/powerpoint/2010/main" val="1870713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E48C0-293E-F2B9-85C3-C050A9A3A80C}"/>
              </a:ext>
            </a:extLst>
          </p:cNvPr>
          <p:cNvSpPr>
            <a:spLocks noGrp="1"/>
          </p:cNvSpPr>
          <p:nvPr>
            <p:ph type="title"/>
          </p:nvPr>
        </p:nvSpPr>
        <p:spPr>
          <a:xfrm>
            <a:off x="913794" y="0"/>
            <a:ext cx="10353761" cy="1326321"/>
          </a:xfrm>
        </p:spPr>
        <p:txBody>
          <a:bodyPr>
            <a:normAutofit/>
          </a:bodyPr>
          <a:lstStyle/>
          <a:p>
            <a:r>
              <a:rPr lang="en-US" sz="3600" b="0" dirty="0">
                <a:latin typeface="Rockwell (Body)"/>
              </a:rPr>
              <a:t>Future work</a:t>
            </a:r>
            <a:endParaRPr lang="en-IN" sz="3600" b="0" dirty="0">
              <a:latin typeface="Rockwell (Body)"/>
            </a:endParaRPr>
          </a:p>
        </p:txBody>
      </p:sp>
      <p:sp>
        <p:nvSpPr>
          <p:cNvPr id="3" name="Content Placeholder 2">
            <a:extLst>
              <a:ext uri="{FF2B5EF4-FFF2-40B4-BE49-F238E27FC236}">
                <a16:creationId xmlns:a16="http://schemas.microsoft.com/office/drawing/2014/main" id="{72A5197C-C425-D7B4-DD6A-5FF9F0AEDC5B}"/>
              </a:ext>
            </a:extLst>
          </p:cNvPr>
          <p:cNvSpPr>
            <a:spLocks noGrp="1"/>
          </p:cNvSpPr>
          <p:nvPr>
            <p:ph idx="1"/>
          </p:nvPr>
        </p:nvSpPr>
        <p:spPr>
          <a:xfrm>
            <a:off x="913793" y="1581431"/>
            <a:ext cx="10353762" cy="4496640"/>
          </a:xfrm>
        </p:spPr>
        <p:txBody>
          <a:bodyPr>
            <a:normAutofit fontScale="92500" lnSpcReduction="10000"/>
          </a:bodyPr>
          <a:lstStyle/>
          <a:p>
            <a:r>
              <a:rPr lang="en-US" sz="2400" dirty="0"/>
              <a:t>We learnt how to plan and go about building a project and we can use this knowledge to further build many other complex projects in the mere future. </a:t>
            </a:r>
          </a:p>
          <a:p>
            <a:r>
              <a:rPr lang="en-US" sz="2400" dirty="0"/>
              <a:t>Currently we are able to decode alphanumeric and image- based CAPTCHA. </a:t>
            </a:r>
            <a:r>
              <a:rPr lang="en-IN" sz="2400" dirty="0"/>
              <a:t>The project can be further enhanced to be able to decode other various kind of CAPTCHAs.</a:t>
            </a:r>
          </a:p>
          <a:p>
            <a:r>
              <a:rPr lang="en-IN" sz="2600" dirty="0"/>
              <a:t>Alphanumeric- limited to 5 character CAPTCHA</a:t>
            </a:r>
            <a:r>
              <a:rPr lang="en-IN" sz="2400" dirty="0"/>
              <a:t>s</a:t>
            </a:r>
          </a:p>
          <a:p>
            <a:r>
              <a:rPr lang="en-IN" sz="2600" dirty="0"/>
              <a:t>Image reCAPTCHA – can currently classify only into 5 classes- bus, car, traffic light, bridge and bicycle</a:t>
            </a:r>
            <a:r>
              <a:rPr lang="en-IN" sz="2200" dirty="0"/>
              <a:t>.</a:t>
            </a:r>
          </a:p>
          <a:p>
            <a:r>
              <a:rPr lang="en-IN" sz="2400" dirty="0"/>
              <a:t>The GUI also can be further enhanced to give the user an even more friendly experience.</a:t>
            </a:r>
          </a:p>
          <a:p>
            <a:pPr marL="0" indent="0">
              <a:buNone/>
            </a:pPr>
            <a:endParaRPr lang="en-US" dirty="0"/>
          </a:p>
        </p:txBody>
      </p:sp>
    </p:spTree>
    <p:extLst>
      <p:ext uri="{BB962C8B-B14F-4D97-AF65-F5344CB8AC3E}">
        <p14:creationId xmlns:p14="http://schemas.microsoft.com/office/powerpoint/2010/main" val="38918644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338</TotalTime>
  <Words>670</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Rockwell</vt:lpstr>
      <vt:lpstr>Rockwell (Body)</vt:lpstr>
      <vt:lpstr>Wingdings</vt:lpstr>
      <vt:lpstr>Damask</vt:lpstr>
      <vt:lpstr> Python for computational problem solving (ue23cs151a) mini project semester-1 ‘cracking CAPTCHA’</vt:lpstr>
      <vt:lpstr>CAPTCHA</vt:lpstr>
      <vt:lpstr>Problem statement</vt:lpstr>
      <vt:lpstr>PowerPoint Presentation</vt:lpstr>
      <vt:lpstr>PowerPoint Presentation</vt:lpstr>
      <vt:lpstr>RESULTS AND DISCUSSION</vt:lpstr>
      <vt:lpstr>Learning from this project</vt:lpstr>
      <vt:lpstr>conclusion</vt:lpstr>
      <vt:lpstr>Future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Python for computational problem solving (ue23cs151a) mini project semester-1 ‘cracking captcha’</dc:title>
  <dc:creator>Ankita Muni</dc:creator>
  <cp:lastModifiedBy>Ankita Anand</cp:lastModifiedBy>
  <cp:revision>3</cp:revision>
  <dcterms:created xsi:type="dcterms:W3CDTF">2023-12-17T04:04:55Z</dcterms:created>
  <dcterms:modified xsi:type="dcterms:W3CDTF">2023-12-18T09:56:06Z</dcterms:modified>
</cp:coreProperties>
</file>