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3" r:id="rId12"/>
    <p:sldId id="267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5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7FF1F-0E55-4622-99CA-4F403DDCED3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6BE83B-5CF1-40A5-A5FE-0399BF77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6" y="274320"/>
            <a:ext cx="9040087" cy="2325189"/>
          </a:xfrm>
        </p:spPr>
        <p:txBody>
          <a:bodyPr/>
          <a:lstStyle/>
          <a:p>
            <a:r>
              <a:rPr lang="en-US" sz="20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Project name</a:t>
            </a:r>
            <a:br>
              <a:rPr lang="en-US" sz="20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PILL REMINDER</a:t>
            </a:r>
            <a:b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Evaluation Phase 1: Prototype Explanation</a:t>
            </a:r>
            <a:endParaRPr lang="en-US" sz="1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920" y="3579223"/>
            <a:ext cx="4911633" cy="205957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Ankita</a:t>
            </a:r>
            <a:r>
              <a:rPr lang="en-US" dirty="0" smtClean="0">
                <a:solidFill>
                  <a:srgbClr val="FFFF00"/>
                </a:solidFill>
              </a:rPr>
              <a:t> Asthana    (18mca8032)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Gudia</a:t>
            </a:r>
            <a:r>
              <a:rPr lang="en-US" dirty="0" smtClean="0">
                <a:solidFill>
                  <a:srgbClr val="FFFF00"/>
                </a:solidFill>
              </a:rPr>
              <a:t>                       (18mca8039)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Bhumika</a:t>
            </a:r>
            <a:r>
              <a:rPr lang="en-US" dirty="0" smtClean="0">
                <a:solidFill>
                  <a:srgbClr val="FFFF00"/>
                </a:solidFill>
              </a:rPr>
              <a:t> Shrestha (17bca1470))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Saugat</a:t>
            </a:r>
            <a:r>
              <a:rPr lang="en-US" dirty="0" smtClean="0">
                <a:solidFill>
                  <a:srgbClr val="FFFF00"/>
                </a:solidFill>
              </a:rPr>
              <a:t>                     (17bca1274)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Garvit</a:t>
            </a:r>
            <a:r>
              <a:rPr lang="en-US" dirty="0" smtClean="0">
                <a:solidFill>
                  <a:srgbClr val="FFFF00"/>
                </a:solidFill>
              </a:rPr>
              <a:t>                       (18bsc1060)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829" y="3814354"/>
            <a:ext cx="523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Weekly report according to medicines intake on time 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821" t="9146" r="47692" b="6068"/>
          <a:stretch/>
        </p:blipFill>
        <p:spPr>
          <a:xfrm>
            <a:off x="8677849" y="1600200"/>
            <a:ext cx="2674869" cy="52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/>
              <a:t>date and time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 rotWithShape="1">
          <a:blip r:embed="rId2"/>
          <a:srcRect l="26763" t="11403" r="46796" b="7640"/>
          <a:stretch/>
        </p:blipFill>
        <p:spPr bwMode="auto">
          <a:xfrm>
            <a:off x="7802879" y="2344540"/>
            <a:ext cx="2542903" cy="425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Left Arrow 5"/>
          <p:cNvSpPr/>
          <p:nvPr/>
        </p:nvSpPr>
        <p:spPr>
          <a:xfrm rot="10800000">
            <a:off x="4859382" y="4075610"/>
            <a:ext cx="565109" cy="4138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630" t="9176" r="47432" b="6780"/>
          <a:stretch/>
        </p:blipFill>
        <p:spPr>
          <a:xfrm>
            <a:off x="919162" y="2344540"/>
            <a:ext cx="2189798" cy="43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206" y="3579223"/>
            <a:ext cx="624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Popup appear when user click on close button.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30" t="9977" r="47883" b="5711"/>
          <a:stretch/>
        </p:blipFill>
        <p:spPr>
          <a:xfrm>
            <a:off x="9034273" y="1643813"/>
            <a:ext cx="2487168" cy="50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0800000">
            <a:off x="5552746" y="3990301"/>
            <a:ext cx="512857" cy="400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42" t="9710" r="46410" b="4639"/>
          <a:stretch/>
        </p:blipFill>
        <p:spPr>
          <a:xfrm>
            <a:off x="8174736" y="2232876"/>
            <a:ext cx="2322577" cy="442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500" t="10140" r="46941" b="5852"/>
          <a:stretch/>
        </p:blipFill>
        <p:spPr>
          <a:xfrm>
            <a:off x="1264920" y="2253808"/>
            <a:ext cx="2313433" cy="42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care you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9" t="16669" r="49088" b="10260"/>
          <a:stretch/>
        </p:blipFill>
        <p:spPr>
          <a:xfrm>
            <a:off x="8586216" y="1641102"/>
            <a:ext cx="2692607" cy="4933434"/>
          </a:xfrm>
        </p:spPr>
      </p:pic>
      <p:sp>
        <p:nvSpPr>
          <p:cNvPr id="3" name="TextBox 2"/>
          <p:cNvSpPr txBox="1"/>
          <p:nvPr/>
        </p:nvSpPr>
        <p:spPr>
          <a:xfrm>
            <a:off x="746760" y="338328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concern for you that’s  why we care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0708" y="3292817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59635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2126"/>
            <a:ext cx="8825659" cy="3707674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Splash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Forgot Password</a:t>
            </a:r>
          </a:p>
          <a:p>
            <a:r>
              <a:rPr lang="en-US" dirty="0" smtClean="0"/>
              <a:t>Create new Account</a:t>
            </a:r>
          </a:p>
          <a:p>
            <a:r>
              <a:rPr lang="en-US" dirty="0" smtClean="0"/>
              <a:t>Dashboard</a:t>
            </a:r>
          </a:p>
          <a:p>
            <a:r>
              <a:rPr lang="en-US" dirty="0" smtClean="0"/>
              <a:t>MedProfile</a:t>
            </a:r>
          </a:p>
          <a:p>
            <a:r>
              <a:rPr lang="en-US" dirty="0" smtClean="0"/>
              <a:t>Weekly Report</a:t>
            </a:r>
          </a:p>
          <a:p>
            <a:r>
              <a:rPr lang="en-US" dirty="0" smtClean="0"/>
              <a:t>Set date and time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Notification </a:t>
            </a:r>
          </a:p>
          <a:p>
            <a:r>
              <a:rPr lang="en-US" dirty="0" smtClean="0"/>
              <a:t>Weekly Report</a:t>
            </a:r>
          </a:p>
        </p:txBody>
      </p:sp>
    </p:spTree>
    <p:extLst>
      <p:ext uri="{BB962C8B-B14F-4D97-AF65-F5344CB8AC3E}">
        <p14:creationId xmlns:p14="http://schemas.microsoft.com/office/powerpoint/2010/main" val="31354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52206"/>
            <a:ext cx="8825659" cy="3067594"/>
          </a:xfrm>
        </p:spPr>
        <p:txBody>
          <a:bodyPr/>
          <a:lstStyle/>
          <a:p>
            <a:r>
              <a:rPr lang="en-US" dirty="0" smtClean="0"/>
              <a:t>Pill reminder is a an android based application.</a:t>
            </a:r>
          </a:p>
          <a:p>
            <a:r>
              <a:rPr lang="en-US" dirty="0" smtClean="0"/>
              <a:t>It helps you to keep tract of you medicines intake by providing weekly report.</a:t>
            </a:r>
          </a:p>
          <a:p>
            <a:r>
              <a:rPr lang="en-US" dirty="0" smtClean="0"/>
              <a:t>It will reduce time.</a:t>
            </a:r>
          </a:p>
          <a:p>
            <a:r>
              <a:rPr lang="en-US" dirty="0" smtClean="0"/>
              <a:t>The time is set by the user and according to that the notification appears.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834" y="4244867"/>
            <a:ext cx="6126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very First page which occur when user click on “Pillminder” application icon . After 5 sec it will automatically switch into Login Page.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75" t="9978" r="46980" b="6245"/>
          <a:stretch/>
        </p:blipFill>
        <p:spPr>
          <a:xfrm>
            <a:off x="8796528" y="1678032"/>
            <a:ext cx="2587717" cy="4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703" y="4062549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 Existing User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27" t="9441" r="46829" b="6246"/>
          <a:stretch/>
        </p:blipFill>
        <p:spPr>
          <a:xfrm>
            <a:off x="8284465" y="1519260"/>
            <a:ext cx="2697480" cy="50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954" y="3409406"/>
            <a:ext cx="696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password link send on user g-mail account or mobile number.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79" t="8907" r="46980" b="5978"/>
          <a:stretch/>
        </p:blipFill>
        <p:spPr>
          <a:xfrm>
            <a:off x="8897113" y="1486892"/>
            <a:ext cx="2633472" cy="51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Account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87" t="12502" r="48981" b="7965"/>
          <a:stretch/>
        </p:blipFill>
        <p:spPr>
          <a:xfrm>
            <a:off x="8791303" y="1327150"/>
            <a:ext cx="2782389" cy="5309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4" y="3782308"/>
            <a:ext cx="61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user Registration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02" t="14031" r="48981" b="7202"/>
          <a:stretch/>
        </p:blipFill>
        <p:spPr>
          <a:xfrm>
            <a:off x="1432194" y="2233749"/>
            <a:ext cx="2421349" cy="4624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257" t="15384" r="49090" b="6960"/>
          <a:stretch/>
        </p:blipFill>
        <p:spPr>
          <a:xfrm>
            <a:off x="4728632" y="2351314"/>
            <a:ext cx="2338375" cy="450668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27802" t="14031" r="48981" b="7202"/>
          <a:stretch/>
        </p:blipFill>
        <p:spPr>
          <a:xfrm>
            <a:off x="8050709" y="2233748"/>
            <a:ext cx="2421349" cy="462425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0800000">
            <a:off x="4090862" y="4325870"/>
            <a:ext cx="509063" cy="440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298827" y="4325871"/>
            <a:ext cx="509063" cy="440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MedProfile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698" y="4681299"/>
            <a:ext cx="676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MedProfile of the user which contains medicines name , medicine doses , date and time along with weekly report in form of graph.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31" t="9442" r="47733" b="5977"/>
          <a:stretch/>
        </p:blipFill>
        <p:spPr>
          <a:xfrm>
            <a:off x="9015985" y="1590116"/>
            <a:ext cx="2386584" cy="48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210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Devanagari</vt:lpstr>
      <vt:lpstr>Adobe Hebrew</vt:lpstr>
      <vt:lpstr>Arial</vt:lpstr>
      <vt:lpstr>Century Gothic</vt:lpstr>
      <vt:lpstr>Wingdings 3</vt:lpstr>
      <vt:lpstr>Ion Boardroom</vt:lpstr>
      <vt:lpstr> Project name PILL REMINDER Evaluation Phase 1: Prototype Explanation</vt:lpstr>
      <vt:lpstr>Content</vt:lpstr>
      <vt:lpstr>Introduction</vt:lpstr>
      <vt:lpstr>Splash</vt:lpstr>
      <vt:lpstr>Login</vt:lpstr>
      <vt:lpstr>Forgot Password </vt:lpstr>
      <vt:lpstr>Create new Account </vt:lpstr>
      <vt:lpstr>Dashboard </vt:lpstr>
      <vt:lpstr>MedProfile</vt:lpstr>
      <vt:lpstr>Weekly Report</vt:lpstr>
      <vt:lpstr> Set date and time  </vt:lpstr>
      <vt:lpstr>Feedback</vt:lpstr>
      <vt:lpstr>Notification</vt:lpstr>
      <vt:lpstr>We care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 REMINDER Evaluation Phase 1: Prototype Explanation</dc:title>
  <dc:creator>STUDENT</dc:creator>
  <cp:lastModifiedBy>ankita asthana</cp:lastModifiedBy>
  <cp:revision>16</cp:revision>
  <dcterms:created xsi:type="dcterms:W3CDTF">2019-06-21T04:46:44Z</dcterms:created>
  <dcterms:modified xsi:type="dcterms:W3CDTF">2019-06-21T12:28:39Z</dcterms:modified>
</cp:coreProperties>
</file>