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48321-9C7C-4634-A86C-5534AF783E6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C7C4C4-6617-42E8-A5F7-F457CE82297E}">
      <dgm:prSet/>
      <dgm:spPr/>
      <dgm:t>
        <a:bodyPr/>
        <a:lstStyle/>
        <a:p>
          <a:pPr rtl="0"/>
          <a:r>
            <a:rPr lang="en-US" dirty="0" smtClean="0"/>
            <a:t>21-30 yrs---29.4%</a:t>
          </a:r>
          <a:endParaRPr lang="en-US" dirty="0"/>
        </a:p>
      </dgm:t>
    </dgm:pt>
    <dgm:pt modelId="{176F015D-62D1-4743-B237-008B504359D2}" type="parTrans" cxnId="{9592623E-82EE-48B2-82FB-FB5C1FB0FBC7}">
      <dgm:prSet/>
      <dgm:spPr/>
      <dgm:t>
        <a:bodyPr/>
        <a:lstStyle/>
        <a:p>
          <a:endParaRPr lang="en-US"/>
        </a:p>
      </dgm:t>
    </dgm:pt>
    <dgm:pt modelId="{AC0181E4-74D0-47AA-B880-B966836BEC89}" type="sibTrans" cxnId="{9592623E-82EE-48B2-82FB-FB5C1FB0FBC7}">
      <dgm:prSet/>
      <dgm:spPr/>
      <dgm:t>
        <a:bodyPr/>
        <a:lstStyle/>
        <a:p>
          <a:endParaRPr lang="en-US"/>
        </a:p>
      </dgm:t>
    </dgm:pt>
    <dgm:pt modelId="{C149532D-36C8-49DC-9AE2-E11DB9E2F66A}">
      <dgm:prSet/>
      <dgm:spPr/>
      <dgm:t>
        <a:bodyPr/>
        <a:lstStyle/>
        <a:p>
          <a:pPr rtl="0"/>
          <a:r>
            <a:rPr lang="en-US" dirty="0" smtClean="0"/>
            <a:t>41-50 yrs---26%</a:t>
          </a:r>
          <a:endParaRPr lang="en-US" dirty="0"/>
        </a:p>
      </dgm:t>
    </dgm:pt>
    <dgm:pt modelId="{5474D194-5DC1-42B8-A3C5-DE1E51276F49}" type="parTrans" cxnId="{F8B1A1AC-B08F-454E-A2D9-136E37D92B40}">
      <dgm:prSet/>
      <dgm:spPr/>
    </dgm:pt>
    <dgm:pt modelId="{787F123F-DD3C-4DDF-8CA7-7820A65A756A}" type="sibTrans" cxnId="{F8B1A1AC-B08F-454E-A2D9-136E37D92B40}">
      <dgm:prSet/>
      <dgm:spPr/>
    </dgm:pt>
    <dgm:pt modelId="{D611635C-6CC2-42A7-A7D7-D3D2EFA5B720}">
      <dgm:prSet/>
      <dgm:spPr/>
      <dgm:t>
        <a:bodyPr/>
        <a:lstStyle/>
        <a:p>
          <a:pPr rtl="0"/>
          <a:r>
            <a:rPr lang="en-US" dirty="0" smtClean="0"/>
            <a:t>&lt;20yrs---7.4%</a:t>
          </a:r>
          <a:endParaRPr lang="en-US" dirty="0"/>
        </a:p>
      </dgm:t>
    </dgm:pt>
    <dgm:pt modelId="{A3939589-CF89-4368-8C57-CBB5DBF7B764}" type="parTrans" cxnId="{2A63C482-151F-4803-9F81-108AE629B5E6}">
      <dgm:prSet/>
      <dgm:spPr/>
    </dgm:pt>
    <dgm:pt modelId="{FA58E4C2-3A66-4A57-8521-2781AED4C520}" type="sibTrans" cxnId="{2A63C482-151F-4803-9F81-108AE629B5E6}">
      <dgm:prSet/>
      <dgm:spPr/>
    </dgm:pt>
    <dgm:pt modelId="{66902397-FB1E-409E-9153-2B7C5E016F2E}">
      <dgm:prSet/>
      <dgm:spPr/>
      <dgm:t>
        <a:bodyPr/>
        <a:lstStyle/>
        <a:p>
          <a:pPr rtl="0"/>
          <a:r>
            <a:rPr lang="en-US" dirty="0" smtClean="0"/>
            <a:t>&gt;51 yrs---7.1%</a:t>
          </a:r>
          <a:endParaRPr lang="en-US" dirty="0"/>
        </a:p>
      </dgm:t>
    </dgm:pt>
    <dgm:pt modelId="{799C67FF-15EA-4D99-8864-15D67BB0E50E}" type="parTrans" cxnId="{8D33DE25-651C-4727-8108-B473829A0E68}">
      <dgm:prSet/>
      <dgm:spPr/>
    </dgm:pt>
    <dgm:pt modelId="{6CEFE2FC-6AA2-4A0D-9174-BF2BB5DF9299}" type="sibTrans" cxnId="{8D33DE25-651C-4727-8108-B473829A0E68}">
      <dgm:prSet/>
      <dgm:spPr/>
    </dgm:pt>
    <dgm:pt modelId="{0C75B09B-997B-4E82-A689-C25ECDBD1121}">
      <dgm:prSet/>
      <dgm:spPr/>
      <dgm:t>
        <a:bodyPr/>
        <a:lstStyle/>
        <a:p>
          <a:pPr rtl="0"/>
          <a:r>
            <a:rPr lang="en-US" dirty="0" smtClean="0"/>
            <a:t>31-40 yrs—30.1%</a:t>
          </a:r>
          <a:endParaRPr lang="en-US" dirty="0"/>
        </a:p>
      </dgm:t>
    </dgm:pt>
    <dgm:pt modelId="{D7AE6CD5-98BC-416A-A44F-138013388D76}" type="parTrans" cxnId="{4AE85FB8-53FD-4C15-B71E-E10501D0B9A5}">
      <dgm:prSet/>
      <dgm:spPr/>
    </dgm:pt>
    <dgm:pt modelId="{5A56B37F-EA05-4C8F-A783-4D53A41AE3A8}" type="sibTrans" cxnId="{4AE85FB8-53FD-4C15-B71E-E10501D0B9A5}">
      <dgm:prSet/>
      <dgm:spPr/>
    </dgm:pt>
    <dgm:pt modelId="{2BF1E1E7-1ABF-423F-BACB-5B10E8D3B050}" type="pres">
      <dgm:prSet presAssocID="{12F48321-9C7C-4634-A86C-5534AF783E65}" presName="cycle" presStyleCnt="0">
        <dgm:presLayoutVars>
          <dgm:dir/>
          <dgm:resizeHandles val="exact"/>
        </dgm:presLayoutVars>
      </dgm:prSet>
      <dgm:spPr/>
    </dgm:pt>
    <dgm:pt modelId="{E7530A3E-FC8B-48C4-930D-8819F6E572FB}" type="pres">
      <dgm:prSet presAssocID="{A4C7C4C4-6617-42E8-A5F7-F457CE82297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6FDEC-EC89-4F0B-9ADF-1BF406067B5B}" type="pres">
      <dgm:prSet presAssocID="{A4C7C4C4-6617-42E8-A5F7-F457CE82297E}" presName="spNode" presStyleCnt="0"/>
      <dgm:spPr/>
    </dgm:pt>
    <dgm:pt modelId="{9100DD74-2F8F-4ED7-A070-6F21F2A0C7A9}" type="pres">
      <dgm:prSet presAssocID="{AC0181E4-74D0-47AA-B880-B966836BEC89}" presName="sibTrans" presStyleLbl="sibTrans1D1" presStyleIdx="0" presStyleCnt="5"/>
      <dgm:spPr/>
    </dgm:pt>
    <dgm:pt modelId="{C4107B53-F568-4B9F-8866-08F3164B7170}" type="pres">
      <dgm:prSet presAssocID="{C149532D-36C8-49DC-9AE2-E11DB9E2F66A}" presName="node" presStyleLbl="node1" presStyleIdx="1" presStyleCnt="5">
        <dgm:presLayoutVars>
          <dgm:bulletEnabled val="1"/>
        </dgm:presLayoutVars>
      </dgm:prSet>
      <dgm:spPr/>
    </dgm:pt>
    <dgm:pt modelId="{105FE17D-7EAA-4431-9002-748851C0B65D}" type="pres">
      <dgm:prSet presAssocID="{C149532D-36C8-49DC-9AE2-E11DB9E2F66A}" presName="spNode" presStyleCnt="0"/>
      <dgm:spPr/>
    </dgm:pt>
    <dgm:pt modelId="{ECA393F5-0E2C-48B4-ABC7-41DDE5D13FC6}" type="pres">
      <dgm:prSet presAssocID="{787F123F-DD3C-4DDF-8CA7-7820A65A756A}" presName="sibTrans" presStyleLbl="sibTrans1D1" presStyleIdx="1" presStyleCnt="5"/>
      <dgm:spPr/>
    </dgm:pt>
    <dgm:pt modelId="{3B621A7C-E892-4DE5-9604-098654E5CEEB}" type="pres">
      <dgm:prSet presAssocID="{D611635C-6CC2-42A7-A7D7-D3D2EFA5B7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21E4B-FAC4-4922-994B-DA0FDE7FDBE6}" type="pres">
      <dgm:prSet presAssocID="{D611635C-6CC2-42A7-A7D7-D3D2EFA5B720}" presName="spNode" presStyleCnt="0"/>
      <dgm:spPr/>
    </dgm:pt>
    <dgm:pt modelId="{E059556C-44C0-4C5B-AB81-FD86DED26D73}" type="pres">
      <dgm:prSet presAssocID="{FA58E4C2-3A66-4A57-8521-2781AED4C520}" presName="sibTrans" presStyleLbl="sibTrans1D1" presStyleIdx="2" presStyleCnt="5"/>
      <dgm:spPr/>
    </dgm:pt>
    <dgm:pt modelId="{962E9974-61D2-4547-BD59-642B41C9C1A9}" type="pres">
      <dgm:prSet presAssocID="{66902397-FB1E-409E-9153-2B7C5E016F2E}" presName="node" presStyleLbl="node1" presStyleIdx="3" presStyleCnt="5">
        <dgm:presLayoutVars>
          <dgm:bulletEnabled val="1"/>
        </dgm:presLayoutVars>
      </dgm:prSet>
      <dgm:spPr/>
    </dgm:pt>
    <dgm:pt modelId="{EBF34574-263A-49FA-8CBA-64626F85C927}" type="pres">
      <dgm:prSet presAssocID="{66902397-FB1E-409E-9153-2B7C5E016F2E}" presName="spNode" presStyleCnt="0"/>
      <dgm:spPr/>
    </dgm:pt>
    <dgm:pt modelId="{58622F74-7D8A-47CE-9EFA-68006E11B8E9}" type="pres">
      <dgm:prSet presAssocID="{6CEFE2FC-6AA2-4A0D-9174-BF2BB5DF9299}" presName="sibTrans" presStyleLbl="sibTrans1D1" presStyleIdx="3" presStyleCnt="5"/>
      <dgm:spPr/>
    </dgm:pt>
    <dgm:pt modelId="{07DBE579-CA86-484F-9DA0-3CBF320B0F07}" type="pres">
      <dgm:prSet presAssocID="{0C75B09B-997B-4E82-A689-C25ECDBD1121}" presName="node" presStyleLbl="node1" presStyleIdx="4" presStyleCnt="5">
        <dgm:presLayoutVars>
          <dgm:bulletEnabled val="1"/>
        </dgm:presLayoutVars>
      </dgm:prSet>
      <dgm:spPr/>
    </dgm:pt>
    <dgm:pt modelId="{412797EB-889F-464D-B848-B234DD14C7F0}" type="pres">
      <dgm:prSet presAssocID="{0C75B09B-997B-4E82-A689-C25ECDBD1121}" presName="spNode" presStyleCnt="0"/>
      <dgm:spPr/>
    </dgm:pt>
    <dgm:pt modelId="{3DDA621A-EDB9-4476-A249-50464BDB8EA4}" type="pres">
      <dgm:prSet presAssocID="{5A56B37F-EA05-4C8F-A783-4D53A41AE3A8}" presName="sibTrans" presStyleLbl="sibTrans1D1" presStyleIdx="4" presStyleCnt="5"/>
      <dgm:spPr/>
    </dgm:pt>
  </dgm:ptLst>
  <dgm:cxnLst>
    <dgm:cxn modelId="{55CA8362-C286-4607-98EF-4CCDB7F36121}" type="presOf" srcId="{6CEFE2FC-6AA2-4A0D-9174-BF2BB5DF9299}" destId="{58622F74-7D8A-47CE-9EFA-68006E11B8E9}" srcOrd="0" destOrd="0" presId="urn:microsoft.com/office/officeart/2005/8/layout/cycle5"/>
    <dgm:cxn modelId="{21B5EBC0-AA78-44E9-A5B7-9D6AAE78E568}" type="presOf" srcId="{FA58E4C2-3A66-4A57-8521-2781AED4C520}" destId="{E059556C-44C0-4C5B-AB81-FD86DED26D73}" srcOrd="0" destOrd="0" presId="urn:microsoft.com/office/officeart/2005/8/layout/cycle5"/>
    <dgm:cxn modelId="{4AE85FB8-53FD-4C15-B71E-E10501D0B9A5}" srcId="{12F48321-9C7C-4634-A86C-5534AF783E65}" destId="{0C75B09B-997B-4E82-A689-C25ECDBD1121}" srcOrd="4" destOrd="0" parTransId="{D7AE6CD5-98BC-416A-A44F-138013388D76}" sibTransId="{5A56B37F-EA05-4C8F-A783-4D53A41AE3A8}"/>
    <dgm:cxn modelId="{24A80725-D5CB-4227-94EB-51DBC037C022}" type="presOf" srcId="{0C75B09B-997B-4E82-A689-C25ECDBD1121}" destId="{07DBE579-CA86-484F-9DA0-3CBF320B0F07}" srcOrd="0" destOrd="0" presId="urn:microsoft.com/office/officeart/2005/8/layout/cycle5"/>
    <dgm:cxn modelId="{E17C248B-E83A-4287-A80A-C357145D397A}" type="presOf" srcId="{66902397-FB1E-409E-9153-2B7C5E016F2E}" destId="{962E9974-61D2-4547-BD59-642B41C9C1A9}" srcOrd="0" destOrd="0" presId="urn:microsoft.com/office/officeart/2005/8/layout/cycle5"/>
    <dgm:cxn modelId="{8D33DE25-651C-4727-8108-B473829A0E68}" srcId="{12F48321-9C7C-4634-A86C-5534AF783E65}" destId="{66902397-FB1E-409E-9153-2B7C5E016F2E}" srcOrd="3" destOrd="0" parTransId="{799C67FF-15EA-4D99-8864-15D67BB0E50E}" sibTransId="{6CEFE2FC-6AA2-4A0D-9174-BF2BB5DF9299}"/>
    <dgm:cxn modelId="{71A29C88-D537-41CF-A1AE-38FDF71B6458}" type="presOf" srcId="{C149532D-36C8-49DC-9AE2-E11DB9E2F66A}" destId="{C4107B53-F568-4B9F-8866-08F3164B7170}" srcOrd="0" destOrd="0" presId="urn:microsoft.com/office/officeart/2005/8/layout/cycle5"/>
    <dgm:cxn modelId="{DF7887F6-795B-4D5A-A88F-29B872662958}" type="presOf" srcId="{AC0181E4-74D0-47AA-B880-B966836BEC89}" destId="{9100DD74-2F8F-4ED7-A070-6F21F2A0C7A9}" srcOrd="0" destOrd="0" presId="urn:microsoft.com/office/officeart/2005/8/layout/cycle5"/>
    <dgm:cxn modelId="{9592623E-82EE-48B2-82FB-FB5C1FB0FBC7}" srcId="{12F48321-9C7C-4634-A86C-5534AF783E65}" destId="{A4C7C4C4-6617-42E8-A5F7-F457CE82297E}" srcOrd="0" destOrd="0" parTransId="{176F015D-62D1-4743-B237-008B504359D2}" sibTransId="{AC0181E4-74D0-47AA-B880-B966836BEC89}"/>
    <dgm:cxn modelId="{6D1A38D0-E6C2-4AB9-BF10-C4EA411C16DB}" type="presOf" srcId="{5A56B37F-EA05-4C8F-A783-4D53A41AE3A8}" destId="{3DDA621A-EDB9-4476-A249-50464BDB8EA4}" srcOrd="0" destOrd="0" presId="urn:microsoft.com/office/officeart/2005/8/layout/cycle5"/>
    <dgm:cxn modelId="{3BAE5192-5AF0-4B4F-A0BD-7A4DB00F829E}" type="presOf" srcId="{787F123F-DD3C-4DDF-8CA7-7820A65A756A}" destId="{ECA393F5-0E2C-48B4-ABC7-41DDE5D13FC6}" srcOrd="0" destOrd="0" presId="urn:microsoft.com/office/officeart/2005/8/layout/cycle5"/>
    <dgm:cxn modelId="{E12822AA-AFB3-462F-A9FF-5354ACDC2432}" type="presOf" srcId="{A4C7C4C4-6617-42E8-A5F7-F457CE82297E}" destId="{E7530A3E-FC8B-48C4-930D-8819F6E572FB}" srcOrd="0" destOrd="0" presId="urn:microsoft.com/office/officeart/2005/8/layout/cycle5"/>
    <dgm:cxn modelId="{2A63C482-151F-4803-9F81-108AE629B5E6}" srcId="{12F48321-9C7C-4634-A86C-5534AF783E65}" destId="{D611635C-6CC2-42A7-A7D7-D3D2EFA5B720}" srcOrd="2" destOrd="0" parTransId="{A3939589-CF89-4368-8C57-CBB5DBF7B764}" sibTransId="{FA58E4C2-3A66-4A57-8521-2781AED4C520}"/>
    <dgm:cxn modelId="{D7E4DCAD-C23B-4751-8672-291A6B8F552E}" type="presOf" srcId="{D611635C-6CC2-42A7-A7D7-D3D2EFA5B720}" destId="{3B621A7C-E892-4DE5-9604-098654E5CEEB}" srcOrd="0" destOrd="0" presId="urn:microsoft.com/office/officeart/2005/8/layout/cycle5"/>
    <dgm:cxn modelId="{D0BA4B21-3A38-4F54-8BCC-87243F6C309D}" type="presOf" srcId="{12F48321-9C7C-4634-A86C-5534AF783E65}" destId="{2BF1E1E7-1ABF-423F-BACB-5B10E8D3B050}" srcOrd="0" destOrd="0" presId="urn:microsoft.com/office/officeart/2005/8/layout/cycle5"/>
    <dgm:cxn modelId="{F8B1A1AC-B08F-454E-A2D9-136E37D92B40}" srcId="{12F48321-9C7C-4634-A86C-5534AF783E65}" destId="{C149532D-36C8-49DC-9AE2-E11DB9E2F66A}" srcOrd="1" destOrd="0" parTransId="{5474D194-5DC1-42B8-A3C5-DE1E51276F49}" sibTransId="{787F123F-DD3C-4DDF-8CA7-7820A65A756A}"/>
    <dgm:cxn modelId="{E48979AD-37A5-49A1-B6ED-E64079B8AA6F}" type="presParOf" srcId="{2BF1E1E7-1ABF-423F-BACB-5B10E8D3B050}" destId="{E7530A3E-FC8B-48C4-930D-8819F6E572FB}" srcOrd="0" destOrd="0" presId="urn:microsoft.com/office/officeart/2005/8/layout/cycle5"/>
    <dgm:cxn modelId="{6A173610-47BB-4C32-8BB1-19BD33FE9F66}" type="presParOf" srcId="{2BF1E1E7-1ABF-423F-BACB-5B10E8D3B050}" destId="{0C56FDEC-EC89-4F0B-9ADF-1BF406067B5B}" srcOrd="1" destOrd="0" presId="urn:microsoft.com/office/officeart/2005/8/layout/cycle5"/>
    <dgm:cxn modelId="{DC906017-FD64-4520-8311-19774CC32D09}" type="presParOf" srcId="{2BF1E1E7-1ABF-423F-BACB-5B10E8D3B050}" destId="{9100DD74-2F8F-4ED7-A070-6F21F2A0C7A9}" srcOrd="2" destOrd="0" presId="urn:microsoft.com/office/officeart/2005/8/layout/cycle5"/>
    <dgm:cxn modelId="{C57F9F99-ABF3-4082-A431-6C37D4728BC7}" type="presParOf" srcId="{2BF1E1E7-1ABF-423F-BACB-5B10E8D3B050}" destId="{C4107B53-F568-4B9F-8866-08F3164B7170}" srcOrd="3" destOrd="0" presId="urn:microsoft.com/office/officeart/2005/8/layout/cycle5"/>
    <dgm:cxn modelId="{BABFB567-BDF1-4C75-8179-6CF9C813AFC9}" type="presParOf" srcId="{2BF1E1E7-1ABF-423F-BACB-5B10E8D3B050}" destId="{105FE17D-7EAA-4431-9002-748851C0B65D}" srcOrd="4" destOrd="0" presId="urn:microsoft.com/office/officeart/2005/8/layout/cycle5"/>
    <dgm:cxn modelId="{57517579-4978-4B9F-867F-FB8947556428}" type="presParOf" srcId="{2BF1E1E7-1ABF-423F-BACB-5B10E8D3B050}" destId="{ECA393F5-0E2C-48B4-ABC7-41DDE5D13FC6}" srcOrd="5" destOrd="0" presId="urn:microsoft.com/office/officeart/2005/8/layout/cycle5"/>
    <dgm:cxn modelId="{7C51271A-B161-40F7-84FD-0050E7EFC0E7}" type="presParOf" srcId="{2BF1E1E7-1ABF-423F-BACB-5B10E8D3B050}" destId="{3B621A7C-E892-4DE5-9604-098654E5CEEB}" srcOrd="6" destOrd="0" presId="urn:microsoft.com/office/officeart/2005/8/layout/cycle5"/>
    <dgm:cxn modelId="{2CD49B18-1C22-47CB-9BDE-7171553368EA}" type="presParOf" srcId="{2BF1E1E7-1ABF-423F-BACB-5B10E8D3B050}" destId="{18A21E4B-FAC4-4922-994B-DA0FDE7FDBE6}" srcOrd="7" destOrd="0" presId="urn:microsoft.com/office/officeart/2005/8/layout/cycle5"/>
    <dgm:cxn modelId="{29AF33CD-1832-4939-91E1-BEB0F863C5A4}" type="presParOf" srcId="{2BF1E1E7-1ABF-423F-BACB-5B10E8D3B050}" destId="{E059556C-44C0-4C5B-AB81-FD86DED26D73}" srcOrd="8" destOrd="0" presId="urn:microsoft.com/office/officeart/2005/8/layout/cycle5"/>
    <dgm:cxn modelId="{30EC52F3-1416-45F7-80CB-DA1906AD63FA}" type="presParOf" srcId="{2BF1E1E7-1ABF-423F-BACB-5B10E8D3B050}" destId="{962E9974-61D2-4547-BD59-642B41C9C1A9}" srcOrd="9" destOrd="0" presId="urn:microsoft.com/office/officeart/2005/8/layout/cycle5"/>
    <dgm:cxn modelId="{E0447166-D841-4B24-8FD4-CC5B896E8D1C}" type="presParOf" srcId="{2BF1E1E7-1ABF-423F-BACB-5B10E8D3B050}" destId="{EBF34574-263A-49FA-8CBA-64626F85C927}" srcOrd="10" destOrd="0" presId="urn:microsoft.com/office/officeart/2005/8/layout/cycle5"/>
    <dgm:cxn modelId="{C1192264-84C1-4D8A-9C3C-375220477CD3}" type="presParOf" srcId="{2BF1E1E7-1ABF-423F-BACB-5B10E8D3B050}" destId="{58622F74-7D8A-47CE-9EFA-68006E11B8E9}" srcOrd="11" destOrd="0" presId="urn:microsoft.com/office/officeart/2005/8/layout/cycle5"/>
    <dgm:cxn modelId="{F5CAB520-97C2-478B-9F3C-88F0398E7396}" type="presParOf" srcId="{2BF1E1E7-1ABF-423F-BACB-5B10E8D3B050}" destId="{07DBE579-CA86-484F-9DA0-3CBF320B0F07}" srcOrd="12" destOrd="0" presId="urn:microsoft.com/office/officeart/2005/8/layout/cycle5"/>
    <dgm:cxn modelId="{A42E72A5-E2F3-440B-83A7-27CC17978FFC}" type="presParOf" srcId="{2BF1E1E7-1ABF-423F-BACB-5B10E8D3B050}" destId="{412797EB-889F-464D-B848-B234DD14C7F0}" srcOrd="13" destOrd="0" presId="urn:microsoft.com/office/officeart/2005/8/layout/cycle5"/>
    <dgm:cxn modelId="{DE602CDF-DB4A-4732-82D1-A715A6E65F9D}" type="presParOf" srcId="{2BF1E1E7-1ABF-423F-BACB-5B10E8D3B050}" destId="{3DDA621A-EDB9-4476-A249-50464BDB8EA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530A3E-FC8B-48C4-930D-8819F6E572FB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21-30 yrs---29.4%</a:t>
          </a:r>
          <a:endParaRPr lang="en-US" sz="2100" kern="1200" dirty="0"/>
        </a:p>
      </dsp:txBody>
      <dsp:txXfrm>
        <a:off x="3371403" y="736"/>
        <a:ext cx="1486792" cy="966415"/>
      </dsp:txXfrm>
    </dsp:sp>
    <dsp:sp modelId="{9100DD74-2F8F-4ED7-A070-6F21F2A0C7A9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7B53-F568-4B9F-8866-08F3164B7170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41-50 yrs---26%</a:t>
          </a:r>
          <a:endParaRPr lang="en-US" sz="2100" kern="1200" dirty="0"/>
        </a:p>
      </dsp:txBody>
      <dsp:txXfrm>
        <a:off x="5208306" y="1335324"/>
        <a:ext cx="1486792" cy="966415"/>
      </dsp:txXfrm>
    </dsp:sp>
    <dsp:sp modelId="{ECA393F5-0E2C-48B4-ABC7-41DDE5D13FC6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21A7C-E892-4DE5-9604-098654E5CEEB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&lt;20yrs---7.4%</a:t>
          </a:r>
          <a:endParaRPr lang="en-US" sz="2100" kern="1200" dirty="0"/>
        </a:p>
      </dsp:txBody>
      <dsp:txXfrm>
        <a:off x="4506671" y="3494733"/>
        <a:ext cx="1486792" cy="966415"/>
      </dsp:txXfrm>
    </dsp:sp>
    <dsp:sp modelId="{E059556C-44C0-4C5B-AB81-FD86DED26D73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E9974-61D2-4547-BD59-642B41C9C1A9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&gt;51 yrs---7.1%</a:t>
          </a:r>
          <a:endParaRPr lang="en-US" sz="2100" kern="1200" dirty="0"/>
        </a:p>
      </dsp:txBody>
      <dsp:txXfrm>
        <a:off x="2236135" y="3494733"/>
        <a:ext cx="1486792" cy="966415"/>
      </dsp:txXfrm>
    </dsp:sp>
    <dsp:sp modelId="{58622F74-7D8A-47CE-9EFA-68006E11B8E9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BE579-CA86-484F-9DA0-3CBF320B0F07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31-40 yrs—30.1%</a:t>
          </a:r>
          <a:endParaRPr lang="en-US" sz="2100" kern="1200" dirty="0"/>
        </a:p>
      </dsp:txBody>
      <dsp:txXfrm>
        <a:off x="1534500" y="1335324"/>
        <a:ext cx="1486792" cy="966415"/>
      </dsp:txXfrm>
    </dsp:sp>
    <dsp:sp modelId="{3DDA621A-EDB9-4476-A249-50464BDB8EA4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17969-4037-440D-BFE2-10C43C87368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DA711-4006-487F-AD2B-97C6BB6E04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old are you to use shopping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A711-4006-487F-AD2B-97C6BB6E049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CCF3-8182-4877-A44A-FA6B1703780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0C39-D50E-437C-9014-4BC7B1CA06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Retention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of the Indian online retailer would you recommend to a friend?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line plot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Heavy shoppers who shop more than 41 times a year shop from all the online brands, some of the people who shop for 32-40 and less than 10 times a year seem to exclude </a:t>
            </a:r>
            <a:r>
              <a:rPr lang="en-US" b="1" dirty="0" err="1"/>
              <a:t>myntra</a:t>
            </a:r>
            <a:r>
              <a:rPr lang="en-US" b="1" dirty="0"/>
              <a:t>. People shop from Amazon and </a:t>
            </a:r>
            <a:r>
              <a:rPr lang="en-US" b="1" dirty="0" err="1"/>
              <a:t>flipkart</a:t>
            </a:r>
            <a:r>
              <a:rPr lang="en-US" b="1" dirty="0"/>
              <a:t> whatever be the case.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voilin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Almost all the people who have shopped from </a:t>
            </a:r>
            <a:r>
              <a:rPr lang="en-US" b="1" dirty="0" err="1"/>
              <a:t>amazon</a:t>
            </a:r>
            <a:r>
              <a:rPr lang="en-US" b="1" dirty="0"/>
              <a:t>, </a:t>
            </a:r>
            <a:r>
              <a:rPr lang="en-US" b="1" dirty="0" err="1"/>
              <a:t>flipkart</a:t>
            </a:r>
            <a:r>
              <a:rPr lang="en-US" b="1" dirty="0"/>
              <a:t> and </a:t>
            </a:r>
            <a:r>
              <a:rPr lang="en-US" b="1" dirty="0" err="1"/>
              <a:t>paytm</a:t>
            </a:r>
            <a:r>
              <a:rPr lang="en-US" b="1" dirty="0"/>
              <a:t> are satisfied. People who shop from a more number of online brands </a:t>
            </a:r>
            <a:r>
              <a:rPr lang="en-US" b="1" dirty="0" err="1"/>
              <a:t>dosent</a:t>
            </a:r>
            <a:r>
              <a:rPr lang="en-US" b="1" dirty="0"/>
              <a:t> seem to be satisfied.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Online Retailing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Highest number of people have been shopping online for above 4 years except for the age group below 20 years and above 50 years. People who are shopping online for 1-2 years does not include teenagers and elder people.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city do you shop online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lines, we can see that density of female customers is more than male. Men living in </a:t>
            </a:r>
            <a:r>
              <a:rPr lang="en-US" b="1" dirty="0" err="1"/>
              <a:t>banglore</a:t>
            </a:r>
            <a:r>
              <a:rPr lang="en-US" b="1" dirty="0"/>
              <a:t> and </a:t>
            </a:r>
            <a:r>
              <a:rPr lang="en-US" b="1" dirty="0" err="1"/>
              <a:t>ghaziabad</a:t>
            </a:r>
            <a:r>
              <a:rPr lang="en-US" b="1" dirty="0"/>
              <a:t> shop have shopped online for less than 1 year. Highest number of men shopping online belong from </a:t>
            </a:r>
            <a:r>
              <a:rPr lang="en-US" b="1" dirty="0" err="1"/>
              <a:t>delhi</a:t>
            </a:r>
            <a:r>
              <a:rPr lang="en-US" b="1" dirty="0"/>
              <a:t> and </a:t>
            </a:r>
            <a:r>
              <a:rPr lang="en-US" b="1" dirty="0" err="1"/>
              <a:t>noida</a:t>
            </a:r>
            <a:r>
              <a:rPr lang="en-US" b="1" dirty="0"/>
              <a:t>, while men from </a:t>
            </a:r>
            <a:r>
              <a:rPr lang="en-US" b="1" dirty="0" err="1"/>
              <a:t>moradabad</a:t>
            </a:r>
            <a:r>
              <a:rPr lang="en-US" b="1" dirty="0"/>
              <a:t> have been shopping online for the longest. Women from </a:t>
            </a:r>
            <a:r>
              <a:rPr lang="en-US" b="1" dirty="0" err="1"/>
              <a:t>meerut,banglore</a:t>
            </a:r>
            <a:r>
              <a:rPr lang="en-US" b="1" dirty="0"/>
              <a:t> and </a:t>
            </a:r>
            <a:r>
              <a:rPr lang="en-US" b="1" dirty="0" err="1"/>
              <a:t>noida</a:t>
            </a:r>
            <a:r>
              <a:rPr lang="en-US" b="1" dirty="0"/>
              <a:t> have shopped the longest.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Brand image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</a:t>
            </a:r>
            <a:r>
              <a:rPr lang="en-US" b="1" dirty="0"/>
              <a:t> Amazon, </a:t>
            </a:r>
            <a:r>
              <a:rPr lang="en-US" b="1" dirty="0" err="1"/>
              <a:t>Flipkart</a:t>
            </a:r>
            <a:r>
              <a:rPr lang="en-US" b="1" dirty="0"/>
              <a:t> have been had the highest votes for having all the positive points and have maintained a very good brand image followed by </a:t>
            </a:r>
            <a:r>
              <a:rPr lang="en-US" b="1" dirty="0" err="1"/>
              <a:t>paytm</a:t>
            </a:r>
            <a:r>
              <a:rPr lang="en-US" b="1" dirty="0"/>
              <a:t> and the </a:t>
            </a:r>
            <a:r>
              <a:rPr lang="en-US" b="1" dirty="0" err="1" smtClean="0"/>
              <a:t>myntra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2.</a:t>
            </a:r>
            <a:r>
              <a:rPr lang="en-US" b="1" dirty="0"/>
              <a:t> We can clearly see that most of the time people abandon the bag is </a:t>
            </a:r>
            <a:r>
              <a:rPr lang="en-US" b="1" dirty="0" err="1"/>
              <a:t>beacuse</a:t>
            </a:r>
            <a:r>
              <a:rPr lang="en-US" b="1" dirty="0"/>
              <a:t> they get a better alternative offer or promo code not applicable. There is also lack of trust seen in </a:t>
            </a:r>
            <a:r>
              <a:rPr lang="en-US" b="1" dirty="0" err="1"/>
              <a:t>amazon</a:t>
            </a:r>
            <a:r>
              <a:rPr lang="en-US" b="1" dirty="0"/>
              <a:t>, </a:t>
            </a:r>
            <a:r>
              <a:rPr lang="en-US" b="1" dirty="0" err="1"/>
              <a:t>flipkart</a:t>
            </a:r>
            <a:r>
              <a:rPr lang="en-US" b="1" dirty="0"/>
              <a:t> and </a:t>
            </a:r>
            <a:r>
              <a:rPr lang="en-US" b="1" dirty="0" err="1"/>
              <a:t>paytm</a:t>
            </a:r>
            <a:r>
              <a:rPr lang="en-US" b="1" dirty="0"/>
              <a:t> by some people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Loyalty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Customers </a:t>
            </a:r>
            <a:r>
              <a:rPr lang="en-US" b="1" dirty="0"/>
              <a:t>seem to be more loyal to </a:t>
            </a:r>
            <a:r>
              <a:rPr lang="en-US" b="1" dirty="0" err="1"/>
              <a:t>amazon</a:t>
            </a:r>
            <a:r>
              <a:rPr lang="en-US" b="1" dirty="0"/>
              <a:t>, </a:t>
            </a:r>
            <a:r>
              <a:rPr lang="en-US" b="1" dirty="0" err="1"/>
              <a:t>flipkart</a:t>
            </a:r>
            <a:r>
              <a:rPr lang="en-US" b="1" dirty="0"/>
              <a:t> and </a:t>
            </a:r>
            <a:r>
              <a:rPr lang="en-US" b="1" dirty="0" err="1"/>
              <a:t>paytm</a:t>
            </a:r>
            <a:r>
              <a:rPr lang="en-US" b="1" dirty="0"/>
              <a:t> as even though many of them have given negative remarks about them still they would recommend these platforms to their friend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can use 28 features to select ,which shopping </a:t>
            </a:r>
            <a:r>
              <a:rPr lang="en-US" b="1" dirty="0" err="1"/>
              <a:t>plateform</a:t>
            </a:r>
            <a:r>
              <a:rPr lang="en-US" b="1" dirty="0"/>
              <a:t> is </a:t>
            </a:r>
            <a:r>
              <a:rPr lang="en-US" b="1" dirty="0" err="1"/>
              <a:t>recomended</a:t>
            </a:r>
            <a:r>
              <a:rPr lang="en-US" b="1" dirty="0"/>
              <a:t> to your friend..very few </a:t>
            </a:r>
            <a:r>
              <a:rPr lang="en-US" b="1" dirty="0" err="1"/>
              <a:t>plateform</a:t>
            </a:r>
            <a:r>
              <a:rPr lang="en-US" b="1" dirty="0"/>
              <a:t> is reliable for that..Amazon, </a:t>
            </a:r>
            <a:r>
              <a:rPr lang="en-US" b="1" dirty="0" err="1"/>
              <a:t>Flipkart</a:t>
            </a:r>
            <a:r>
              <a:rPr lang="en-US" b="1" dirty="0"/>
              <a:t> is highly reliable for that..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402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Customer Retention</vt:lpstr>
      <vt:lpstr>EDA</vt:lpstr>
      <vt:lpstr>From line plot observation</vt:lpstr>
      <vt:lpstr>From voilin plot</vt:lpstr>
      <vt:lpstr>Online Retailing </vt:lpstr>
      <vt:lpstr>Which city do you shop online from?</vt:lpstr>
      <vt:lpstr>Brand image </vt:lpstr>
      <vt:lpstr>Loyalty </vt:lpstr>
      <vt:lpstr>Conclusion 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Dell</dc:creator>
  <cp:lastModifiedBy>Dell</cp:lastModifiedBy>
  <cp:revision>3</cp:revision>
  <dcterms:created xsi:type="dcterms:W3CDTF">2022-10-13T18:01:15Z</dcterms:created>
  <dcterms:modified xsi:type="dcterms:W3CDTF">2022-10-13T18:26:00Z</dcterms:modified>
</cp:coreProperties>
</file>