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3212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8688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5888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9611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0300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68769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14852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78439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8098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5882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77312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8869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19559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2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80761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61964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8835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345051-2045-45DA-935E-2E3CA1A69ADC}" type="datetimeFigureOut">
              <a:rPr lang="en-US" smtClean="0"/>
              <a:t>2/12/2023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5000642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3" descr="Paint in motion from the bottom of the view">
            <a:extLst>
              <a:ext uri="{FF2B5EF4-FFF2-40B4-BE49-F238E27FC236}">
                <a16:creationId xmlns:a16="http://schemas.microsoft.com/office/drawing/2014/main" id="{464A80E7-3041-0ECE-2BD1-41E1967ABACA}"/>
              </a:ext>
            </a:extLst>
          </p:cNvPr>
          <p:cNvPicPr>
            <a:picLocks noChangeAspect="1"/>
          </p:cNvPicPr>
          <p:nvPr/>
        </p:nvPicPr>
        <p:blipFill rotWithShape="1">
          <a:blip r:embed="rId2">
            <a:alphaModFix amt="55000"/>
          </a:blip>
          <a:srcRect t="21442"/>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C4A0B95A-1CF5-4447-8436-B0906CE0C3F2}"/>
              </a:ext>
            </a:extLst>
          </p:cNvPr>
          <p:cNvSpPr>
            <a:spLocks noGrp="1"/>
          </p:cNvSpPr>
          <p:nvPr>
            <p:ph type="ctrTitle"/>
          </p:nvPr>
        </p:nvSpPr>
        <p:spPr>
          <a:xfrm>
            <a:off x="1524000" y="1026747"/>
            <a:ext cx="9144000" cy="2387600"/>
          </a:xfrm>
        </p:spPr>
        <p:txBody>
          <a:bodyPr>
            <a:normAutofit fontScale="90000"/>
          </a:bodyPr>
          <a:lstStyle/>
          <a:p>
            <a:pPr algn="ctr"/>
            <a:r>
              <a:rPr lang="en-US" sz="8000">
                <a:solidFill>
                  <a:schemeClr val="bg1"/>
                </a:solidFill>
              </a:rPr>
              <a:t>Fake news detection</a:t>
            </a:r>
            <a:endParaRPr lang="en-IN" sz="8000" dirty="0">
              <a:solidFill>
                <a:schemeClr val="bg1"/>
              </a:solidFill>
            </a:endParaRPr>
          </a:p>
        </p:txBody>
      </p:sp>
      <p:sp>
        <p:nvSpPr>
          <p:cNvPr id="3" name="Subtitle 2">
            <a:extLst>
              <a:ext uri="{FF2B5EF4-FFF2-40B4-BE49-F238E27FC236}">
                <a16:creationId xmlns:a16="http://schemas.microsoft.com/office/drawing/2014/main" id="{6FE34116-9AAD-49C1-921F-3B05458A060E}"/>
              </a:ext>
            </a:extLst>
          </p:cNvPr>
          <p:cNvSpPr>
            <a:spLocks noGrp="1"/>
          </p:cNvSpPr>
          <p:nvPr>
            <p:ph type="subTitle" idx="1"/>
          </p:nvPr>
        </p:nvSpPr>
        <p:spPr>
          <a:xfrm>
            <a:off x="1524000" y="3927080"/>
            <a:ext cx="9144000" cy="1197323"/>
          </a:xfrm>
        </p:spPr>
        <p:txBody>
          <a:bodyPr>
            <a:normAutofit/>
          </a:bodyPr>
          <a:lstStyle/>
          <a:p>
            <a:pPr algn="ctr"/>
            <a:r>
              <a:rPr lang="en-US" sz="3200">
                <a:solidFill>
                  <a:schemeClr val="bg1"/>
                </a:solidFill>
              </a:rPr>
              <a:t>BY--- ANKITA SRIVASTAVA</a:t>
            </a:r>
            <a:endParaRPr lang="en-IN" sz="3200" dirty="0">
              <a:solidFill>
                <a:schemeClr val="bg1"/>
              </a:solidFill>
            </a:endParaRPr>
          </a:p>
        </p:txBody>
      </p:sp>
    </p:spTree>
    <p:extLst>
      <p:ext uri="{BB962C8B-B14F-4D97-AF65-F5344CB8AC3E}">
        <p14:creationId xmlns:p14="http://schemas.microsoft.com/office/powerpoint/2010/main" val="102908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4128-CCBB-4667-9563-C4251B91A97A}"/>
              </a:ext>
            </a:extLst>
          </p:cNvPr>
          <p:cNvSpPr>
            <a:spLocks noGrp="1"/>
          </p:cNvSpPr>
          <p:nvPr>
            <p:ph type="ctrTitle"/>
          </p:nvPr>
        </p:nvSpPr>
        <p:spPr>
          <a:xfrm>
            <a:off x="2417779" y="802299"/>
            <a:ext cx="8637073" cy="1178902"/>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C0466DD8-FC81-4C20-9319-EC2DFC204C52}"/>
              </a:ext>
            </a:extLst>
          </p:cNvPr>
          <p:cNvSpPr>
            <a:spLocks noGrp="1"/>
          </p:cNvSpPr>
          <p:nvPr>
            <p:ph type="subTitle" idx="1"/>
          </p:nvPr>
        </p:nvSpPr>
        <p:spPr>
          <a:xfrm>
            <a:off x="2417780" y="2424545"/>
            <a:ext cx="8637072" cy="2992581"/>
          </a:xfrm>
        </p:spPr>
        <p:txBody>
          <a:bodyPr/>
          <a:lstStyle/>
          <a:p>
            <a:r>
              <a:rPr lang="en-IN" sz="2000" dirty="0"/>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endParaRPr lang="en-IN" dirty="0"/>
          </a:p>
        </p:txBody>
      </p:sp>
    </p:spTree>
    <p:extLst>
      <p:ext uri="{BB962C8B-B14F-4D97-AF65-F5344CB8AC3E}">
        <p14:creationId xmlns:p14="http://schemas.microsoft.com/office/powerpoint/2010/main" val="191279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3E1C-18B4-47F4-9B60-387B02639912}"/>
              </a:ext>
            </a:extLst>
          </p:cNvPr>
          <p:cNvSpPr>
            <a:spLocks noGrp="1"/>
          </p:cNvSpPr>
          <p:nvPr>
            <p:ph type="title"/>
          </p:nvPr>
        </p:nvSpPr>
        <p:spPr/>
        <p:txBody>
          <a:bodyPr/>
          <a:lstStyle/>
          <a:p>
            <a:r>
              <a:rPr lang="en-US" dirty="0"/>
              <a:t>        Preprocessing of Data</a:t>
            </a:r>
            <a:endParaRPr lang="en-IN" dirty="0"/>
          </a:p>
        </p:txBody>
      </p:sp>
      <p:sp>
        <p:nvSpPr>
          <p:cNvPr id="3" name="Content Placeholder 2">
            <a:extLst>
              <a:ext uri="{FF2B5EF4-FFF2-40B4-BE49-F238E27FC236}">
                <a16:creationId xmlns:a16="http://schemas.microsoft.com/office/drawing/2014/main" id="{1FC218CE-21A5-47F9-ADD2-FDF1E8AE45ED}"/>
              </a:ext>
            </a:extLst>
          </p:cNvPr>
          <p:cNvSpPr>
            <a:spLocks noGrp="1"/>
          </p:cNvSpPr>
          <p:nvPr>
            <p:ph idx="1"/>
          </p:nvPr>
        </p:nvSpPr>
        <p:spPr>
          <a:xfrm>
            <a:off x="1103312" y="2052919"/>
            <a:ext cx="8946541" cy="3239518"/>
          </a:xfrm>
        </p:spPr>
        <p:txBody>
          <a:bodyPr/>
          <a:lstStyle/>
          <a:p>
            <a:pPr marL="0" indent="0">
              <a:buNone/>
            </a:pPr>
            <a:r>
              <a:rPr lang="en-US" dirty="0"/>
              <a:t>We have performed the following preprocessing on the data:</a:t>
            </a:r>
          </a:p>
          <a:p>
            <a:r>
              <a:rPr lang="en-US" dirty="0"/>
              <a:t>Removed punctuations</a:t>
            </a:r>
          </a:p>
          <a:p>
            <a:r>
              <a:rPr lang="en-US" dirty="0"/>
              <a:t>Removed the stop words</a:t>
            </a:r>
          </a:p>
          <a:p>
            <a:r>
              <a:rPr lang="en-US" dirty="0"/>
              <a:t>Applied counter vectorizer</a:t>
            </a:r>
          </a:p>
          <a:p>
            <a:pPr marL="0" indent="0">
              <a:buNone/>
            </a:pPr>
            <a:endParaRPr lang="en-IN" dirty="0"/>
          </a:p>
        </p:txBody>
      </p:sp>
    </p:spTree>
    <p:extLst>
      <p:ext uri="{BB962C8B-B14F-4D97-AF65-F5344CB8AC3E}">
        <p14:creationId xmlns:p14="http://schemas.microsoft.com/office/powerpoint/2010/main" val="6391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CFF7-6372-483D-95B2-3D6C591D72A0}"/>
              </a:ext>
            </a:extLst>
          </p:cNvPr>
          <p:cNvSpPr>
            <a:spLocks noGrp="1"/>
          </p:cNvSpPr>
          <p:nvPr>
            <p:ph type="title"/>
          </p:nvPr>
        </p:nvSpPr>
        <p:spPr/>
        <p:txBody>
          <a:bodyPr/>
          <a:lstStyle/>
          <a:p>
            <a:r>
              <a:rPr lang="en-US" dirty="0"/>
              <a:t>       Natural language processing</a:t>
            </a:r>
            <a:endParaRPr lang="en-IN" dirty="0"/>
          </a:p>
        </p:txBody>
      </p:sp>
      <p:sp>
        <p:nvSpPr>
          <p:cNvPr id="3" name="Content Placeholder 2">
            <a:extLst>
              <a:ext uri="{FF2B5EF4-FFF2-40B4-BE49-F238E27FC236}">
                <a16:creationId xmlns:a16="http://schemas.microsoft.com/office/drawing/2014/main" id="{6BBB707F-1717-4A82-9C18-1F679D530858}"/>
              </a:ext>
            </a:extLst>
          </p:cNvPr>
          <p:cNvSpPr>
            <a:spLocks noGrp="1"/>
          </p:cNvSpPr>
          <p:nvPr>
            <p:ph idx="1"/>
          </p:nvPr>
        </p:nvSpPr>
        <p:spPr/>
        <p:txBody>
          <a:bodyPr/>
          <a:lstStyle/>
          <a:p>
            <a:r>
              <a:rPr lang="en-IN" dirty="0"/>
              <a:t>Machine learning data only works with numerical features so we have to convert text data into numerical columns. So we have to </a:t>
            </a:r>
            <a:r>
              <a:rPr lang="en-IN" dirty="0" err="1"/>
              <a:t>preprocess</a:t>
            </a:r>
            <a:r>
              <a:rPr lang="en-IN" dirty="0"/>
              <a:t> the text and that is called natural language processing.</a:t>
            </a:r>
          </a:p>
          <a:p>
            <a:r>
              <a:rPr lang="en-IN" dirty="0"/>
              <a:t>In-text </a:t>
            </a:r>
            <a:r>
              <a:rPr lang="en-IN" dirty="0" err="1"/>
              <a:t>preprocess</a:t>
            </a:r>
            <a:r>
              <a:rPr lang="en-IN" dirty="0"/>
              <a:t> we are cleaning our text by steaming, lemmatization, remove </a:t>
            </a:r>
            <a:r>
              <a:rPr lang="en-IN" dirty="0" err="1"/>
              <a:t>stopwords</a:t>
            </a:r>
            <a:r>
              <a:rPr lang="en-IN" dirty="0"/>
              <a:t>, remove special symbols and numbers, etc. After cleaning the data we have to feed this text data into a vectorizer which will convert this text data into numerical features.</a:t>
            </a:r>
          </a:p>
        </p:txBody>
      </p:sp>
    </p:spTree>
    <p:extLst>
      <p:ext uri="{BB962C8B-B14F-4D97-AF65-F5344CB8AC3E}">
        <p14:creationId xmlns:p14="http://schemas.microsoft.com/office/powerpoint/2010/main" val="227826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A3A4-93DA-4E89-AAC4-3FF3331A90AF}"/>
              </a:ext>
            </a:extLst>
          </p:cNvPr>
          <p:cNvSpPr>
            <a:spLocks noGrp="1"/>
          </p:cNvSpPr>
          <p:nvPr>
            <p:ph type="title"/>
          </p:nvPr>
        </p:nvSpPr>
        <p:spPr/>
        <p:txBody>
          <a:bodyPr/>
          <a:lstStyle/>
          <a:p>
            <a:r>
              <a:rPr lang="en-US" dirty="0">
                <a:solidFill>
                  <a:srgbClr val="00B050"/>
                </a:solidFill>
              </a:rPr>
              <a:t>                  DATA MODELING</a:t>
            </a:r>
            <a:endParaRPr lang="en-IN" dirty="0"/>
          </a:p>
        </p:txBody>
      </p:sp>
      <p:pic>
        <p:nvPicPr>
          <p:cNvPr id="5" name="Content Placeholder 4">
            <a:extLst>
              <a:ext uri="{FF2B5EF4-FFF2-40B4-BE49-F238E27FC236}">
                <a16:creationId xmlns:a16="http://schemas.microsoft.com/office/drawing/2014/main" id="{1802FC33-0813-4E7F-B697-28CE2EA24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641" y="2052638"/>
            <a:ext cx="6848523" cy="4352644"/>
          </a:xfrm>
        </p:spPr>
      </p:pic>
    </p:spTree>
    <p:extLst>
      <p:ext uri="{BB962C8B-B14F-4D97-AF65-F5344CB8AC3E}">
        <p14:creationId xmlns:p14="http://schemas.microsoft.com/office/powerpoint/2010/main" val="122944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7C4E-A5E2-4B37-A460-7941978E5934}"/>
              </a:ext>
            </a:extLst>
          </p:cNvPr>
          <p:cNvSpPr>
            <a:spLocks noGrp="1"/>
          </p:cNvSpPr>
          <p:nvPr>
            <p:ph type="title"/>
          </p:nvPr>
        </p:nvSpPr>
        <p:spPr/>
        <p:txBody>
          <a:bodyPr/>
          <a:lstStyle/>
          <a:p>
            <a:r>
              <a:rPr lang="en-US" dirty="0"/>
              <a:t>             Data Visualization</a:t>
            </a:r>
            <a:endParaRPr lang="en-IN" dirty="0"/>
          </a:p>
        </p:txBody>
      </p:sp>
      <p:pic>
        <p:nvPicPr>
          <p:cNvPr id="5" name="Content Placeholder 4">
            <a:extLst>
              <a:ext uri="{FF2B5EF4-FFF2-40B4-BE49-F238E27FC236}">
                <a16:creationId xmlns:a16="http://schemas.microsoft.com/office/drawing/2014/main" id="{EC009063-D60F-4BD9-81D1-88C8DF89FB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145" y="1690256"/>
            <a:ext cx="8135485" cy="4281054"/>
          </a:xfrm>
        </p:spPr>
      </p:pic>
    </p:spTree>
    <p:extLst>
      <p:ext uri="{BB962C8B-B14F-4D97-AF65-F5344CB8AC3E}">
        <p14:creationId xmlns:p14="http://schemas.microsoft.com/office/powerpoint/2010/main" val="392765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6255-C7E0-4C1C-87A3-77B5FAF1A100}"/>
              </a:ext>
            </a:extLst>
          </p:cNvPr>
          <p:cNvSpPr>
            <a:spLocks noGrp="1"/>
          </p:cNvSpPr>
          <p:nvPr>
            <p:ph type="title"/>
          </p:nvPr>
        </p:nvSpPr>
        <p:spPr/>
        <p:txBody>
          <a:bodyPr/>
          <a:lstStyle/>
          <a:p>
            <a:r>
              <a:rPr lang="en-US" dirty="0"/>
              <a:t>                     References</a:t>
            </a:r>
            <a:endParaRPr lang="en-IN" dirty="0"/>
          </a:p>
        </p:txBody>
      </p:sp>
      <p:sp>
        <p:nvSpPr>
          <p:cNvPr id="3" name="Content Placeholder 2">
            <a:extLst>
              <a:ext uri="{FF2B5EF4-FFF2-40B4-BE49-F238E27FC236}">
                <a16:creationId xmlns:a16="http://schemas.microsoft.com/office/drawing/2014/main" id="{E2E7A686-7E86-465B-911E-2ACB77964C58}"/>
              </a:ext>
            </a:extLst>
          </p:cNvPr>
          <p:cNvSpPr>
            <a:spLocks noGrp="1"/>
          </p:cNvSpPr>
          <p:nvPr>
            <p:ph idx="1"/>
          </p:nvPr>
        </p:nvSpPr>
        <p:spPr/>
        <p:txBody>
          <a:bodyPr/>
          <a:lstStyle/>
          <a:p>
            <a:r>
              <a:rPr lang="en-IN" dirty="0"/>
              <a:t>1-https://www.javatpoint.com/nlp</a:t>
            </a:r>
          </a:p>
          <a:p>
            <a:r>
              <a:rPr lang="en-IN" dirty="0"/>
              <a:t>2-https://www.educative.io/answers/preprocessing-steps-in-natural-language-processing-nlp</a:t>
            </a:r>
          </a:p>
          <a:p>
            <a:r>
              <a:rPr lang="en-IN" dirty="0"/>
              <a:t>3-https://www.youtube.com/watch?v=5ctbvkAMQO4</a:t>
            </a:r>
          </a:p>
          <a:p>
            <a:r>
              <a:rPr lang="en-IN" dirty="0"/>
              <a:t>4-https://www.youtube.com/watch?v=X2vAabgKiuM</a:t>
            </a:r>
          </a:p>
          <a:p>
            <a:endParaRPr lang="en-IN" dirty="0"/>
          </a:p>
        </p:txBody>
      </p:sp>
    </p:spTree>
    <p:extLst>
      <p:ext uri="{BB962C8B-B14F-4D97-AF65-F5344CB8AC3E}">
        <p14:creationId xmlns:p14="http://schemas.microsoft.com/office/powerpoint/2010/main" val="115814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42440-4EBD-407E-B09D-A3FF7486EA06}"/>
              </a:ext>
            </a:extLst>
          </p:cNvPr>
          <p:cNvSpPr>
            <a:spLocks noGrp="1"/>
          </p:cNvSpPr>
          <p:nvPr>
            <p:ph idx="1"/>
          </p:nvPr>
        </p:nvSpPr>
        <p:spPr>
          <a:xfrm>
            <a:off x="1103312" y="452718"/>
            <a:ext cx="8946541" cy="5795681"/>
          </a:xfrm>
          <a:effectLst>
            <a:innerShdw blurRad="63500" dist="50800" dir="5400000">
              <a:prstClr val="black">
                <a:alpha val="50000"/>
              </a:prstClr>
            </a:innerShdw>
          </a:effectLst>
        </p:spPr>
        <p:txBody>
          <a:bodyPr>
            <a:normAutofit/>
          </a:bodyPr>
          <a:lstStyle/>
          <a:p>
            <a:endParaRPr lang="en-US" sz="8000" dirty="0"/>
          </a:p>
          <a:p>
            <a:r>
              <a:rPr lang="en-US" sz="8000" dirty="0"/>
              <a:t>Thank you</a:t>
            </a:r>
            <a:endParaRPr lang="en-IN" sz="8000" dirty="0"/>
          </a:p>
        </p:txBody>
      </p:sp>
    </p:spTree>
    <p:extLst>
      <p:ext uri="{BB962C8B-B14F-4D97-AF65-F5344CB8AC3E}">
        <p14:creationId xmlns:p14="http://schemas.microsoft.com/office/powerpoint/2010/main" val="2954322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221</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Fake news detection</vt:lpstr>
      <vt:lpstr>Introduction</vt:lpstr>
      <vt:lpstr>        Preprocessing of Data</vt:lpstr>
      <vt:lpstr>       Natural language processing</vt:lpstr>
      <vt:lpstr>                  DATA MODELING</vt:lpstr>
      <vt:lpstr>             Data Visualization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DELL</dc:creator>
  <cp:lastModifiedBy>DELL</cp:lastModifiedBy>
  <cp:revision>2</cp:revision>
  <dcterms:created xsi:type="dcterms:W3CDTF">2023-02-11T19:28:50Z</dcterms:created>
  <dcterms:modified xsi:type="dcterms:W3CDTF">2023-02-11T19:46:18Z</dcterms:modified>
</cp:coreProperties>
</file>