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mytri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FB4B-FA59-4D5B-9B25-8C6707A09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63621-82E5-4C7F-98AB-6245E595B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</a:t>
            </a:r>
          </a:p>
          <a:p>
            <a:r>
              <a:rPr lang="en-US" dirty="0"/>
              <a:t>Ankita Srivastava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19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8F83-2207-4E51-8329-14E658CC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Save the model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4401-246C-4503-8C0E-8196DEF5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find the best model for prediction , it have to save for futures use only.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F28A5-A16B-4AED-8FE8-CBC24661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2980323"/>
            <a:ext cx="9021434" cy="37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0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D1AB-2153-4A03-87D6-8C63C25C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775336"/>
          </a:xfrm>
          <a:scene3d>
            <a:camera prst="isometricOffAxis2Left"/>
            <a:lightRig rig="brightRoom" dir="tl"/>
          </a:scene3d>
          <a:sp3d prstMaterial="dkEdge">
            <a:bevelT w="0" h="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7200" dirty="0"/>
              <a:t>The end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76726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2ED3-F89C-4073-BFB1-4A7C660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16D8-2B65-4A16-8768-CDC76455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</a:t>
            </a:r>
            <a:r>
              <a:rPr lang="en-US" sz="2800" dirty="0" err="1"/>
              <a:t>Defination</a:t>
            </a:r>
            <a:endParaRPr lang="en-US" sz="2800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be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analyzing the flight fare prediction using Machine Learning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using essential exploratory data analysis techniques then will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draw some predictions about the price of the flight based on some features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such as what type of airline it is, what is the arrival time, what is the departure time, what is the duration of the flight, source, destination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55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CCF6-3E16-4604-A717-F7A3D8F0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3CB5-0835-47E9-A179-1A360E2E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630828" cy="4122974"/>
          </a:xfrm>
        </p:spPr>
        <p:txBody>
          <a:bodyPr/>
          <a:lstStyle/>
          <a:p>
            <a:r>
              <a:rPr lang="en-US" dirty="0"/>
              <a:t>For accurate and real time analysis data is prepared from scratch.</a:t>
            </a:r>
          </a:p>
          <a:p>
            <a:r>
              <a:rPr lang="en-US" dirty="0"/>
              <a:t>Data is scraped from “ makemytrip.com”</a:t>
            </a:r>
          </a:p>
          <a:p>
            <a:r>
              <a:rPr lang="en-IN" dirty="0" err="1"/>
              <a:t>Makemytrip</a:t>
            </a:r>
            <a:r>
              <a:rPr lang="en-IN" dirty="0"/>
              <a:t> website - </a:t>
            </a:r>
            <a:r>
              <a:rPr lang="en-IN" dirty="0">
                <a:hlinkClick r:id="rId2"/>
              </a:rPr>
              <a:t>https://makemytrip.com/</a:t>
            </a:r>
            <a:endParaRPr lang="en-IN" dirty="0"/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917487-F2AD-4EE2-8D5F-E9992C940D2A}"/>
              </a:ext>
            </a:extLst>
          </p:cNvPr>
          <p:cNvSpPr/>
          <p:nvPr/>
        </p:nvSpPr>
        <p:spPr>
          <a:xfrm>
            <a:off x="2168377" y="4031673"/>
            <a:ext cx="1891006" cy="672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Makemytrip</a:t>
            </a:r>
            <a:r>
              <a:rPr lang="en-US" dirty="0"/>
              <a:t> website</a:t>
            </a:r>
            <a:endParaRPr lang="en-IN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F45C402-E563-4B3C-8EAC-EA649B3DF3F1}"/>
              </a:ext>
            </a:extLst>
          </p:cNvPr>
          <p:cNvSpPr/>
          <p:nvPr/>
        </p:nvSpPr>
        <p:spPr>
          <a:xfrm>
            <a:off x="3338945" y="4704589"/>
            <a:ext cx="263237" cy="672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495AD-1003-4DE6-8F39-614ECDE28178}"/>
              </a:ext>
            </a:extLst>
          </p:cNvPr>
          <p:cNvSpPr/>
          <p:nvPr/>
        </p:nvSpPr>
        <p:spPr>
          <a:xfrm>
            <a:off x="2479965" y="5486399"/>
            <a:ext cx="1995054" cy="98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Scraping data using Beautiful soup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362F333-AE8B-4631-AF3F-225CFA71ADFC}"/>
              </a:ext>
            </a:extLst>
          </p:cNvPr>
          <p:cNvSpPr/>
          <p:nvPr/>
        </p:nvSpPr>
        <p:spPr>
          <a:xfrm>
            <a:off x="4475019" y="5694218"/>
            <a:ext cx="1219199" cy="194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114602-8390-45F2-B3F7-CF532394EF35}"/>
              </a:ext>
            </a:extLst>
          </p:cNvPr>
          <p:cNvSpPr/>
          <p:nvPr/>
        </p:nvSpPr>
        <p:spPr>
          <a:xfrm>
            <a:off x="5818909" y="5237018"/>
            <a:ext cx="1870363" cy="1233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Downloading the URL f each airlines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9A03212-1EB1-4C43-93BD-FEDB3C06E2E9}"/>
              </a:ext>
            </a:extLst>
          </p:cNvPr>
          <p:cNvSpPr/>
          <p:nvPr/>
        </p:nvSpPr>
        <p:spPr>
          <a:xfrm>
            <a:off x="7813963" y="5797157"/>
            <a:ext cx="1025237" cy="24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326DB8-1169-476A-A9C8-1FC8BF177DE8}"/>
              </a:ext>
            </a:extLst>
          </p:cNvPr>
          <p:cNvSpPr/>
          <p:nvPr/>
        </p:nvSpPr>
        <p:spPr>
          <a:xfrm>
            <a:off x="8824790" y="5085864"/>
            <a:ext cx="1746227" cy="1233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Extract the fetures</a:t>
            </a:r>
            <a:endParaRPr lang="en-IN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9ED698F-59E4-42C1-8FC7-D41581602EFB}"/>
              </a:ext>
            </a:extLst>
          </p:cNvPr>
          <p:cNvSpPr/>
          <p:nvPr/>
        </p:nvSpPr>
        <p:spPr>
          <a:xfrm>
            <a:off x="9538992" y="41148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5F88F1-68F5-4522-AD67-7529665EDAB9}"/>
              </a:ext>
            </a:extLst>
          </p:cNvPr>
          <p:cNvSpPr/>
          <p:nvPr/>
        </p:nvSpPr>
        <p:spPr>
          <a:xfrm>
            <a:off x="8672945" y="3103418"/>
            <a:ext cx="2133600" cy="1011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Store  it as a CSV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1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9EFC-3A54-4172-B249-2105ADE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7B59-38E2-4870-A2FD-A82EE8F15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237 data after </a:t>
            </a:r>
            <a:r>
              <a:rPr lang="en-US" dirty="0" err="1"/>
              <a:t>scrping</a:t>
            </a:r>
            <a:r>
              <a:rPr lang="en-US" dirty="0"/>
              <a:t>, here 237 </a:t>
            </a:r>
            <a:r>
              <a:rPr lang="en-US" dirty="0" err="1"/>
              <a:t>rowes</a:t>
            </a:r>
            <a:r>
              <a:rPr lang="en-US" dirty="0"/>
              <a:t> and 7 column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CFE4C-B4AE-4691-9378-3A225BEE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38" y="3034144"/>
            <a:ext cx="8849960" cy="36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1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1320-21B5-4805-97C4-03FE1EF4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5D8F-B1E6-4D35-B89C-87EA49B5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column , </a:t>
            </a:r>
            <a:r>
              <a:rPr lang="en-US" dirty="0" err="1"/>
              <a:t>deatail’s</a:t>
            </a:r>
            <a:r>
              <a:rPr lang="en-US" dirty="0"/>
              <a:t> like currency symbol words are removed for each Row.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F0F3A-B7E8-4A16-B5E0-802902F2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3297382"/>
            <a:ext cx="10802858" cy="34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6D56-B499-44C9-86AB-B9C88B58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5FAF2-31F4-4516-A01F-4E8E81DF9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296523"/>
            <a:ext cx="4585855" cy="4315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8B8D1-CBA5-45B2-BA7C-0E49F55C2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55" y="2296522"/>
            <a:ext cx="532523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FA1B-B7A1-49C8-944E-CFEB6FCD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4AB05-0C96-4B2C-9907-21BC3612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313709"/>
            <a:ext cx="10363199" cy="4544291"/>
          </a:xfrm>
        </p:spPr>
      </p:pic>
    </p:spTree>
    <p:extLst>
      <p:ext uri="{BB962C8B-B14F-4D97-AF65-F5344CB8AC3E}">
        <p14:creationId xmlns:p14="http://schemas.microsoft.com/office/powerpoint/2010/main" val="149909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ACE6-86EE-4BE3-87B7-766911BB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evaluating the model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FBEE82-6C02-4DF6-A7E8-33090F013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309" y="2638425"/>
            <a:ext cx="10640291" cy="4219575"/>
          </a:xfrm>
        </p:spPr>
      </p:pic>
    </p:spTree>
    <p:extLst>
      <p:ext uri="{BB962C8B-B14F-4D97-AF65-F5344CB8AC3E}">
        <p14:creationId xmlns:p14="http://schemas.microsoft.com/office/powerpoint/2010/main" val="78378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229F-DAB7-4589-B952-9BACB9C7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</a:t>
            </a:r>
            <a:r>
              <a:rPr lang="en-US" dirty="0" err="1"/>
              <a:t>tunning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7BE2A-3362-42A8-A7FC-CD259E32F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691" y="2153413"/>
            <a:ext cx="10155381" cy="4562180"/>
          </a:xfrm>
        </p:spPr>
      </p:pic>
    </p:spTree>
    <p:extLst>
      <p:ext uri="{BB962C8B-B14F-4D97-AF65-F5344CB8AC3E}">
        <p14:creationId xmlns:p14="http://schemas.microsoft.com/office/powerpoint/2010/main" val="30711018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</TotalTime>
  <Words>126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Flight price prediction</vt:lpstr>
      <vt:lpstr>Project Overview</vt:lpstr>
      <vt:lpstr>Data Collection</vt:lpstr>
      <vt:lpstr>Data set</vt:lpstr>
      <vt:lpstr>Data Cleaning</vt:lpstr>
      <vt:lpstr>Data Visualization</vt:lpstr>
      <vt:lpstr>Heat map</vt:lpstr>
      <vt:lpstr>Creating And evaluating the model</vt:lpstr>
      <vt:lpstr>Hyperparameter tunning</vt:lpstr>
      <vt:lpstr>Save the model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DELL</dc:creator>
  <cp:lastModifiedBy>DELL</cp:lastModifiedBy>
  <cp:revision>5</cp:revision>
  <dcterms:created xsi:type="dcterms:W3CDTF">2023-01-19T21:20:55Z</dcterms:created>
  <dcterms:modified xsi:type="dcterms:W3CDTF">2023-01-19T22:03:47Z</dcterms:modified>
</cp:coreProperties>
</file>