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309D-51D0-4740-97AE-25540154836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B6-159F-4DE0-86D2-58E1AB756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5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309D-51D0-4740-97AE-25540154836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B6-159F-4DE0-86D2-58E1AB756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50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309D-51D0-4740-97AE-25540154836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B6-159F-4DE0-86D2-58E1AB756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0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309D-51D0-4740-97AE-25540154836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B6-159F-4DE0-86D2-58E1AB756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309D-51D0-4740-97AE-25540154836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B6-159F-4DE0-86D2-58E1AB756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6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309D-51D0-4740-97AE-25540154836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B6-159F-4DE0-86D2-58E1AB756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4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309D-51D0-4740-97AE-25540154836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B6-159F-4DE0-86D2-58E1AB756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19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309D-51D0-4740-97AE-25540154836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B6-159F-4DE0-86D2-58E1AB756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68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309D-51D0-4740-97AE-25540154836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B6-159F-4DE0-86D2-58E1AB756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309D-51D0-4740-97AE-25540154836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B6-159F-4DE0-86D2-58E1AB756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73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309D-51D0-4740-97AE-25540154836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41B6-159F-4DE0-86D2-58E1AB756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6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9309D-51D0-4740-97AE-255401548363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41B6-159F-4DE0-86D2-58E1AB756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7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Unit 4 : </a:t>
            </a:r>
            <a:r>
              <a:rPr lang="en-US" b="1" dirty="0"/>
              <a:t>IoT Platform Design Methodology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424936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6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424936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6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56895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8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5689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8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20891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92899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8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08912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4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163"/>
            <a:ext cx="8640960" cy="341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7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849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6" y="2420888"/>
            <a:ext cx="8784976" cy="370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3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85698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08912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6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1296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71700"/>
            <a:ext cx="8424936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78497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7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799288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13176"/>
            <a:ext cx="8640960" cy="10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84976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56895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8" y="836712"/>
            <a:ext cx="845740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0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64096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6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13690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42493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4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352928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3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64096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36364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6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56895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770485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6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16292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6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98" y="260648"/>
            <a:ext cx="908329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4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208912" cy="688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6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39116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73216"/>
            <a:ext cx="871296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8820472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1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68952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0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06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Georgia" panose="02040502050405020303" pitchFamily="18" charset="0"/>
              </a:rPr>
              <a:t>Step 3: Domain Model Specification</a:t>
            </a:r>
            <a:endParaRPr lang="en-IN" sz="2400" b="1" dirty="0">
              <a:latin typeface="Georgia" panose="02040502050405020303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62038"/>
            <a:ext cx="7416824" cy="256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5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</Words>
  <Application>Microsoft Office PowerPoint</Application>
  <PresentationFormat>On-screen Show (4:3)</PresentationFormat>
  <Paragraphs>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Unit 4 : IoT Platform Design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: IoT Platform Design Methodology</dc:title>
  <dc:creator>HP</dc:creator>
  <cp:lastModifiedBy>HP</cp:lastModifiedBy>
  <cp:revision>30</cp:revision>
  <dcterms:created xsi:type="dcterms:W3CDTF">2022-07-09T00:39:15Z</dcterms:created>
  <dcterms:modified xsi:type="dcterms:W3CDTF">2022-07-15T05:45:18Z</dcterms:modified>
</cp:coreProperties>
</file>