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6" r:id="rId9"/>
    <p:sldId id="261" r:id="rId10"/>
    <p:sldId id="263" r:id="rId11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7F2FE5-A94A-498B-AC7A-9B157AB8B9DF}" v="129" dt="2019-11-24T16:42:33.588"/>
    <p1510:client id="{06C3EBE7-699C-44D6-A2CA-D1A014DA65F0}" v="36" dt="2019-11-23T18:04:50.629"/>
    <p1510:client id="{13452240-E1F1-41B2-BAE8-ED9BC7C1A225}" v="31" dt="2019-11-19T16:00:08.624"/>
    <p1510:client id="{5DE81487-4C5D-43F0-AEED-33A78E715747}" v="27" dt="2019-11-21T16:24:42.910"/>
    <p1510:client id="{B1EC3598-08D5-4C6C-A180-3F78435F7B89}" v="8" dt="2019-11-24T16:24:52.850"/>
    <p1510:client id="{ED9F6ECF-6A8C-4758-8203-FF17AA80029A}" v="761" dt="2019-11-19T15:32:37.251"/>
    <p1510:client id="{F953B113-FC81-4EE3-9FD3-B5A07FCBE294}" v="92" dt="2019-11-24T16:51:57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B1EC3598-08D5-4C6C-A180-3F78435F7B89}"/>
    <pc:docChg chg="modSld">
      <pc:chgData name="" userId="" providerId="" clId="Web-{B1EC3598-08D5-4C6C-A180-3F78435F7B89}" dt="2019-11-24T16:24:52.850" v="7" actId="20577"/>
      <pc:docMkLst>
        <pc:docMk/>
      </pc:docMkLst>
      <pc:sldChg chg="modSp">
        <pc:chgData name="" userId="" providerId="" clId="Web-{B1EC3598-08D5-4C6C-A180-3F78435F7B89}" dt="2019-11-24T16:24:52.850" v="6" actId="20577"/>
        <pc:sldMkLst>
          <pc:docMk/>
          <pc:sldMk cId="3186561615" sldId="258"/>
        </pc:sldMkLst>
        <pc:spChg chg="mod">
          <ac:chgData name="" userId="" providerId="" clId="Web-{B1EC3598-08D5-4C6C-A180-3F78435F7B89}" dt="2019-11-24T16:24:52.850" v="6" actId="20577"/>
          <ac:spMkLst>
            <pc:docMk/>
            <pc:sldMk cId="3186561615" sldId="258"/>
            <ac:spMk id="3" creationId="{D0516EA2-A847-4905-968C-3737EA46E3B8}"/>
          </ac:spMkLst>
        </pc:spChg>
      </pc:sldChg>
    </pc:docChg>
  </pc:docChgLst>
  <pc:docChgLst>
    <pc:chgData clId="Web-{037F2FE5-A94A-498B-AC7A-9B157AB8B9DF}"/>
    <pc:docChg chg="modSld">
      <pc:chgData name="" userId="" providerId="" clId="Web-{037F2FE5-A94A-498B-AC7A-9B157AB8B9DF}" dt="2019-11-24T16:42:33.588" v="126" actId="20577"/>
      <pc:docMkLst>
        <pc:docMk/>
      </pc:docMkLst>
      <pc:sldChg chg="modSp">
        <pc:chgData name="" userId="" providerId="" clId="Web-{037F2FE5-A94A-498B-AC7A-9B157AB8B9DF}" dt="2019-11-24T16:27:27.570" v="6" actId="20577"/>
        <pc:sldMkLst>
          <pc:docMk/>
          <pc:sldMk cId="3186561615" sldId="258"/>
        </pc:sldMkLst>
        <pc:spChg chg="mod">
          <ac:chgData name="" userId="" providerId="" clId="Web-{037F2FE5-A94A-498B-AC7A-9B157AB8B9DF}" dt="2019-11-24T16:27:27.570" v="6" actId="20577"/>
          <ac:spMkLst>
            <pc:docMk/>
            <pc:sldMk cId="3186561615" sldId="258"/>
            <ac:spMk id="3" creationId="{D0516EA2-A847-4905-968C-3737EA46E3B8}"/>
          </ac:spMkLst>
        </pc:spChg>
      </pc:sldChg>
      <pc:sldChg chg="addSp modSp">
        <pc:chgData name="" userId="" providerId="" clId="Web-{037F2FE5-A94A-498B-AC7A-9B157AB8B9DF}" dt="2019-11-24T16:38:15.790" v="26" actId="1076"/>
        <pc:sldMkLst>
          <pc:docMk/>
          <pc:sldMk cId="854463810" sldId="260"/>
        </pc:sldMkLst>
        <pc:picChg chg="add mod">
          <ac:chgData name="" userId="" providerId="" clId="Web-{037F2FE5-A94A-498B-AC7A-9B157AB8B9DF}" dt="2019-11-24T16:31:29.571" v="15" actId="1076"/>
          <ac:picMkLst>
            <pc:docMk/>
            <pc:sldMk cId="854463810" sldId="260"/>
            <ac:picMk id="5" creationId="{52668CCE-92BE-4822-AE95-E0210AAC49D0}"/>
          </ac:picMkLst>
        </pc:picChg>
        <pc:picChg chg="add mod modCrop">
          <ac:chgData name="" userId="" providerId="" clId="Web-{037F2FE5-A94A-498B-AC7A-9B157AB8B9DF}" dt="2019-11-24T16:38:15.790" v="26" actId="1076"/>
          <ac:picMkLst>
            <pc:docMk/>
            <pc:sldMk cId="854463810" sldId="260"/>
            <ac:picMk id="7" creationId="{FDCF925F-F340-400E-AFDD-74B5D49FFB64}"/>
          </ac:picMkLst>
        </pc:picChg>
      </pc:sldChg>
      <pc:sldChg chg="modSp">
        <pc:chgData name="" userId="" providerId="" clId="Web-{037F2FE5-A94A-498B-AC7A-9B157AB8B9DF}" dt="2019-11-24T16:42:33.588" v="125" actId="20577"/>
        <pc:sldMkLst>
          <pc:docMk/>
          <pc:sldMk cId="2486238747" sldId="261"/>
        </pc:sldMkLst>
        <pc:spChg chg="mod">
          <ac:chgData name="" userId="" providerId="" clId="Web-{037F2FE5-A94A-498B-AC7A-9B157AB8B9DF}" dt="2019-11-24T16:42:33.588" v="125" actId="20577"/>
          <ac:spMkLst>
            <pc:docMk/>
            <pc:sldMk cId="2486238747" sldId="261"/>
            <ac:spMk id="3" creationId="{D0516EA2-A847-4905-968C-3737EA46E3B8}"/>
          </ac:spMkLst>
        </pc:spChg>
      </pc:sldChg>
      <pc:sldChg chg="modSp">
        <pc:chgData name="" userId="" providerId="" clId="Web-{037F2FE5-A94A-498B-AC7A-9B157AB8B9DF}" dt="2019-11-24T16:27:54.898" v="12" actId="20577"/>
        <pc:sldMkLst>
          <pc:docMk/>
          <pc:sldMk cId="3909378648" sldId="265"/>
        </pc:sldMkLst>
        <pc:spChg chg="mod">
          <ac:chgData name="" userId="" providerId="" clId="Web-{037F2FE5-A94A-498B-AC7A-9B157AB8B9DF}" dt="2019-11-24T16:27:54.898" v="12" actId="20577"/>
          <ac:spMkLst>
            <pc:docMk/>
            <pc:sldMk cId="3909378648" sldId="265"/>
            <ac:spMk id="3" creationId="{D0516EA2-A847-4905-968C-3737EA46E3B8}"/>
          </ac:spMkLst>
        </pc:spChg>
      </pc:sldChg>
      <pc:sldChg chg="modSp">
        <pc:chgData name="" userId="" providerId="" clId="Web-{037F2FE5-A94A-498B-AC7A-9B157AB8B9DF}" dt="2019-11-24T16:40:31.228" v="29" actId="20577"/>
        <pc:sldMkLst>
          <pc:docMk/>
          <pc:sldMk cId="1124041120" sldId="266"/>
        </pc:sldMkLst>
        <pc:spChg chg="mod">
          <ac:chgData name="" userId="" providerId="" clId="Web-{037F2FE5-A94A-498B-AC7A-9B157AB8B9DF}" dt="2019-11-24T16:40:31.228" v="29" actId="20577"/>
          <ac:spMkLst>
            <pc:docMk/>
            <pc:sldMk cId="1124041120" sldId="266"/>
            <ac:spMk id="3" creationId="{D0516EA2-A847-4905-968C-3737EA46E3B8}"/>
          </ac:spMkLst>
        </pc:spChg>
      </pc:sldChg>
    </pc:docChg>
  </pc:docChgLst>
  <pc:docChgLst>
    <pc:chgData clId="Web-{5DE81487-4C5D-43F0-AEED-33A78E715747}"/>
    <pc:docChg chg="modSld">
      <pc:chgData name="" userId="" providerId="" clId="Web-{5DE81487-4C5D-43F0-AEED-33A78E715747}" dt="2019-11-21T16:24:42.910" v="25" actId="20577"/>
      <pc:docMkLst>
        <pc:docMk/>
      </pc:docMkLst>
      <pc:sldChg chg="modSp">
        <pc:chgData name="" userId="" providerId="" clId="Web-{5DE81487-4C5D-43F0-AEED-33A78E715747}" dt="2019-11-21T16:10:21.145" v="18" actId="20577"/>
        <pc:sldMkLst>
          <pc:docMk/>
          <pc:sldMk cId="3455206351" sldId="257"/>
        </pc:sldMkLst>
        <pc:spChg chg="mod">
          <ac:chgData name="" userId="" providerId="" clId="Web-{5DE81487-4C5D-43F0-AEED-33A78E715747}" dt="2019-11-21T16:10:21.145" v="18" actId="20577"/>
          <ac:spMkLst>
            <pc:docMk/>
            <pc:sldMk cId="3455206351" sldId="257"/>
            <ac:spMk id="3" creationId="{D0516EA2-A847-4905-968C-3737EA46E3B8}"/>
          </ac:spMkLst>
        </pc:spChg>
      </pc:sldChg>
      <pc:sldChg chg="modSp">
        <pc:chgData name="" userId="" providerId="" clId="Web-{5DE81487-4C5D-43F0-AEED-33A78E715747}" dt="2019-11-21T16:24:42.910" v="24" actId="20577"/>
        <pc:sldMkLst>
          <pc:docMk/>
          <pc:sldMk cId="854463810" sldId="260"/>
        </pc:sldMkLst>
        <pc:spChg chg="mod">
          <ac:chgData name="" userId="" providerId="" clId="Web-{5DE81487-4C5D-43F0-AEED-33A78E715747}" dt="2019-11-21T16:24:42.910" v="24" actId="20577"/>
          <ac:spMkLst>
            <pc:docMk/>
            <pc:sldMk cId="854463810" sldId="260"/>
            <ac:spMk id="3" creationId="{D0516EA2-A847-4905-968C-3737EA46E3B8}"/>
          </ac:spMkLst>
        </pc:spChg>
      </pc:sldChg>
    </pc:docChg>
  </pc:docChgLst>
  <pc:docChgLst>
    <pc:chgData clId="Web-{F953B113-FC81-4EE3-9FD3-B5A07FCBE294}"/>
    <pc:docChg chg="delSld modSld">
      <pc:chgData name="" userId="" providerId="" clId="Web-{F953B113-FC81-4EE3-9FD3-B5A07FCBE294}" dt="2019-11-24T16:51:57.589" v="83"/>
      <pc:docMkLst>
        <pc:docMk/>
      </pc:docMkLst>
      <pc:sldChg chg="addSp modSp">
        <pc:chgData name="" userId="" providerId="" clId="Web-{F953B113-FC81-4EE3-9FD3-B5A07FCBE294}" dt="2019-11-24T16:51:48.183" v="81" actId="20577"/>
        <pc:sldMkLst>
          <pc:docMk/>
          <pc:sldMk cId="2486238747" sldId="261"/>
        </pc:sldMkLst>
        <pc:spChg chg="mod">
          <ac:chgData name="" userId="" providerId="" clId="Web-{F953B113-FC81-4EE3-9FD3-B5A07FCBE294}" dt="2019-11-24T16:51:48.183" v="81" actId="20577"/>
          <ac:spMkLst>
            <pc:docMk/>
            <pc:sldMk cId="2486238747" sldId="261"/>
            <ac:spMk id="3" creationId="{D0516EA2-A847-4905-968C-3737EA46E3B8}"/>
          </ac:spMkLst>
        </pc:spChg>
        <pc:picChg chg="add mod">
          <ac:chgData name="" userId="" providerId="" clId="Web-{F953B113-FC81-4EE3-9FD3-B5A07FCBE294}" dt="2019-11-24T16:51:40.433" v="71" actId="1076"/>
          <ac:picMkLst>
            <pc:docMk/>
            <pc:sldMk cId="2486238747" sldId="261"/>
            <ac:picMk id="5" creationId="{CCBF35B7-FD5F-4155-8C8B-9B3BDD88A79E}"/>
          </ac:picMkLst>
        </pc:picChg>
        <pc:picChg chg="add mod">
          <ac:chgData name="" userId="" providerId="" clId="Web-{F953B113-FC81-4EE3-9FD3-B5A07FCBE294}" dt="2019-11-24T16:51:34.417" v="69" actId="1076"/>
          <ac:picMkLst>
            <pc:docMk/>
            <pc:sldMk cId="2486238747" sldId="261"/>
            <ac:picMk id="7" creationId="{AC1BCD89-5E63-482F-9E80-F241F9F23B53}"/>
          </ac:picMkLst>
        </pc:picChg>
      </pc:sldChg>
      <pc:sldChg chg="modSp del">
        <pc:chgData name="" userId="" providerId="" clId="Web-{F953B113-FC81-4EE3-9FD3-B5A07FCBE294}" dt="2019-11-24T16:51:57.589" v="83"/>
        <pc:sldMkLst>
          <pc:docMk/>
          <pc:sldMk cId="3578084104" sldId="262"/>
        </pc:sldMkLst>
        <pc:spChg chg="mod">
          <ac:chgData name="" userId="" providerId="" clId="Web-{F953B113-FC81-4EE3-9FD3-B5A07FCBE294}" dt="2019-11-24T16:45:56.166" v="20" actId="20577"/>
          <ac:spMkLst>
            <pc:docMk/>
            <pc:sldMk cId="3578084104" sldId="262"/>
            <ac:spMk id="2" creationId="{430AE3A8-5379-4A12-B701-70BEDCFC28E3}"/>
          </ac:spMkLst>
        </pc:spChg>
      </pc:sldChg>
    </pc:docChg>
  </pc:docChgLst>
  <pc:docChgLst>
    <pc:chgData clId="Web-{ED9F6ECF-6A8C-4758-8203-FF17AA80029A}"/>
    <pc:docChg chg="addSld modSld">
      <pc:chgData name="" userId="" providerId="" clId="Web-{ED9F6ECF-6A8C-4758-8203-FF17AA80029A}" dt="2019-11-19T15:32:37.251" v="752" actId="20577"/>
      <pc:docMkLst>
        <pc:docMk/>
      </pc:docMkLst>
      <pc:sldChg chg="modSp">
        <pc:chgData name="" userId="" providerId="" clId="Web-{ED9F6ECF-6A8C-4758-8203-FF17AA80029A}" dt="2019-11-19T14:42:19.316" v="236" actId="20577"/>
        <pc:sldMkLst>
          <pc:docMk/>
          <pc:sldMk cId="3455206351" sldId="257"/>
        </pc:sldMkLst>
        <pc:spChg chg="mod">
          <ac:chgData name="" userId="" providerId="" clId="Web-{ED9F6ECF-6A8C-4758-8203-FF17AA80029A}" dt="2019-11-19T14:42:19.316" v="236" actId="20577"/>
          <ac:spMkLst>
            <pc:docMk/>
            <pc:sldMk cId="3455206351" sldId="257"/>
            <ac:spMk id="3" creationId="{D0516EA2-A847-4905-968C-3737EA46E3B8}"/>
          </ac:spMkLst>
        </pc:spChg>
      </pc:sldChg>
      <pc:sldChg chg="modSp">
        <pc:chgData name="" userId="" providerId="" clId="Web-{ED9F6ECF-6A8C-4758-8203-FF17AA80029A}" dt="2019-11-19T14:56:18.472" v="328" actId="20577"/>
        <pc:sldMkLst>
          <pc:docMk/>
          <pc:sldMk cId="3186561615" sldId="258"/>
        </pc:sldMkLst>
        <pc:spChg chg="mod">
          <ac:chgData name="" userId="" providerId="" clId="Web-{ED9F6ECF-6A8C-4758-8203-FF17AA80029A}" dt="2019-11-19T14:56:18.472" v="328" actId="20577"/>
          <ac:spMkLst>
            <pc:docMk/>
            <pc:sldMk cId="3186561615" sldId="258"/>
            <ac:spMk id="3" creationId="{D0516EA2-A847-4905-968C-3737EA46E3B8}"/>
          </ac:spMkLst>
        </pc:spChg>
      </pc:sldChg>
      <pc:sldChg chg="modSp">
        <pc:chgData name="" userId="" providerId="" clId="Web-{ED9F6ECF-6A8C-4758-8203-FF17AA80029A}" dt="2019-11-19T15:04:29.831" v="485" actId="20577"/>
        <pc:sldMkLst>
          <pc:docMk/>
          <pc:sldMk cId="1527076867" sldId="259"/>
        </pc:sldMkLst>
        <pc:spChg chg="mod">
          <ac:chgData name="" userId="" providerId="" clId="Web-{ED9F6ECF-6A8C-4758-8203-FF17AA80029A}" dt="2019-11-19T14:59:03.518" v="413" actId="20577"/>
          <ac:spMkLst>
            <pc:docMk/>
            <pc:sldMk cId="1527076867" sldId="259"/>
            <ac:spMk id="2" creationId="{430AE3A8-5379-4A12-B701-70BEDCFC28E3}"/>
          </ac:spMkLst>
        </pc:spChg>
        <pc:spChg chg="mod">
          <ac:chgData name="" userId="" providerId="" clId="Web-{ED9F6ECF-6A8C-4758-8203-FF17AA80029A}" dt="2019-11-19T15:04:29.831" v="485" actId="20577"/>
          <ac:spMkLst>
            <pc:docMk/>
            <pc:sldMk cId="1527076867" sldId="259"/>
            <ac:spMk id="3" creationId="{D0516EA2-A847-4905-968C-3737EA46E3B8}"/>
          </ac:spMkLst>
        </pc:spChg>
      </pc:sldChg>
      <pc:sldChg chg="modSp">
        <pc:chgData name="" userId="" providerId="" clId="Web-{ED9F6ECF-6A8C-4758-8203-FF17AA80029A}" dt="2019-11-19T15:15:17.580" v="691" actId="20577"/>
        <pc:sldMkLst>
          <pc:docMk/>
          <pc:sldMk cId="854463810" sldId="260"/>
        </pc:sldMkLst>
        <pc:spChg chg="mod">
          <ac:chgData name="" userId="" providerId="" clId="Web-{ED9F6ECF-6A8C-4758-8203-FF17AA80029A}" dt="2019-11-19T15:13:20.815" v="636" actId="20577"/>
          <ac:spMkLst>
            <pc:docMk/>
            <pc:sldMk cId="854463810" sldId="260"/>
            <ac:spMk id="2" creationId="{430AE3A8-5379-4A12-B701-70BEDCFC28E3}"/>
          </ac:spMkLst>
        </pc:spChg>
        <pc:spChg chg="mod">
          <ac:chgData name="" userId="" providerId="" clId="Web-{ED9F6ECF-6A8C-4758-8203-FF17AA80029A}" dt="2019-11-19T15:15:17.580" v="691" actId="20577"/>
          <ac:spMkLst>
            <pc:docMk/>
            <pc:sldMk cId="854463810" sldId="260"/>
            <ac:spMk id="3" creationId="{D0516EA2-A847-4905-968C-3737EA46E3B8}"/>
          </ac:spMkLst>
        </pc:spChg>
      </pc:sldChg>
      <pc:sldChg chg="modSp">
        <pc:chgData name="" userId="" providerId="" clId="Web-{ED9F6ECF-6A8C-4758-8203-FF17AA80029A}" dt="2019-11-19T14:40:39.035" v="194" actId="20577"/>
        <pc:sldMkLst>
          <pc:docMk/>
          <pc:sldMk cId="3412942984" sldId="263"/>
        </pc:sldMkLst>
        <pc:spChg chg="mod">
          <ac:chgData name="" userId="" providerId="" clId="Web-{ED9F6ECF-6A8C-4758-8203-FF17AA80029A}" dt="2019-11-19T14:40:39.035" v="194" actId="20577"/>
          <ac:spMkLst>
            <pc:docMk/>
            <pc:sldMk cId="3412942984" sldId="263"/>
            <ac:spMk id="3" creationId="{D0516EA2-A847-4905-968C-3737EA46E3B8}"/>
          </ac:spMkLst>
        </pc:spChg>
      </pc:sldChg>
      <pc:sldChg chg="modSp add replId">
        <pc:chgData name="" userId="" providerId="" clId="Web-{ED9F6ECF-6A8C-4758-8203-FF17AA80029A}" dt="2019-11-19T14:57:53.581" v="400" actId="20577"/>
        <pc:sldMkLst>
          <pc:docMk/>
          <pc:sldMk cId="2480737506" sldId="264"/>
        </pc:sldMkLst>
        <pc:spChg chg="mod">
          <ac:chgData name="" userId="" providerId="" clId="Web-{ED9F6ECF-6A8C-4758-8203-FF17AA80029A}" dt="2019-11-19T14:56:38.395" v="331" actId="20577"/>
          <ac:spMkLst>
            <pc:docMk/>
            <pc:sldMk cId="2480737506" sldId="264"/>
            <ac:spMk id="2" creationId="{430AE3A8-5379-4A12-B701-70BEDCFC28E3}"/>
          </ac:spMkLst>
        </pc:spChg>
        <pc:spChg chg="mod">
          <ac:chgData name="" userId="" providerId="" clId="Web-{ED9F6ECF-6A8C-4758-8203-FF17AA80029A}" dt="2019-11-19T14:57:53.581" v="400" actId="20577"/>
          <ac:spMkLst>
            <pc:docMk/>
            <pc:sldMk cId="2480737506" sldId="264"/>
            <ac:spMk id="3" creationId="{D0516EA2-A847-4905-968C-3737EA46E3B8}"/>
          </ac:spMkLst>
        </pc:spChg>
      </pc:sldChg>
      <pc:sldChg chg="modSp add replId">
        <pc:chgData name="" userId="" providerId="" clId="Web-{ED9F6ECF-6A8C-4758-8203-FF17AA80029A}" dt="2019-11-19T15:12:46.096" v="623" actId="20577"/>
        <pc:sldMkLst>
          <pc:docMk/>
          <pc:sldMk cId="3909378648" sldId="265"/>
        </pc:sldMkLst>
        <pc:spChg chg="mod">
          <ac:chgData name="" userId="" providerId="" clId="Web-{ED9F6ECF-6A8C-4758-8203-FF17AA80029A}" dt="2019-11-19T15:04:59.377" v="495" actId="20577"/>
          <ac:spMkLst>
            <pc:docMk/>
            <pc:sldMk cId="3909378648" sldId="265"/>
            <ac:spMk id="2" creationId="{430AE3A8-5379-4A12-B701-70BEDCFC28E3}"/>
          </ac:spMkLst>
        </pc:spChg>
        <pc:spChg chg="mod">
          <ac:chgData name="" userId="" providerId="" clId="Web-{ED9F6ECF-6A8C-4758-8203-FF17AA80029A}" dt="2019-11-19T15:12:46.096" v="623" actId="20577"/>
          <ac:spMkLst>
            <pc:docMk/>
            <pc:sldMk cId="3909378648" sldId="265"/>
            <ac:spMk id="3" creationId="{D0516EA2-A847-4905-968C-3737EA46E3B8}"/>
          </ac:spMkLst>
        </pc:spChg>
      </pc:sldChg>
      <pc:sldChg chg="modSp add replId">
        <pc:chgData name="" userId="" providerId="" clId="Web-{ED9F6ECF-6A8C-4758-8203-FF17AA80029A}" dt="2019-11-19T15:32:37.251" v="751" actId="20577"/>
        <pc:sldMkLst>
          <pc:docMk/>
          <pc:sldMk cId="1124041120" sldId="266"/>
        </pc:sldMkLst>
        <pc:spChg chg="mod">
          <ac:chgData name="" userId="" providerId="" clId="Web-{ED9F6ECF-6A8C-4758-8203-FF17AA80029A}" dt="2019-11-19T15:32:37.251" v="751" actId="20577"/>
          <ac:spMkLst>
            <pc:docMk/>
            <pc:sldMk cId="1124041120" sldId="266"/>
            <ac:spMk id="3" creationId="{D0516EA2-A847-4905-968C-3737EA46E3B8}"/>
          </ac:spMkLst>
        </pc:spChg>
      </pc:sldChg>
    </pc:docChg>
  </pc:docChgLst>
  <pc:docChgLst>
    <pc:chgData clId="Web-{06C3EBE7-699C-44D6-A2CA-D1A014DA65F0}"/>
    <pc:docChg chg="modSld">
      <pc:chgData name="" userId="" providerId="" clId="Web-{06C3EBE7-699C-44D6-A2CA-D1A014DA65F0}" dt="2019-11-23T18:04:50.629" v="30" actId="20577"/>
      <pc:docMkLst>
        <pc:docMk/>
      </pc:docMkLst>
      <pc:sldChg chg="modSp">
        <pc:chgData name="" userId="" providerId="" clId="Web-{06C3EBE7-699C-44D6-A2CA-D1A014DA65F0}" dt="2019-11-23T18:02:50.269" v="4" actId="20577"/>
        <pc:sldMkLst>
          <pc:docMk/>
          <pc:sldMk cId="3186561615" sldId="258"/>
        </pc:sldMkLst>
        <pc:spChg chg="mod">
          <ac:chgData name="" userId="" providerId="" clId="Web-{06C3EBE7-699C-44D6-A2CA-D1A014DA65F0}" dt="2019-11-23T18:02:50.269" v="4" actId="20577"/>
          <ac:spMkLst>
            <pc:docMk/>
            <pc:sldMk cId="3186561615" sldId="258"/>
            <ac:spMk id="3" creationId="{D0516EA2-A847-4905-968C-3737EA46E3B8}"/>
          </ac:spMkLst>
        </pc:spChg>
      </pc:sldChg>
      <pc:sldChg chg="modSp">
        <pc:chgData name="" userId="" providerId="" clId="Web-{06C3EBE7-699C-44D6-A2CA-D1A014DA65F0}" dt="2019-11-23T18:03:11.316" v="13" actId="20577"/>
        <pc:sldMkLst>
          <pc:docMk/>
          <pc:sldMk cId="1527076867" sldId="259"/>
        </pc:sldMkLst>
        <pc:spChg chg="mod">
          <ac:chgData name="" userId="" providerId="" clId="Web-{06C3EBE7-699C-44D6-A2CA-D1A014DA65F0}" dt="2019-11-23T18:03:11.316" v="13" actId="20577"/>
          <ac:spMkLst>
            <pc:docMk/>
            <pc:sldMk cId="1527076867" sldId="259"/>
            <ac:spMk id="3" creationId="{D0516EA2-A847-4905-968C-3737EA46E3B8}"/>
          </ac:spMkLst>
        </pc:spChg>
      </pc:sldChg>
      <pc:sldChg chg="modSp">
        <pc:chgData name="" userId="" providerId="" clId="Web-{06C3EBE7-699C-44D6-A2CA-D1A014DA65F0}" dt="2019-11-23T18:04:50.629" v="29" actId="20577"/>
        <pc:sldMkLst>
          <pc:docMk/>
          <pc:sldMk cId="854463810" sldId="260"/>
        </pc:sldMkLst>
        <pc:spChg chg="mod">
          <ac:chgData name="" userId="" providerId="" clId="Web-{06C3EBE7-699C-44D6-A2CA-D1A014DA65F0}" dt="2019-11-23T18:04:50.629" v="29" actId="20577"/>
          <ac:spMkLst>
            <pc:docMk/>
            <pc:sldMk cId="854463810" sldId="260"/>
            <ac:spMk id="3" creationId="{D0516EA2-A847-4905-968C-3737EA46E3B8}"/>
          </ac:spMkLst>
        </pc:spChg>
      </pc:sldChg>
      <pc:sldChg chg="modSp">
        <pc:chgData name="" userId="" providerId="" clId="Web-{06C3EBE7-699C-44D6-A2CA-D1A014DA65F0}" dt="2019-11-23T18:03:02.738" v="9" actId="20577"/>
        <pc:sldMkLst>
          <pc:docMk/>
          <pc:sldMk cId="2480737506" sldId="264"/>
        </pc:sldMkLst>
        <pc:spChg chg="mod">
          <ac:chgData name="" userId="" providerId="" clId="Web-{06C3EBE7-699C-44D6-A2CA-D1A014DA65F0}" dt="2019-11-23T18:03:02.738" v="9" actId="20577"/>
          <ac:spMkLst>
            <pc:docMk/>
            <pc:sldMk cId="2480737506" sldId="264"/>
            <ac:spMk id="3" creationId="{D0516EA2-A847-4905-968C-3737EA46E3B8}"/>
          </ac:spMkLst>
        </pc:spChg>
      </pc:sldChg>
      <pc:sldChg chg="modSp">
        <pc:chgData name="" userId="" providerId="" clId="Web-{06C3EBE7-699C-44D6-A2CA-D1A014DA65F0}" dt="2019-11-23T18:03:42.818" v="17" actId="20577"/>
        <pc:sldMkLst>
          <pc:docMk/>
          <pc:sldMk cId="3909378648" sldId="265"/>
        </pc:sldMkLst>
        <pc:spChg chg="mod">
          <ac:chgData name="" userId="" providerId="" clId="Web-{06C3EBE7-699C-44D6-A2CA-D1A014DA65F0}" dt="2019-11-23T18:03:42.818" v="17" actId="20577"/>
          <ac:spMkLst>
            <pc:docMk/>
            <pc:sldMk cId="3909378648" sldId="265"/>
            <ac:spMk id="3" creationId="{D0516EA2-A847-4905-968C-3737EA46E3B8}"/>
          </ac:spMkLst>
        </pc:spChg>
      </pc:sldChg>
    </pc:docChg>
  </pc:docChgLst>
  <pc:docChgLst>
    <pc:chgData clId="Web-{13452240-E1F1-41B2-BAE8-ED9BC7C1A225}"/>
    <pc:docChg chg="modSld">
      <pc:chgData name="" userId="" providerId="" clId="Web-{13452240-E1F1-41B2-BAE8-ED9BC7C1A225}" dt="2019-11-19T16:00:08.624" v="28" actId="20577"/>
      <pc:docMkLst>
        <pc:docMk/>
      </pc:docMkLst>
      <pc:sldChg chg="modSp">
        <pc:chgData name="" userId="" providerId="" clId="Web-{13452240-E1F1-41B2-BAE8-ED9BC7C1A225}" dt="2019-11-19T15:48:50.888" v="9" actId="20577"/>
        <pc:sldMkLst>
          <pc:docMk/>
          <pc:sldMk cId="3186561615" sldId="258"/>
        </pc:sldMkLst>
        <pc:spChg chg="mod">
          <ac:chgData name="" userId="" providerId="" clId="Web-{13452240-E1F1-41B2-BAE8-ED9BC7C1A225}" dt="2019-11-19T15:48:46.748" v="0" actId="20577"/>
          <ac:spMkLst>
            <pc:docMk/>
            <pc:sldMk cId="3186561615" sldId="258"/>
            <ac:spMk id="2" creationId="{430AE3A8-5379-4A12-B701-70BEDCFC28E3}"/>
          </ac:spMkLst>
        </pc:spChg>
        <pc:spChg chg="mod">
          <ac:chgData name="" userId="" providerId="" clId="Web-{13452240-E1F1-41B2-BAE8-ED9BC7C1A225}" dt="2019-11-19T15:48:50.888" v="9" actId="20577"/>
          <ac:spMkLst>
            <pc:docMk/>
            <pc:sldMk cId="3186561615" sldId="258"/>
            <ac:spMk id="3" creationId="{D0516EA2-A847-4905-968C-3737EA46E3B8}"/>
          </ac:spMkLst>
        </pc:spChg>
      </pc:sldChg>
      <pc:sldChg chg="modSp">
        <pc:chgData name="" userId="" providerId="" clId="Web-{13452240-E1F1-41B2-BAE8-ED9BC7C1A225}" dt="2019-11-19T16:00:08.624" v="27" actId="20577"/>
        <pc:sldMkLst>
          <pc:docMk/>
          <pc:sldMk cId="3909378648" sldId="265"/>
        </pc:sldMkLst>
        <pc:spChg chg="mod">
          <ac:chgData name="" userId="" providerId="" clId="Web-{13452240-E1F1-41B2-BAE8-ED9BC7C1A225}" dt="2019-11-19T16:00:08.624" v="27" actId="20577"/>
          <ac:spMkLst>
            <pc:docMk/>
            <pc:sldMk cId="3909378648" sldId="265"/>
            <ac:spMk id="3" creationId="{D0516EA2-A847-4905-968C-3737EA46E3B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BC15A1-A7B6-49D1-9D17-C5293AC2F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E10314-F6D6-4295-BE87-A64E2B79F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E5DD50-E0BE-4665-935A-B0B7895F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CCF7-5F30-425D-AC18-1C80C8E8DF9A}" type="datetimeFigureOut">
              <a:rPr lang="en-AT" smtClean="0"/>
              <a:t>11/24/2019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398615-D991-4824-9162-395695CC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E19EE7-5B7F-4A89-ABFB-6417B01A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929-34AA-4AB0-911D-D2C596B2994C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4411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3F6C24-E8F6-46E6-AC21-5055CCDE1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0A204B5-91A4-4F4C-952D-5476E675A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9A6CC7-0AC0-4DB5-A7EC-228791B50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CCF7-5F30-425D-AC18-1C80C8E8DF9A}" type="datetimeFigureOut">
              <a:rPr lang="en-AT" smtClean="0"/>
              <a:t>11/24/2019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E199BD-D8A1-434D-82E9-9FB8FC065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283156-9162-4343-948B-436CCC3C7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929-34AA-4AB0-911D-D2C596B2994C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257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B7390CC-3F6E-4535-930A-16E7D490D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059990-4D60-4E2D-B2C0-CF2F3E221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3461F5-5A41-4B9B-A35C-5D27C70E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CCF7-5F30-425D-AC18-1C80C8E8DF9A}" type="datetimeFigureOut">
              <a:rPr lang="en-AT" smtClean="0"/>
              <a:t>11/24/2019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F4C718-AB18-4972-9F25-F03BA541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0E0802-7377-488E-8D75-F02C01EF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929-34AA-4AB0-911D-D2C596B2994C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312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68B98-5F4D-418F-AA89-0BCBD859F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B42F55-004A-4598-9CA8-F95A8C12F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C5AEFC-AB24-44D9-904A-0EB3AD9B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CCF7-5F30-425D-AC18-1C80C8E8DF9A}" type="datetimeFigureOut">
              <a:rPr lang="en-AT" smtClean="0"/>
              <a:t>11/24/2019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839822-F398-4A7C-95ED-3BE6D5E72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87E9AA-F5CB-467E-B92A-62829699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929-34AA-4AB0-911D-D2C596B2994C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3284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6667CE-408D-4BCE-9F9C-C395E5D48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4CB1DE-6396-443D-A180-0BFBF0D5A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50259D-9AF3-4021-BEDC-63D8DD2BB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CCF7-5F30-425D-AC18-1C80C8E8DF9A}" type="datetimeFigureOut">
              <a:rPr lang="en-AT" smtClean="0"/>
              <a:t>11/24/2019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A71FD3-1962-4D61-87B0-B91931527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AB7B59-0C67-48A4-9D0A-A7A2F0BD2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929-34AA-4AB0-911D-D2C596B2994C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5504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D364C-7EAC-472E-B902-A81DAA949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D11D42-D6E6-4EC4-99E3-9F001409E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B61404-962F-4E47-8DBE-4511CAF65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7FB46A-6A40-4772-AFD4-FA91A4FB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CCF7-5F30-425D-AC18-1C80C8E8DF9A}" type="datetimeFigureOut">
              <a:rPr lang="en-AT" smtClean="0"/>
              <a:t>11/24/2019</a:t>
            </a:fld>
            <a:endParaRPr lang="en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F92D5E-900A-409F-95D4-443B61C1E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C3EA2C-8D21-4894-99CD-EE07D218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929-34AA-4AB0-911D-D2C596B2994C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1275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C97F47-8129-4C5C-B721-98854FC54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2555FA-E5FF-4914-A652-AC5BAE86A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18B0C2-9076-473A-B025-16581B5D7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02654AE-AB84-492C-A16C-A4499BFB7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1EF7CF6-96DE-4455-9750-4445A0116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E327E80-ABAE-47F1-BEC2-12293B2C8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CCF7-5F30-425D-AC18-1C80C8E8DF9A}" type="datetimeFigureOut">
              <a:rPr lang="en-AT" smtClean="0"/>
              <a:t>11/24/2019</a:t>
            </a:fld>
            <a:endParaRPr lang="en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5D67BD-15E9-4DE9-8853-A48D753F5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2A9C0F6-8859-4268-9FB7-F99F64DC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929-34AA-4AB0-911D-D2C596B2994C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4445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8C793-32B1-4569-9A02-B80685A37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6F246D-653E-411B-8B79-43DCACCC5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CCF7-5F30-425D-AC18-1C80C8E8DF9A}" type="datetimeFigureOut">
              <a:rPr lang="en-AT" smtClean="0"/>
              <a:t>11/24/2019</a:t>
            </a:fld>
            <a:endParaRPr lang="en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F0D0C4-2887-47BA-804C-1B65E0CF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50C795-8144-4820-82B0-B233EBF7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929-34AA-4AB0-911D-D2C596B2994C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4183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FEDF520-6875-4C8A-BE9E-8D8D3E0D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CCF7-5F30-425D-AC18-1C80C8E8DF9A}" type="datetimeFigureOut">
              <a:rPr lang="en-AT" smtClean="0"/>
              <a:t>11/24/2019</a:t>
            </a:fld>
            <a:endParaRPr lang="en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6ED4DB3-5D67-458A-9FAE-25B5F980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2297D3-1049-42DB-80EE-F0DC5729B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929-34AA-4AB0-911D-D2C596B2994C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0222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2A64B-F485-4D97-BBF8-2EB76F34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8BD94A-E98C-484F-B301-BD57B6126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8A9750-1E01-4A8A-A727-6308A30DC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3445AA-A4FC-4815-9BF0-3389976FD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CCF7-5F30-425D-AC18-1C80C8E8DF9A}" type="datetimeFigureOut">
              <a:rPr lang="en-AT" smtClean="0"/>
              <a:t>11/24/2019</a:t>
            </a:fld>
            <a:endParaRPr lang="en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C143F8-9867-4FC6-8C97-8ADCA657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402093-3829-4C9F-9B4C-B1BB3376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929-34AA-4AB0-911D-D2C596B2994C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9873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A3E1A-03B8-40AE-87DD-AD1C2C600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A5F864B-5324-430D-94D8-99105D7F49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C373FB-FC8C-4DF3-BA58-F9804C505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5F55A1-93BE-4BF2-B61C-F0247DBB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CCF7-5F30-425D-AC18-1C80C8E8DF9A}" type="datetimeFigureOut">
              <a:rPr lang="en-AT" smtClean="0"/>
              <a:t>11/24/2019</a:t>
            </a:fld>
            <a:endParaRPr lang="en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B2D409-58C7-495F-806C-5D4632D50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460035-1337-42BA-982F-DF21459EB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929-34AA-4AB0-911D-D2C596B2994C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6665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420E6C5-AA01-43D7-B4C2-5FFB8D1C3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720D63-4496-4839-96F6-08473713F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31EC96-FFD4-4FB3-98E7-E1B421D88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6CCF7-5F30-425D-AC18-1C80C8E8DF9A}" type="datetimeFigureOut">
              <a:rPr lang="en-AT" smtClean="0"/>
              <a:t>11/24/2019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C350AA-5A82-431F-8719-D70D85F87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3A1B65-670D-44EC-A92C-D92705D72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94929-34AA-4AB0-911D-D2C596B2994C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0157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042C9-BD3A-4C42-8FC9-8AB612C633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PROJECT BASICS AND RELATED WORK</a:t>
            </a:r>
            <a:endParaRPr lang="en-AT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EE6CAC6-963A-441A-8ECC-5D529C1F87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T"/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A29F3A5-C4C2-4831-9F33-E8BB0FEA5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0175"/>
            <a:ext cx="27717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24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0AE3A8-5379-4A12-B701-70BEDCFC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Ressources</a:t>
            </a:r>
            <a:endParaRPr lang="en-AT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516EA2-A847-4905-968C-3737EA46E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Häni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et al., A 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Comparative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Study 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of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Fruit 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Detection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and 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Counting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Methods 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for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Yield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Mapping in Apple 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Orchards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, 2018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latin typeface="Aharoni"/>
                <a:cs typeface="Aharoni"/>
              </a:rPr>
              <a:t>Fu et al., </a:t>
            </a:r>
            <a:r>
              <a:rPr lang="de-DE" dirty="0" err="1">
                <a:latin typeface="Aharoni"/>
                <a:cs typeface="Aharoni"/>
              </a:rPr>
              <a:t>Kiwifruit</a:t>
            </a:r>
            <a:r>
              <a:rPr lang="de-DE" dirty="0">
                <a:latin typeface="Aharoni"/>
                <a:cs typeface="Aharoni"/>
              </a:rPr>
              <a:t> </a:t>
            </a:r>
            <a:r>
              <a:rPr lang="de-DE" dirty="0" err="1">
                <a:latin typeface="Aharoni"/>
                <a:cs typeface="Aharoni"/>
              </a:rPr>
              <a:t>yield</a:t>
            </a:r>
            <a:r>
              <a:rPr lang="de-DE" dirty="0">
                <a:latin typeface="Aharoni"/>
                <a:cs typeface="Aharoni"/>
              </a:rPr>
              <a:t> </a:t>
            </a:r>
            <a:r>
              <a:rPr lang="de-DE" dirty="0" err="1">
                <a:latin typeface="Aharoni"/>
                <a:cs typeface="Aharoni"/>
              </a:rPr>
              <a:t>estimation</a:t>
            </a:r>
            <a:r>
              <a:rPr lang="de-DE" dirty="0">
                <a:latin typeface="Aharoni"/>
                <a:cs typeface="Aharoni"/>
              </a:rPr>
              <a:t> </a:t>
            </a:r>
            <a:r>
              <a:rPr lang="de-DE" dirty="0" err="1">
                <a:latin typeface="Aharoni"/>
                <a:cs typeface="Aharoni"/>
              </a:rPr>
              <a:t>using</a:t>
            </a:r>
            <a:r>
              <a:rPr lang="de-DE" dirty="0">
                <a:latin typeface="Aharoni"/>
                <a:cs typeface="Aharoni"/>
              </a:rPr>
              <a:t> </a:t>
            </a:r>
            <a:r>
              <a:rPr lang="de-DE" dirty="0" err="1">
                <a:latin typeface="Aharoni"/>
                <a:cs typeface="Aharoni"/>
              </a:rPr>
              <a:t>image</a:t>
            </a:r>
            <a:r>
              <a:rPr lang="de-DE" dirty="0">
                <a:latin typeface="Aharoni"/>
                <a:cs typeface="Aharoni"/>
              </a:rPr>
              <a:t> </a:t>
            </a:r>
            <a:r>
              <a:rPr lang="de-DE" dirty="0" err="1">
                <a:latin typeface="Aharoni"/>
                <a:cs typeface="Aharoni"/>
              </a:rPr>
              <a:t>processing</a:t>
            </a:r>
            <a:r>
              <a:rPr lang="de-DE" dirty="0">
                <a:latin typeface="Aharoni"/>
                <a:cs typeface="Aharoni"/>
              </a:rPr>
              <a:t> </a:t>
            </a:r>
            <a:r>
              <a:rPr lang="de-DE" dirty="0" err="1">
                <a:latin typeface="Aharoni"/>
                <a:cs typeface="Aharoni"/>
              </a:rPr>
              <a:t>by</a:t>
            </a:r>
            <a:r>
              <a:rPr lang="de-DE" dirty="0">
                <a:latin typeface="Aharoni"/>
                <a:cs typeface="Aharoni"/>
              </a:rPr>
              <a:t> an Android mobile </a:t>
            </a:r>
            <a:r>
              <a:rPr lang="de-DE" dirty="0" err="1">
                <a:latin typeface="Aharoni"/>
                <a:cs typeface="Aharoni"/>
              </a:rPr>
              <a:t>phone</a:t>
            </a:r>
            <a:r>
              <a:rPr lang="de-DE" dirty="0">
                <a:latin typeface="Aharoni"/>
                <a:cs typeface="Aharoni"/>
              </a:rPr>
              <a:t>, 2018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latin typeface="Aharoni"/>
                <a:cs typeface="Aharoni"/>
              </a:rPr>
              <a:t>Moha</a:t>
            </a:r>
            <a:r>
              <a:rPr lang="de-DE" dirty="0">
                <a:latin typeface="Aharoni"/>
                <a:ea typeface="+mn-lt"/>
                <a:cs typeface="Aharoni"/>
              </a:rPr>
              <a:t>mmed et al.,</a:t>
            </a:r>
            <a:r>
              <a:rPr lang="de-DE" dirty="0">
                <a:latin typeface="Aharoni"/>
                <a:cs typeface="Aharoni"/>
              </a:rPr>
              <a:t> Color-</a:t>
            </a:r>
            <a:r>
              <a:rPr lang="de-DE" dirty="0" err="1">
                <a:latin typeface="Aharoni"/>
                <a:cs typeface="Aharoni"/>
              </a:rPr>
              <a:t>Based</a:t>
            </a:r>
            <a:r>
              <a:rPr lang="de-DE" dirty="0">
                <a:latin typeface="Aharoni"/>
                <a:cs typeface="Aharoni"/>
              </a:rPr>
              <a:t> </a:t>
            </a:r>
            <a:r>
              <a:rPr lang="de-DE" dirty="0" err="1">
                <a:latin typeface="Aharoni"/>
                <a:cs typeface="Aharoni"/>
              </a:rPr>
              <a:t>for</a:t>
            </a:r>
            <a:r>
              <a:rPr lang="de-DE" dirty="0">
                <a:latin typeface="Aharoni"/>
                <a:cs typeface="Aharoni"/>
              </a:rPr>
              <a:t> </a:t>
            </a:r>
            <a:r>
              <a:rPr lang="de-DE" dirty="0" err="1">
                <a:latin typeface="Aharoni"/>
                <a:cs typeface="Aharoni"/>
              </a:rPr>
              <a:t>Tree</a:t>
            </a:r>
            <a:r>
              <a:rPr lang="de-DE" dirty="0">
                <a:latin typeface="Aharoni"/>
                <a:cs typeface="Aharoni"/>
              </a:rPr>
              <a:t> </a:t>
            </a:r>
            <a:r>
              <a:rPr lang="de-DE" dirty="0" err="1">
                <a:latin typeface="Aharoni"/>
                <a:cs typeface="Aharoni"/>
              </a:rPr>
              <a:t>Yield</a:t>
            </a:r>
            <a:r>
              <a:rPr lang="de-DE" dirty="0">
                <a:latin typeface="Aharoni"/>
                <a:cs typeface="Aharoni"/>
              </a:rPr>
              <a:t> </a:t>
            </a:r>
            <a:r>
              <a:rPr lang="de-DE" dirty="0" err="1">
                <a:latin typeface="Aharoni"/>
                <a:cs typeface="Aharoni"/>
              </a:rPr>
              <a:t>Fruits</a:t>
            </a:r>
            <a:r>
              <a:rPr lang="de-DE" dirty="0">
                <a:latin typeface="Aharoni"/>
                <a:cs typeface="Aharoni"/>
              </a:rPr>
              <a:t> Image </a:t>
            </a:r>
            <a:r>
              <a:rPr lang="de-DE" dirty="0" err="1">
                <a:latin typeface="Aharoni"/>
                <a:cs typeface="Aharoni"/>
              </a:rPr>
              <a:t>Counting</a:t>
            </a:r>
            <a:r>
              <a:rPr lang="de-DE" dirty="0">
                <a:latin typeface="Aharoni"/>
                <a:cs typeface="Aharoni"/>
              </a:rPr>
              <a:t>, 2017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latin typeface="Aharoni"/>
                <a:cs typeface="Aharoni"/>
              </a:rPr>
              <a:t>Ma</a:t>
            </a:r>
            <a:r>
              <a:rPr lang="de-DE" sz="2900" dirty="0">
                <a:latin typeface="Aharoni"/>
                <a:cs typeface="Aharoni"/>
              </a:rPr>
              <a:t>lik et al., </a:t>
            </a:r>
            <a:r>
              <a:rPr lang="de-DE" sz="2900" dirty="0" err="1">
                <a:latin typeface="Aharoni"/>
                <a:cs typeface="Aharoni"/>
              </a:rPr>
              <a:t>Detection</a:t>
            </a:r>
            <a:r>
              <a:rPr lang="de-DE" sz="2900" dirty="0">
                <a:latin typeface="Aharoni"/>
                <a:cs typeface="Aharoni"/>
              </a:rPr>
              <a:t> and </a:t>
            </a:r>
            <a:r>
              <a:rPr lang="de-DE" sz="2900" dirty="0" err="1">
                <a:latin typeface="Aharoni"/>
                <a:cs typeface="Aharoni"/>
              </a:rPr>
              <a:t>Counting</a:t>
            </a:r>
            <a:r>
              <a:rPr lang="de-DE" sz="2900" dirty="0">
                <a:latin typeface="Aharoni"/>
                <a:cs typeface="Aharoni"/>
              </a:rPr>
              <a:t> </a:t>
            </a:r>
            <a:r>
              <a:rPr lang="de-DE" sz="2900" dirty="0" err="1">
                <a:latin typeface="Aharoni"/>
                <a:cs typeface="Aharoni"/>
              </a:rPr>
              <a:t>of</a:t>
            </a:r>
            <a:r>
              <a:rPr lang="de-DE" sz="2900" dirty="0">
                <a:latin typeface="Aharoni"/>
                <a:cs typeface="Aharoni"/>
              </a:rPr>
              <a:t> On-</a:t>
            </a:r>
            <a:r>
              <a:rPr lang="de-DE" sz="2900" dirty="0" err="1">
                <a:latin typeface="Aharoni"/>
                <a:cs typeface="Aharoni"/>
              </a:rPr>
              <a:t>Tree</a:t>
            </a:r>
            <a:r>
              <a:rPr lang="de-DE" sz="2900" dirty="0">
                <a:latin typeface="Aharoni"/>
                <a:cs typeface="Aharoni"/>
              </a:rPr>
              <a:t> Citrus Fruit </a:t>
            </a:r>
            <a:r>
              <a:rPr lang="de-DE" sz="2900" dirty="0" err="1">
                <a:latin typeface="Aharoni"/>
                <a:cs typeface="Aharoni"/>
              </a:rPr>
              <a:t>for</a:t>
            </a:r>
            <a:r>
              <a:rPr lang="de-DE" sz="2900" dirty="0">
                <a:latin typeface="Aharoni"/>
                <a:cs typeface="Aharoni"/>
              </a:rPr>
              <a:t> </a:t>
            </a:r>
            <a:r>
              <a:rPr lang="de-DE" sz="2900" dirty="0" err="1">
                <a:latin typeface="Aharoni"/>
                <a:cs typeface="Aharoni"/>
              </a:rPr>
              <a:t>Crop</a:t>
            </a:r>
            <a:r>
              <a:rPr lang="de-DE" sz="2900" dirty="0">
                <a:latin typeface="Aharoni"/>
                <a:cs typeface="Aharoni"/>
              </a:rPr>
              <a:t> </a:t>
            </a:r>
            <a:r>
              <a:rPr lang="de-DE" sz="2900" dirty="0" err="1">
                <a:latin typeface="Aharoni"/>
                <a:cs typeface="Aharoni"/>
              </a:rPr>
              <a:t>Yield</a:t>
            </a:r>
            <a:r>
              <a:rPr lang="de-DE" sz="2900" dirty="0">
                <a:latin typeface="Aharoni"/>
                <a:cs typeface="Aharoni"/>
              </a:rPr>
              <a:t> </a:t>
            </a:r>
            <a:r>
              <a:rPr lang="de-DE" sz="2900" dirty="0" err="1">
                <a:latin typeface="Aharoni"/>
                <a:cs typeface="Aharoni"/>
              </a:rPr>
              <a:t>Estimation</a:t>
            </a:r>
            <a:r>
              <a:rPr lang="de-DE" sz="2900" dirty="0">
                <a:latin typeface="Aharoni"/>
                <a:cs typeface="Aharoni"/>
              </a:rPr>
              <a:t>, 2016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900" dirty="0" err="1">
                <a:latin typeface="Aharoni" panose="02010803020104030203" pitchFamily="2" charset="-79"/>
                <a:cs typeface="Aharoni" panose="02010803020104030203" pitchFamily="2" charset="-79"/>
              </a:rPr>
              <a:t>Gongal</a:t>
            </a:r>
            <a:r>
              <a:rPr lang="de-DE" sz="2900" dirty="0">
                <a:latin typeface="Aharoni" panose="02010803020104030203" pitchFamily="2" charset="-79"/>
                <a:cs typeface="Aharoni" panose="02010803020104030203" pitchFamily="2" charset="-79"/>
              </a:rPr>
              <a:t> et a., Apple </a:t>
            </a:r>
            <a:r>
              <a:rPr lang="de-DE" sz="2900" dirty="0" err="1">
                <a:latin typeface="Aharoni" panose="02010803020104030203" pitchFamily="2" charset="-79"/>
                <a:cs typeface="Aharoni" panose="02010803020104030203" pitchFamily="2" charset="-79"/>
              </a:rPr>
              <a:t>crop-load</a:t>
            </a:r>
            <a:r>
              <a:rPr lang="de-DE" sz="29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sz="2900" dirty="0" err="1">
                <a:latin typeface="Aharoni" panose="02010803020104030203" pitchFamily="2" charset="-79"/>
                <a:cs typeface="Aharoni" panose="02010803020104030203" pitchFamily="2" charset="-79"/>
              </a:rPr>
              <a:t>estimation</a:t>
            </a:r>
            <a:r>
              <a:rPr lang="de-DE" sz="29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sz="2900" dirty="0" err="1"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de-DE" sz="29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sz="2900" dirty="0" err="1">
                <a:latin typeface="Aharoni" panose="02010803020104030203" pitchFamily="2" charset="-79"/>
                <a:cs typeface="Aharoni" panose="02010803020104030203" pitchFamily="2" charset="-79"/>
              </a:rPr>
              <a:t>over-the-row</a:t>
            </a:r>
            <a:r>
              <a:rPr lang="de-DE" sz="29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sz="2900" dirty="0" err="1">
                <a:latin typeface="Aharoni" panose="02010803020104030203" pitchFamily="2" charset="-79"/>
                <a:cs typeface="Aharoni" panose="02010803020104030203" pitchFamily="2" charset="-79"/>
              </a:rPr>
              <a:t>machine</a:t>
            </a:r>
            <a:r>
              <a:rPr lang="de-DE" sz="29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sz="2900" dirty="0" err="1">
                <a:latin typeface="Aharoni" panose="02010803020104030203" pitchFamily="2" charset="-79"/>
                <a:cs typeface="Aharoni" panose="02010803020104030203" pitchFamily="2" charset="-79"/>
              </a:rPr>
              <a:t>vision</a:t>
            </a:r>
            <a:r>
              <a:rPr lang="de-DE" sz="29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sz="2900" dirty="0" err="1">
                <a:latin typeface="Aharoni" panose="02010803020104030203" pitchFamily="2" charset="-79"/>
                <a:cs typeface="Aharoni" panose="02010803020104030203" pitchFamily="2" charset="-79"/>
              </a:rPr>
              <a:t>system</a:t>
            </a:r>
            <a:r>
              <a:rPr lang="de-DE" sz="2900" dirty="0">
                <a:latin typeface="Aharoni" panose="02010803020104030203" pitchFamily="2" charset="-79"/>
                <a:cs typeface="Aharoni" panose="02010803020104030203" pitchFamily="2" charset="-79"/>
              </a:rPr>
              <a:t>, 2016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de-DE" sz="2900" dirty="0">
                <a:latin typeface="Aharoni"/>
                <a:cs typeface="Aharoni"/>
              </a:rPr>
              <a:t>Gan et al., Immature </a:t>
            </a:r>
            <a:r>
              <a:rPr lang="de-DE" sz="2900" dirty="0" err="1">
                <a:latin typeface="Aharoni"/>
                <a:cs typeface="Aharoni"/>
              </a:rPr>
              <a:t>green</a:t>
            </a:r>
            <a:r>
              <a:rPr lang="de-DE" sz="2900" dirty="0">
                <a:latin typeface="Aharoni"/>
                <a:cs typeface="Aharoni"/>
              </a:rPr>
              <a:t> </a:t>
            </a:r>
            <a:r>
              <a:rPr lang="de-DE" sz="2900" dirty="0" err="1">
                <a:latin typeface="Aharoni"/>
                <a:cs typeface="Aharoni"/>
              </a:rPr>
              <a:t>citrus</a:t>
            </a:r>
            <a:r>
              <a:rPr lang="de-DE" sz="2900" dirty="0">
                <a:latin typeface="Aharoni"/>
                <a:cs typeface="Aharoni"/>
              </a:rPr>
              <a:t> </a:t>
            </a:r>
            <a:r>
              <a:rPr lang="de-DE" sz="2900" dirty="0" err="1">
                <a:latin typeface="Aharoni"/>
                <a:cs typeface="Aharoni"/>
              </a:rPr>
              <a:t>fruit</a:t>
            </a:r>
            <a:r>
              <a:rPr lang="de-DE" sz="2900" dirty="0">
                <a:latin typeface="Aharoni"/>
                <a:cs typeface="Aharoni"/>
              </a:rPr>
              <a:t> </a:t>
            </a:r>
            <a:r>
              <a:rPr lang="de-DE" sz="2900" dirty="0" err="1">
                <a:latin typeface="Aharoni"/>
                <a:cs typeface="Aharoni"/>
              </a:rPr>
              <a:t>detection</a:t>
            </a:r>
            <a:r>
              <a:rPr lang="de-DE" sz="2900" dirty="0">
                <a:latin typeface="Aharoni"/>
                <a:cs typeface="Aharoni"/>
              </a:rPr>
              <a:t> </a:t>
            </a:r>
            <a:r>
              <a:rPr lang="de-DE" sz="2900" dirty="0" err="1">
                <a:latin typeface="Aharoni"/>
                <a:cs typeface="Aharoni"/>
              </a:rPr>
              <a:t>using</a:t>
            </a:r>
            <a:r>
              <a:rPr lang="de-DE" sz="2900" dirty="0">
                <a:latin typeface="Aharoni"/>
                <a:cs typeface="Aharoni"/>
              </a:rPr>
              <a:t> </a:t>
            </a:r>
            <a:r>
              <a:rPr lang="de-DE" sz="2900" dirty="0" err="1">
                <a:latin typeface="Aharoni"/>
                <a:cs typeface="Aharoni"/>
              </a:rPr>
              <a:t>color</a:t>
            </a:r>
            <a:r>
              <a:rPr lang="de-DE" sz="2900" dirty="0">
                <a:latin typeface="Aharoni"/>
                <a:cs typeface="Aharoni"/>
              </a:rPr>
              <a:t> and thermal </a:t>
            </a:r>
            <a:r>
              <a:rPr lang="de-DE" sz="2900" dirty="0" err="1">
                <a:latin typeface="Aharoni"/>
                <a:cs typeface="Aharoni"/>
              </a:rPr>
              <a:t>images</a:t>
            </a:r>
            <a:r>
              <a:rPr lang="de-DE" sz="2900" dirty="0">
                <a:latin typeface="Aharoni"/>
                <a:cs typeface="Aharoni"/>
              </a:rPr>
              <a:t>, 2018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de-DE" sz="2900" dirty="0" err="1">
                <a:latin typeface="Aharoni"/>
                <a:cs typeface="Aharoni"/>
              </a:rPr>
              <a:t>Stajnko</a:t>
            </a:r>
            <a:r>
              <a:rPr lang="de-DE" sz="2900" dirty="0">
                <a:latin typeface="Aharoni"/>
                <a:cs typeface="Aharoni"/>
              </a:rPr>
              <a:t> et al., </a:t>
            </a:r>
            <a:r>
              <a:rPr lang="de-DE" sz="2900" dirty="0" err="1">
                <a:latin typeface="Aharoni"/>
                <a:cs typeface="Aharoni"/>
              </a:rPr>
              <a:t>Estimation</a:t>
            </a:r>
            <a:r>
              <a:rPr lang="de-DE" sz="2900" dirty="0">
                <a:latin typeface="Aharoni"/>
                <a:cs typeface="Aharoni"/>
              </a:rPr>
              <a:t> </a:t>
            </a:r>
            <a:r>
              <a:rPr lang="de-DE" sz="2900" dirty="0" err="1">
                <a:latin typeface="Aharoni"/>
                <a:cs typeface="Aharoni"/>
              </a:rPr>
              <a:t>of</a:t>
            </a:r>
            <a:r>
              <a:rPr lang="de-DE" sz="2900" dirty="0">
                <a:latin typeface="Aharoni"/>
                <a:cs typeface="Aharoni"/>
              </a:rPr>
              <a:t> </a:t>
            </a:r>
            <a:r>
              <a:rPr lang="de-DE" sz="2900" dirty="0" err="1">
                <a:latin typeface="Aharoni"/>
                <a:cs typeface="Aharoni"/>
              </a:rPr>
              <a:t>number</a:t>
            </a:r>
            <a:r>
              <a:rPr lang="de-DE" sz="2900" dirty="0">
                <a:latin typeface="Aharoni"/>
                <a:cs typeface="Aharoni"/>
              </a:rPr>
              <a:t> and </a:t>
            </a:r>
            <a:r>
              <a:rPr lang="de-DE" sz="2900" dirty="0" err="1">
                <a:latin typeface="Aharoni"/>
                <a:cs typeface="Aharoni"/>
              </a:rPr>
              <a:t>diameter</a:t>
            </a:r>
            <a:r>
              <a:rPr lang="de-DE" sz="2900" dirty="0">
                <a:latin typeface="Aharoni"/>
                <a:cs typeface="Aharoni"/>
              </a:rPr>
              <a:t> </a:t>
            </a:r>
            <a:r>
              <a:rPr lang="de-DE" sz="2900" dirty="0" err="1">
                <a:latin typeface="Aharoni"/>
                <a:cs typeface="Aharoni"/>
              </a:rPr>
              <a:t>of</a:t>
            </a:r>
            <a:r>
              <a:rPr lang="de-DE" sz="2900" dirty="0">
                <a:latin typeface="Aharoni"/>
                <a:cs typeface="Aharoni"/>
              </a:rPr>
              <a:t> </a:t>
            </a:r>
            <a:r>
              <a:rPr lang="de-DE" sz="2900" dirty="0" err="1">
                <a:latin typeface="Aharoni"/>
                <a:cs typeface="Aharoni"/>
              </a:rPr>
              <a:t>apple</a:t>
            </a:r>
            <a:r>
              <a:rPr lang="de-DE" sz="2900" dirty="0">
                <a:latin typeface="Aharoni"/>
                <a:cs typeface="Aharoni"/>
              </a:rPr>
              <a:t> </a:t>
            </a:r>
            <a:r>
              <a:rPr lang="de-DE" sz="2900" dirty="0" err="1">
                <a:latin typeface="Aharoni"/>
                <a:cs typeface="Aharoni"/>
              </a:rPr>
              <a:t>fruits</a:t>
            </a:r>
            <a:r>
              <a:rPr lang="de-DE" sz="2900" dirty="0">
                <a:latin typeface="Aharoni"/>
                <a:cs typeface="Aharoni"/>
              </a:rPr>
              <a:t> in an </a:t>
            </a:r>
            <a:r>
              <a:rPr lang="de-DE" sz="2900" dirty="0" err="1">
                <a:latin typeface="Aharoni"/>
                <a:cs typeface="Aharoni"/>
              </a:rPr>
              <a:t>orchard</a:t>
            </a:r>
            <a:r>
              <a:rPr lang="de-DE" sz="2900" dirty="0">
                <a:latin typeface="Aharoni"/>
                <a:cs typeface="Aharoni"/>
              </a:rPr>
              <a:t> </a:t>
            </a:r>
            <a:r>
              <a:rPr lang="de-DE" sz="2900" dirty="0" err="1">
                <a:latin typeface="Aharoni"/>
                <a:cs typeface="Aharoni"/>
              </a:rPr>
              <a:t>during</a:t>
            </a:r>
            <a:r>
              <a:rPr lang="de-DE" sz="2900" dirty="0">
                <a:latin typeface="Aharoni"/>
                <a:cs typeface="Aharoni"/>
              </a:rPr>
              <a:t> </a:t>
            </a:r>
            <a:r>
              <a:rPr lang="de-DE" sz="2900" dirty="0" err="1">
                <a:latin typeface="Aharoni"/>
                <a:cs typeface="Aharoni"/>
              </a:rPr>
              <a:t>the</a:t>
            </a:r>
            <a:r>
              <a:rPr lang="de-DE" sz="2900" dirty="0">
                <a:latin typeface="Aharoni"/>
                <a:cs typeface="Aharoni"/>
              </a:rPr>
              <a:t> </a:t>
            </a:r>
            <a:r>
              <a:rPr lang="de-DE" sz="2900" dirty="0" err="1">
                <a:latin typeface="Aharoni"/>
                <a:cs typeface="Aharoni"/>
              </a:rPr>
              <a:t>growing</a:t>
            </a:r>
            <a:r>
              <a:rPr lang="de-DE" sz="2900" dirty="0">
                <a:latin typeface="Aharoni"/>
                <a:cs typeface="Aharoni"/>
              </a:rPr>
              <a:t> </a:t>
            </a:r>
            <a:r>
              <a:rPr lang="de-DE" sz="2900" dirty="0" err="1">
                <a:latin typeface="Aharoni"/>
                <a:cs typeface="Aharoni"/>
              </a:rPr>
              <a:t>season</a:t>
            </a:r>
            <a:r>
              <a:rPr lang="de-DE" sz="2900" dirty="0">
                <a:latin typeface="Aharoni"/>
                <a:cs typeface="Aharoni"/>
              </a:rPr>
              <a:t> </a:t>
            </a:r>
            <a:r>
              <a:rPr lang="de-DE" sz="2900" dirty="0" err="1">
                <a:latin typeface="Aharoni"/>
                <a:cs typeface="Aharoni"/>
              </a:rPr>
              <a:t>by</a:t>
            </a:r>
            <a:r>
              <a:rPr lang="de-DE" sz="2900" dirty="0">
                <a:latin typeface="Aharoni"/>
                <a:cs typeface="Aharoni"/>
              </a:rPr>
              <a:t> thermal </a:t>
            </a:r>
            <a:r>
              <a:rPr lang="de-DE" sz="2900" dirty="0" err="1">
                <a:latin typeface="Aharoni"/>
                <a:cs typeface="Aharoni"/>
              </a:rPr>
              <a:t>imaging</a:t>
            </a:r>
            <a:r>
              <a:rPr lang="de-DE" sz="2900" dirty="0">
                <a:latin typeface="Aharoni"/>
                <a:cs typeface="Aharoni"/>
              </a:rPr>
              <a:t>, 2004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900" dirty="0" err="1">
                <a:latin typeface="Aharoni"/>
                <a:cs typeface="Aharoni"/>
              </a:rPr>
              <a:t>Behera</a:t>
            </a:r>
            <a:r>
              <a:rPr lang="de-DE" sz="2900" dirty="0">
                <a:latin typeface="Aharoni"/>
                <a:cs typeface="Aharoni"/>
              </a:rPr>
              <a:t> et al., </a:t>
            </a:r>
            <a:r>
              <a:rPr lang="de-DE" sz="2900" dirty="0" err="1">
                <a:latin typeface="Aharoni"/>
                <a:cs typeface="Aharoni"/>
              </a:rPr>
              <a:t>Yield</a:t>
            </a:r>
            <a:r>
              <a:rPr lang="de-DE" sz="2900" dirty="0">
                <a:latin typeface="Aharoni"/>
                <a:cs typeface="Aharoni"/>
              </a:rPr>
              <a:t> </a:t>
            </a:r>
            <a:r>
              <a:rPr lang="de-DE" sz="2900" dirty="0" err="1">
                <a:latin typeface="Aharoni"/>
                <a:cs typeface="Aharoni"/>
              </a:rPr>
              <a:t>Estimation</a:t>
            </a:r>
            <a:r>
              <a:rPr lang="de-DE" sz="2900" dirty="0">
                <a:latin typeface="Aharoni"/>
                <a:cs typeface="Aharoni"/>
              </a:rPr>
              <a:t> </a:t>
            </a:r>
            <a:r>
              <a:rPr lang="de-DE" sz="2900" dirty="0" err="1">
                <a:latin typeface="Aharoni"/>
                <a:cs typeface="Aharoni"/>
              </a:rPr>
              <a:t>of</a:t>
            </a:r>
            <a:r>
              <a:rPr lang="de-DE" sz="2900" dirty="0">
                <a:latin typeface="Aharoni"/>
                <a:cs typeface="Aharoni"/>
              </a:rPr>
              <a:t> </a:t>
            </a:r>
            <a:r>
              <a:rPr lang="de-DE" sz="2900" dirty="0" err="1">
                <a:latin typeface="Aharoni"/>
                <a:cs typeface="Aharoni"/>
              </a:rPr>
              <a:t>Pomegranate</a:t>
            </a:r>
            <a:r>
              <a:rPr lang="de-DE" sz="2900" dirty="0">
                <a:latin typeface="Aharoni"/>
                <a:cs typeface="Aharoni"/>
              </a:rPr>
              <a:t> </a:t>
            </a:r>
            <a:r>
              <a:rPr lang="de-DE" sz="2900" dirty="0" err="1">
                <a:latin typeface="Aharoni"/>
                <a:cs typeface="Aharoni"/>
              </a:rPr>
              <a:t>Using</a:t>
            </a:r>
            <a:r>
              <a:rPr lang="de-DE" sz="2900" dirty="0">
                <a:latin typeface="Aharoni"/>
                <a:cs typeface="Aharoni"/>
              </a:rPr>
              <a:t> Image Processing </a:t>
            </a:r>
            <a:r>
              <a:rPr lang="de-DE" sz="2900" dirty="0" err="1">
                <a:latin typeface="Aharoni"/>
                <a:cs typeface="Aharoni"/>
              </a:rPr>
              <a:t>Techniques</a:t>
            </a:r>
            <a:r>
              <a:rPr lang="de-DE" sz="2900" dirty="0">
                <a:latin typeface="Aharoni"/>
                <a:cs typeface="Aharoni"/>
              </a:rPr>
              <a:t>, 2019</a:t>
            </a:r>
          </a:p>
        </p:txBody>
      </p:sp>
      <p:pic>
        <p:nvPicPr>
          <p:cNvPr id="4" name="Grafik 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C80240B-A87E-4461-8004-BE0081F936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39" b="41329"/>
          <a:stretch/>
        </p:blipFill>
        <p:spPr>
          <a:xfrm>
            <a:off x="95250" y="6176963"/>
            <a:ext cx="1762125" cy="48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4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0AE3A8-5379-4A12-B701-70BEDCFC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MAIN TASKS</a:t>
            </a:r>
            <a:endParaRPr lang="en-AT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516EA2-A847-4905-968C-3737EA46E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latin typeface="Aharoni"/>
                <a:cs typeface="Aharoni"/>
              </a:rPr>
              <a:t>Data </a:t>
            </a:r>
            <a:r>
              <a:rPr lang="de-DE" dirty="0" err="1">
                <a:latin typeface="Aharoni"/>
                <a:cs typeface="Aharoni"/>
              </a:rPr>
              <a:t>retrieval</a:t>
            </a:r>
            <a:endParaRPr lang="de-DE" dirty="0" err="1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>
                <a:latin typeface="Aharoni"/>
                <a:cs typeface="Aharoni"/>
              </a:rPr>
              <a:t>Preprocessing</a:t>
            </a:r>
            <a:endParaRPr lang="de-DE" dirty="0" err="1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Fruit 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detection</a:t>
            </a:r>
            <a:endParaRPr lang="de-DE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Fruit 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counting</a:t>
            </a:r>
            <a:endParaRPr lang="de-DE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latin typeface="Aharoni"/>
                <a:cs typeface="Aharoni"/>
              </a:rPr>
              <a:t>Fruit </a:t>
            </a:r>
            <a:r>
              <a:rPr lang="de-DE" dirty="0" err="1">
                <a:latin typeface="Aharoni"/>
                <a:cs typeface="Aharoni"/>
              </a:rPr>
              <a:t>tracking</a:t>
            </a:r>
            <a:r>
              <a:rPr lang="de-DE" dirty="0">
                <a:latin typeface="Aharoni"/>
                <a:cs typeface="Aharoni"/>
              </a:rPr>
              <a:t>, </a:t>
            </a:r>
            <a:r>
              <a:rPr lang="de-DE" dirty="0" err="1">
                <a:latin typeface="Aharoni"/>
                <a:cs typeface="Aharoni"/>
              </a:rPr>
              <a:t>merging</a:t>
            </a:r>
            <a:endParaRPr lang="de-DE" dirty="0" err="1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Grafik 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C80240B-A87E-4461-8004-BE0081F936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39" b="41329"/>
          <a:stretch/>
        </p:blipFill>
        <p:spPr>
          <a:xfrm>
            <a:off x="95250" y="6176963"/>
            <a:ext cx="1762125" cy="48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06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0AE3A8-5379-4A12-B701-70BEDCFC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haroni"/>
                <a:cs typeface="Aharoni"/>
              </a:rPr>
              <a:t>Data </a:t>
            </a:r>
            <a:r>
              <a:rPr lang="de-DE" dirty="0" err="1">
                <a:latin typeface="Aharoni"/>
                <a:cs typeface="Aharoni"/>
              </a:rPr>
              <a:t>retrieval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516EA2-A847-4905-968C-3737EA46E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latin typeface="Aharoni"/>
                <a:cs typeface="Aharoni"/>
              </a:rPr>
              <a:t>Type </a:t>
            </a:r>
            <a:r>
              <a:rPr lang="de-DE" dirty="0" err="1">
                <a:latin typeface="Aharoni"/>
                <a:cs typeface="Aharoni"/>
              </a:rPr>
              <a:t>of</a:t>
            </a:r>
            <a:r>
              <a:rPr lang="de-DE" dirty="0">
                <a:latin typeface="Aharoni"/>
                <a:cs typeface="Aharoni"/>
              </a:rPr>
              <a:t> </a:t>
            </a:r>
            <a:r>
              <a:rPr lang="de-DE" dirty="0" err="1">
                <a:latin typeface="Aharoni"/>
                <a:cs typeface="Aharoni"/>
              </a:rPr>
              <a:t>data</a:t>
            </a:r>
            <a:endParaRPr lang="de-DE">
              <a:latin typeface="Aharoni"/>
              <a:cs typeface="Aharoni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>
                <a:latin typeface="Aharoni"/>
                <a:cs typeface="Aharoni"/>
              </a:rPr>
              <a:t>RGB, Thermal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Resolution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latin typeface="Aharoni"/>
                <a:cs typeface="Aharoni"/>
              </a:rPr>
              <a:t>Form and </a:t>
            </a:r>
            <a:r>
              <a:rPr lang="de-DE" dirty="0" err="1">
                <a:latin typeface="Aharoni"/>
                <a:cs typeface="Aharoni"/>
              </a:rPr>
              <a:t>amount</a:t>
            </a:r>
            <a:r>
              <a:rPr lang="de-DE" dirty="0">
                <a:latin typeface="Aharoni"/>
                <a:cs typeface="Aharoni"/>
              </a:rPr>
              <a:t> </a:t>
            </a:r>
            <a:r>
              <a:rPr lang="de-DE" dirty="0" err="1">
                <a:latin typeface="Aharoni"/>
                <a:cs typeface="Aharoni"/>
              </a:rPr>
              <a:t>of</a:t>
            </a:r>
            <a:r>
              <a:rPr lang="de-DE" dirty="0">
                <a:latin typeface="Aharoni"/>
                <a:cs typeface="Aharoni"/>
              </a:rPr>
              <a:t> </a:t>
            </a:r>
            <a:r>
              <a:rPr lang="de-DE" dirty="0" err="1">
                <a:latin typeface="Aharoni"/>
                <a:cs typeface="Aharoni"/>
              </a:rPr>
              <a:t>data</a:t>
            </a:r>
            <a:endParaRPr lang="de-DE">
              <a:latin typeface="Aharoni"/>
              <a:cs typeface="Aharoni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>
                <a:latin typeface="Aharoni"/>
                <a:cs typeface="Aharoni"/>
              </a:rPr>
              <a:t>Positioning</a:t>
            </a:r>
            <a:r>
              <a:rPr lang="de-DE" dirty="0">
                <a:latin typeface="Aharoni"/>
                <a:cs typeface="Aharoni"/>
              </a:rPr>
              <a:t> </a:t>
            </a:r>
            <a:r>
              <a:rPr lang="de-DE" dirty="0" err="1">
                <a:latin typeface="Aharoni"/>
                <a:cs typeface="Aharoni"/>
              </a:rPr>
              <a:t>of</a:t>
            </a:r>
            <a:r>
              <a:rPr lang="de-DE" dirty="0">
                <a:latin typeface="Aharoni"/>
                <a:cs typeface="Aharoni"/>
              </a:rPr>
              <a:t> </a:t>
            </a:r>
            <a:r>
              <a:rPr lang="de-DE" dirty="0" err="1">
                <a:latin typeface="Aharoni"/>
                <a:cs typeface="Aharoni"/>
              </a:rPr>
              <a:t>camera</a:t>
            </a:r>
            <a:r>
              <a:rPr lang="de-DE" dirty="0">
                <a:latin typeface="Aharoni"/>
                <a:cs typeface="Aharoni"/>
              </a:rPr>
              <a:t>: </a:t>
            </a:r>
            <a:r>
              <a:rPr lang="de-DE" dirty="0" err="1">
                <a:latin typeface="Aharoni"/>
                <a:cs typeface="Aharoni"/>
              </a:rPr>
              <a:t>above</a:t>
            </a:r>
            <a:r>
              <a:rPr lang="de-DE" dirty="0">
                <a:latin typeface="Aharoni"/>
                <a:cs typeface="Aharoni"/>
              </a:rPr>
              <a:t>, front, back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>
                <a:latin typeface="Aharoni"/>
                <a:cs typeface="Aharoni"/>
              </a:rPr>
              <a:t>Number</a:t>
            </a:r>
            <a:r>
              <a:rPr lang="de-DE" dirty="0">
                <a:latin typeface="Aharoni"/>
                <a:cs typeface="Aharoni"/>
              </a:rPr>
              <a:t> </a:t>
            </a:r>
            <a:r>
              <a:rPr lang="de-DE" dirty="0" err="1">
                <a:latin typeface="Aharoni"/>
                <a:cs typeface="Aharoni"/>
              </a:rPr>
              <a:t>of</a:t>
            </a:r>
            <a:r>
              <a:rPr lang="de-DE" dirty="0">
                <a:latin typeface="Aharoni"/>
                <a:cs typeface="Aharoni"/>
              </a:rPr>
              <a:t> </a:t>
            </a:r>
            <a:r>
              <a:rPr lang="de-DE" dirty="0" err="1">
                <a:latin typeface="Aharoni"/>
                <a:cs typeface="Aharoni"/>
              </a:rPr>
              <a:t>pictures</a:t>
            </a:r>
            <a:endParaRPr lang="de-DE" dirty="0" err="1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AT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Grafik 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C80240B-A87E-4461-8004-BE0081F936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39" b="41329"/>
          <a:stretch/>
        </p:blipFill>
        <p:spPr>
          <a:xfrm>
            <a:off x="95250" y="6176963"/>
            <a:ext cx="1762125" cy="48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6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0AE3A8-5379-4A12-B701-70BEDCFC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Aharoni"/>
                <a:cs typeface="Aharoni"/>
              </a:rPr>
              <a:t>Preprocessing</a:t>
            </a:r>
            <a:endParaRPr lang="en-AT" dirty="0" err="1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516EA2-A847-4905-968C-3737EA46E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err="1">
                <a:latin typeface="Aharoni"/>
                <a:cs typeface="Aharoni"/>
              </a:rPr>
              <a:t>Scaling</a:t>
            </a:r>
            <a:endParaRPr lang="de-DE" dirty="0" err="1">
              <a:latin typeface="Calibri" panose="020F0502020204030204"/>
              <a:cs typeface="Calibri" panose="020F0502020204030204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>
                <a:latin typeface="Aharoni"/>
                <a:cs typeface="Aharoni"/>
              </a:rPr>
              <a:t>Smoothing</a:t>
            </a:r>
            <a:endParaRPr lang="de-DE" dirty="0">
              <a:latin typeface="Aharoni"/>
              <a:cs typeface="Aharoni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latin typeface="Aharoni"/>
                <a:cs typeface="Aharoni"/>
              </a:rPr>
              <a:t>Shadow </a:t>
            </a:r>
            <a:r>
              <a:rPr lang="de-DE" dirty="0" err="1">
                <a:latin typeface="Aharoni"/>
                <a:cs typeface="Aharoni"/>
              </a:rPr>
              <a:t>reduction</a:t>
            </a:r>
            <a:endParaRPr lang="de-DE" dirty="0">
              <a:latin typeface="Aharoni"/>
              <a:cs typeface="Aharoni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err="1">
                <a:latin typeface="Aharoni"/>
                <a:cs typeface="Aharoni"/>
              </a:rPr>
              <a:t>Increasing</a:t>
            </a:r>
            <a:r>
              <a:rPr lang="de-DE" dirty="0">
                <a:latin typeface="Aharoni"/>
                <a:cs typeface="Aharoni"/>
              </a:rPr>
              <a:t> </a:t>
            </a:r>
            <a:r>
              <a:rPr lang="de-DE" err="1">
                <a:latin typeface="Aharoni"/>
                <a:cs typeface="Aharoni"/>
              </a:rPr>
              <a:t>contrast</a:t>
            </a:r>
            <a:endParaRPr lang="de-DE">
              <a:latin typeface="Aharoni"/>
              <a:cs typeface="Aharoni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>
                <a:latin typeface="Aharoni"/>
                <a:cs typeface="Aharoni"/>
              </a:rPr>
              <a:t>Converting</a:t>
            </a:r>
            <a:r>
              <a:rPr lang="de-DE" dirty="0">
                <a:latin typeface="Aharoni"/>
                <a:cs typeface="Aharoni"/>
              </a:rPr>
              <a:t> </a:t>
            </a:r>
            <a:r>
              <a:rPr lang="de-DE" dirty="0" err="1">
                <a:latin typeface="Aharoni"/>
                <a:cs typeface="Aharoni"/>
              </a:rPr>
              <a:t>to</a:t>
            </a:r>
            <a:r>
              <a:rPr lang="de-DE" dirty="0">
                <a:latin typeface="Aharoni"/>
                <a:cs typeface="Aharoni"/>
              </a:rPr>
              <a:t> </a:t>
            </a:r>
            <a:r>
              <a:rPr lang="de-DE" dirty="0" err="1">
                <a:latin typeface="Aharoni"/>
                <a:cs typeface="Aharoni"/>
              </a:rPr>
              <a:t>other</a:t>
            </a:r>
            <a:r>
              <a:rPr lang="de-DE" dirty="0">
                <a:latin typeface="Aharoni"/>
                <a:cs typeface="Aharoni"/>
              </a:rPr>
              <a:t> </a:t>
            </a:r>
            <a:r>
              <a:rPr lang="de-DE" dirty="0" err="1">
                <a:latin typeface="Aharoni"/>
                <a:cs typeface="Aharoni"/>
              </a:rPr>
              <a:t>color</a:t>
            </a:r>
            <a:r>
              <a:rPr lang="de-DE" dirty="0">
                <a:latin typeface="Aharoni"/>
                <a:cs typeface="Aharoni"/>
              </a:rPr>
              <a:t> </a:t>
            </a:r>
            <a:r>
              <a:rPr lang="de-DE" dirty="0" err="1">
                <a:latin typeface="Aharoni"/>
                <a:cs typeface="Aharoni"/>
              </a:rPr>
              <a:t>spaces</a:t>
            </a:r>
            <a:r>
              <a:rPr lang="de-DE" dirty="0">
                <a:latin typeface="Aharoni"/>
                <a:cs typeface="Aharoni"/>
              </a:rPr>
              <a:t> </a:t>
            </a:r>
          </a:p>
          <a:p>
            <a:pPr>
              <a:buFont typeface="Wingdings" panose="05000000000000000000" pitchFamily="2" charset="2"/>
              <a:buChar char="§"/>
            </a:pPr>
            <a:endParaRPr lang="en-AT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Grafik 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C80240B-A87E-4461-8004-BE0081F936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39" b="41329"/>
          <a:stretch/>
        </p:blipFill>
        <p:spPr>
          <a:xfrm>
            <a:off x="95250" y="6176963"/>
            <a:ext cx="1762125" cy="48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37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0AE3A8-5379-4A12-B701-70BEDCFC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haroni"/>
                <a:cs typeface="Aharoni"/>
              </a:rPr>
              <a:t>Fruit </a:t>
            </a:r>
            <a:r>
              <a:rPr lang="de-DE" dirty="0" err="1">
                <a:latin typeface="Aharoni"/>
                <a:cs typeface="Aharoni"/>
              </a:rPr>
              <a:t>detection</a:t>
            </a:r>
            <a:r>
              <a:rPr lang="de-DE" dirty="0">
                <a:latin typeface="Aharoni"/>
                <a:cs typeface="Aharoni"/>
              </a:rPr>
              <a:t> - </a:t>
            </a:r>
            <a:r>
              <a:rPr lang="de-DE" dirty="0" err="1">
                <a:latin typeface="Aharoni"/>
                <a:cs typeface="Aharoni"/>
              </a:rPr>
              <a:t>problems</a:t>
            </a:r>
            <a:endParaRPr lang="en-AT" dirty="0" err="1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516EA2-A847-4905-968C-3737EA46E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err="1">
                <a:latin typeface="Aharoni"/>
                <a:cs typeface="Aharoni"/>
              </a:rPr>
              <a:t>Occlusions</a:t>
            </a:r>
            <a:endParaRPr lang="de-DE" dirty="0" err="1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>
                <a:latin typeface="Aharoni"/>
                <a:cs typeface="Aharoni"/>
              </a:rPr>
              <a:t>Overlapping</a:t>
            </a:r>
            <a:r>
              <a:rPr lang="de-DE" dirty="0">
                <a:latin typeface="Aharoni"/>
                <a:cs typeface="Aharoni"/>
              </a:rPr>
              <a:t> </a:t>
            </a:r>
            <a:r>
              <a:rPr lang="de-DE" dirty="0" err="1">
                <a:latin typeface="Aharoni"/>
                <a:cs typeface="Aharoni"/>
              </a:rPr>
              <a:t>objects</a:t>
            </a:r>
            <a:endParaRPr lang="de-DE">
              <a:latin typeface="Aharoni"/>
              <a:cs typeface="Aharoni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latin typeface="Aharoni"/>
                <a:cs typeface="Aharoni"/>
              </a:rPr>
              <a:t>Picture </a:t>
            </a:r>
            <a:r>
              <a:rPr lang="de-DE" dirty="0" err="1">
                <a:latin typeface="Aharoni"/>
                <a:cs typeface="Aharoni"/>
              </a:rPr>
              <a:t>quality</a:t>
            </a:r>
            <a:endParaRPr lang="de-DE">
              <a:latin typeface="Aharoni"/>
              <a:cs typeface="Aharoni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latin typeface="Aharoni"/>
                <a:cs typeface="Aharoni"/>
              </a:rPr>
              <a:t>Environmental </a:t>
            </a:r>
            <a:r>
              <a:rPr lang="de-DE" dirty="0" err="1">
                <a:latin typeface="Aharoni"/>
                <a:cs typeface="Aharoni"/>
              </a:rPr>
              <a:t>conditions</a:t>
            </a:r>
            <a:r>
              <a:rPr lang="de-DE" dirty="0">
                <a:latin typeface="Aharoni"/>
                <a:cs typeface="Aharoni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latin typeface="Aharoni"/>
                <a:cs typeface="Aharoni"/>
              </a:rPr>
              <a:t>Size </a:t>
            </a:r>
            <a:r>
              <a:rPr lang="de-DE" dirty="0" err="1">
                <a:latin typeface="Aharoni"/>
                <a:cs typeface="Aharoni"/>
              </a:rPr>
              <a:t>of</a:t>
            </a:r>
            <a:r>
              <a:rPr lang="de-DE" dirty="0">
                <a:latin typeface="Aharoni"/>
                <a:cs typeface="Aharoni"/>
              </a:rPr>
              <a:t> </a:t>
            </a:r>
            <a:r>
              <a:rPr lang="de-DE" dirty="0" err="1">
                <a:latin typeface="Aharoni"/>
                <a:cs typeface="Aharoni"/>
              </a:rPr>
              <a:t>dataset</a:t>
            </a:r>
            <a:endParaRPr lang="de-DE" dirty="0" err="1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Grafik 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C80240B-A87E-4461-8004-BE0081F936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39" b="41329"/>
          <a:stretch/>
        </p:blipFill>
        <p:spPr>
          <a:xfrm>
            <a:off x="95250" y="6176963"/>
            <a:ext cx="1762125" cy="48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76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0AE3A8-5379-4A12-B701-70BEDCFC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haroni"/>
                <a:cs typeface="Aharoni"/>
              </a:rPr>
              <a:t>Fruit </a:t>
            </a:r>
            <a:r>
              <a:rPr lang="de-DE" dirty="0" err="1">
                <a:latin typeface="Aharoni"/>
                <a:cs typeface="Aharoni"/>
              </a:rPr>
              <a:t>detection</a:t>
            </a:r>
            <a:r>
              <a:rPr lang="de-DE" dirty="0">
                <a:latin typeface="Aharoni"/>
                <a:cs typeface="Aharoni"/>
              </a:rPr>
              <a:t> - </a:t>
            </a:r>
            <a:r>
              <a:rPr lang="de-DE" dirty="0" err="1">
                <a:latin typeface="Aharoni"/>
                <a:cs typeface="Aharoni"/>
              </a:rPr>
              <a:t>approaches</a:t>
            </a:r>
            <a:endParaRPr lang="de-DE" dirty="0" err="1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516EA2-A847-4905-968C-3737EA46E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err="1">
                <a:latin typeface="Aharoni"/>
                <a:cs typeface="Aharoni"/>
              </a:rPr>
              <a:t>Thresholding</a:t>
            </a:r>
            <a:r>
              <a:rPr lang="de-DE" dirty="0">
                <a:latin typeface="Aharoni"/>
                <a:cs typeface="Aharoni"/>
              </a:rPr>
              <a:t> </a:t>
            </a:r>
            <a:r>
              <a:rPr lang="de-DE" dirty="0" err="1">
                <a:latin typeface="Aharoni"/>
                <a:cs typeface="Aharoni"/>
              </a:rPr>
              <a:t>techniques</a:t>
            </a:r>
            <a:r>
              <a:rPr lang="de-DE" dirty="0">
                <a:latin typeface="Aharoni"/>
                <a:cs typeface="Aharoni"/>
              </a:rPr>
              <a:t> </a:t>
            </a:r>
            <a:r>
              <a:rPr lang="de-DE" dirty="0" err="1">
                <a:latin typeface="Aharoni"/>
                <a:cs typeface="Aharoni"/>
              </a:rPr>
              <a:t>with</a:t>
            </a:r>
            <a:r>
              <a:rPr lang="de-DE" dirty="0">
                <a:latin typeface="Aharoni"/>
                <a:cs typeface="Aharoni"/>
              </a:rPr>
              <a:t> </a:t>
            </a:r>
            <a:r>
              <a:rPr lang="de-DE" dirty="0" err="1">
                <a:latin typeface="Aharoni"/>
                <a:cs typeface="Aharoni"/>
              </a:rPr>
              <a:t>color</a:t>
            </a:r>
            <a:r>
              <a:rPr lang="de-DE" dirty="0">
                <a:latin typeface="Aharoni"/>
                <a:cs typeface="Aharoni"/>
              </a:rPr>
              <a:t>/</a:t>
            </a:r>
            <a:r>
              <a:rPr lang="de-DE" dirty="0" err="1">
                <a:latin typeface="Aharoni"/>
                <a:cs typeface="Aharoni"/>
              </a:rPr>
              <a:t>shape</a:t>
            </a:r>
            <a:endParaRPr lang="de-DE" dirty="0">
              <a:latin typeface="Aharoni"/>
              <a:cs typeface="Aharoni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latin typeface="Aharoni"/>
                <a:cs typeface="Aharoni"/>
              </a:rPr>
              <a:t>Edge </a:t>
            </a:r>
            <a:r>
              <a:rPr lang="de-DE" dirty="0" err="1">
                <a:latin typeface="Aharoni"/>
                <a:cs typeface="Aharoni"/>
              </a:rPr>
              <a:t>detectors</a:t>
            </a:r>
            <a:endParaRPr lang="de-DE" dirty="0">
              <a:latin typeface="Aharoni"/>
              <a:cs typeface="Aharoni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latin typeface="Aharoni"/>
                <a:cs typeface="Aharoni"/>
              </a:rPr>
              <a:t>Clustering: k-</a:t>
            </a:r>
            <a:r>
              <a:rPr lang="de-DE" dirty="0" err="1">
                <a:latin typeface="Aharoni"/>
                <a:cs typeface="Aharoni"/>
              </a:rPr>
              <a:t>means</a:t>
            </a:r>
            <a:endParaRPr lang="de-DE" dirty="0">
              <a:latin typeface="Aharoni"/>
              <a:cs typeface="Aharoni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latin typeface="Aharoni"/>
                <a:cs typeface="Aharoni"/>
              </a:rPr>
              <a:t>Classification: SVM, CRF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latin typeface="Aharoni"/>
                <a:cs typeface="Aharoni"/>
              </a:rPr>
              <a:t>Segmentation </a:t>
            </a:r>
            <a:r>
              <a:rPr lang="de-DE" dirty="0" err="1">
                <a:latin typeface="Aharoni"/>
                <a:cs typeface="Aharoni"/>
              </a:rPr>
              <a:t>with</a:t>
            </a:r>
            <a:r>
              <a:rPr lang="de-DE" dirty="0">
                <a:latin typeface="Aharoni"/>
                <a:cs typeface="Aharoni"/>
              </a:rPr>
              <a:t> NNs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>
                <a:latin typeface="Aharoni"/>
                <a:cs typeface="Aharoni"/>
              </a:rPr>
              <a:t>Detection</a:t>
            </a:r>
            <a:r>
              <a:rPr lang="de-DE" dirty="0">
                <a:latin typeface="Aharoni"/>
                <a:cs typeface="Aharoni"/>
              </a:rPr>
              <a:t> and </a:t>
            </a:r>
            <a:r>
              <a:rPr lang="de-DE" dirty="0" err="1">
                <a:latin typeface="Aharoni"/>
                <a:cs typeface="Aharoni"/>
              </a:rPr>
              <a:t>counting</a:t>
            </a:r>
            <a:r>
              <a:rPr lang="de-DE" dirty="0">
                <a:latin typeface="Aharoni"/>
                <a:cs typeface="Aharoni"/>
              </a:rPr>
              <a:t> </a:t>
            </a:r>
            <a:r>
              <a:rPr lang="de-DE" dirty="0" err="1">
                <a:latin typeface="Aharoni"/>
                <a:cs typeface="Aharoni"/>
              </a:rPr>
              <a:t>by</a:t>
            </a:r>
            <a:r>
              <a:rPr lang="de-DE" dirty="0">
                <a:latin typeface="Aharoni"/>
                <a:cs typeface="Aharoni"/>
              </a:rPr>
              <a:t> NN</a:t>
            </a:r>
            <a:endParaRPr lang="de-DE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Grafik 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C80240B-A87E-4461-8004-BE0081F936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39" b="41329"/>
          <a:stretch/>
        </p:blipFill>
        <p:spPr>
          <a:xfrm>
            <a:off x="95250" y="6176963"/>
            <a:ext cx="1762125" cy="48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78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0AE3A8-5379-4A12-B701-70BEDCFC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haroni"/>
                <a:cs typeface="Aharoni"/>
              </a:rPr>
              <a:t>Fruit </a:t>
            </a:r>
            <a:r>
              <a:rPr lang="de-DE" dirty="0" err="1">
                <a:latin typeface="Aharoni"/>
                <a:cs typeface="Aharoni"/>
              </a:rPr>
              <a:t>counting</a:t>
            </a:r>
            <a:r>
              <a:rPr lang="de-DE" dirty="0">
                <a:latin typeface="Aharoni"/>
                <a:cs typeface="Aharoni"/>
              </a:rPr>
              <a:t> - </a:t>
            </a:r>
            <a:r>
              <a:rPr lang="de-DE" dirty="0" err="1">
                <a:latin typeface="Aharoni"/>
                <a:cs typeface="Aharoni"/>
              </a:rPr>
              <a:t>problems</a:t>
            </a:r>
            <a:endParaRPr lang="en-AT" dirty="0" err="1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516EA2-A847-4905-968C-3737EA46E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err="1">
                <a:latin typeface="Aharoni"/>
                <a:cs typeface="Aharoni"/>
              </a:rPr>
              <a:t>Counting</a:t>
            </a:r>
            <a:r>
              <a:rPr lang="de-DE" dirty="0">
                <a:latin typeface="Aharoni"/>
                <a:cs typeface="Aharoni"/>
              </a:rPr>
              <a:t> </a:t>
            </a:r>
            <a:r>
              <a:rPr lang="de-DE" dirty="0" err="1">
                <a:latin typeface="Aharoni"/>
                <a:cs typeface="Aharoni"/>
              </a:rPr>
              <a:t>blobs</a:t>
            </a:r>
            <a:r>
              <a:rPr lang="de-DE" dirty="0">
                <a:latin typeface="Aharoni"/>
                <a:cs typeface="Aharoni"/>
              </a:rPr>
              <a:t> </a:t>
            </a:r>
            <a:r>
              <a:rPr lang="de-DE" dirty="0" err="1">
                <a:latin typeface="Aharoni"/>
                <a:cs typeface="Aharoni"/>
              </a:rPr>
              <a:t>as</a:t>
            </a:r>
            <a:r>
              <a:rPr lang="de-DE" dirty="0">
                <a:latin typeface="Aharoni"/>
                <a:cs typeface="Aharoni"/>
              </a:rPr>
              <a:t> </a:t>
            </a:r>
            <a:r>
              <a:rPr lang="de-DE" dirty="0" err="1">
                <a:latin typeface="Aharoni"/>
                <a:cs typeface="Aharoni"/>
              </a:rPr>
              <a:t>one</a:t>
            </a:r>
            <a:r>
              <a:rPr lang="de-DE" dirty="0">
                <a:latin typeface="Aharoni"/>
                <a:cs typeface="Aharoni"/>
              </a:rPr>
              <a:t> </a:t>
            </a:r>
            <a:r>
              <a:rPr lang="de-DE" dirty="0" err="1">
                <a:latin typeface="Aharoni"/>
                <a:cs typeface="Aharoni"/>
              </a:rPr>
              <a:t>fruit</a:t>
            </a:r>
            <a:endParaRPr lang="de-DE" dirty="0" err="1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>
                <a:latin typeface="Aharoni"/>
                <a:cs typeface="Aharoni"/>
              </a:rPr>
              <a:t>Counting</a:t>
            </a:r>
            <a:r>
              <a:rPr lang="de-DE" dirty="0">
                <a:latin typeface="Aharoni"/>
                <a:cs typeface="Aharoni"/>
              </a:rPr>
              <a:t> same </a:t>
            </a:r>
            <a:r>
              <a:rPr lang="de-DE" dirty="0" err="1">
                <a:latin typeface="Aharoni"/>
                <a:cs typeface="Aharoni"/>
              </a:rPr>
              <a:t>fruit</a:t>
            </a:r>
            <a:r>
              <a:rPr lang="de-DE" dirty="0">
                <a:latin typeface="Aharoni"/>
                <a:cs typeface="Aharoni"/>
              </a:rPr>
              <a:t> multiple </a:t>
            </a:r>
            <a:r>
              <a:rPr lang="de-DE" dirty="0" err="1">
                <a:latin typeface="Aharoni"/>
                <a:cs typeface="Aharoni"/>
              </a:rPr>
              <a:t>times</a:t>
            </a:r>
            <a:endParaRPr lang="de-DE">
              <a:latin typeface="Aharoni"/>
              <a:cs typeface="Aharoni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>
                <a:latin typeface="Aharoni"/>
                <a:cs typeface="Aharoni"/>
              </a:rPr>
              <a:t>Counting</a:t>
            </a:r>
            <a:r>
              <a:rPr lang="de-DE" dirty="0">
                <a:latin typeface="Aharoni"/>
                <a:cs typeface="Aharoni"/>
              </a:rPr>
              <a:t> </a:t>
            </a:r>
            <a:r>
              <a:rPr lang="de-DE" dirty="0" err="1">
                <a:latin typeface="Aharoni"/>
                <a:cs typeface="Aharoni"/>
              </a:rPr>
              <a:t>partly</a:t>
            </a:r>
            <a:r>
              <a:rPr lang="de-DE" dirty="0">
                <a:latin typeface="Aharoni"/>
                <a:cs typeface="Aharoni"/>
              </a:rPr>
              <a:t> </a:t>
            </a:r>
            <a:r>
              <a:rPr lang="de-DE" dirty="0" err="1">
                <a:latin typeface="Aharoni"/>
                <a:cs typeface="Aharoni"/>
              </a:rPr>
              <a:t>occluded</a:t>
            </a:r>
            <a:r>
              <a:rPr lang="de-DE" dirty="0">
                <a:latin typeface="Aharoni"/>
                <a:cs typeface="Aharoni"/>
              </a:rPr>
              <a:t> </a:t>
            </a:r>
            <a:r>
              <a:rPr lang="de-DE" dirty="0" err="1">
                <a:latin typeface="Aharoni"/>
                <a:cs typeface="Aharoni"/>
              </a:rPr>
              <a:t>fruit</a:t>
            </a:r>
            <a:r>
              <a:rPr lang="de-DE" dirty="0">
                <a:latin typeface="Aharoni"/>
                <a:cs typeface="Aharoni"/>
              </a:rPr>
              <a:t> </a:t>
            </a:r>
            <a:r>
              <a:rPr lang="de-DE" dirty="0" err="1">
                <a:latin typeface="Aharoni"/>
                <a:cs typeface="Aharoni"/>
              </a:rPr>
              <a:t>as</a:t>
            </a:r>
            <a:r>
              <a:rPr lang="de-DE" dirty="0">
                <a:latin typeface="Aharoni"/>
                <a:cs typeface="Aharoni"/>
              </a:rPr>
              <a:t> multiple </a:t>
            </a:r>
            <a:r>
              <a:rPr lang="de-DE" dirty="0" err="1">
                <a:latin typeface="Aharoni"/>
                <a:cs typeface="Aharoni"/>
              </a:rPr>
              <a:t>fruits</a:t>
            </a:r>
            <a:endParaRPr lang="de-DE">
              <a:latin typeface="Aharoni"/>
              <a:cs typeface="Aharoni"/>
            </a:endParaRPr>
          </a:p>
        </p:txBody>
      </p:sp>
      <p:pic>
        <p:nvPicPr>
          <p:cNvPr id="4" name="Grafik 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C80240B-A87E-4461-8004-BE0081F936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39" b="41329"/>
          <a:stretch/>
        </p:blipFill>
        <p:spPr>
          <a:xfrm>
            <a:off x="95250" y="6176963"/>
            <a:ext cx="1762125" cy="487462"/>
          </a:xfrm>
          <a:prstGeom prst="rect">
            <a:avLst/>
          </a:prstGeom>
        </p:spPr>
      </p:pic>
      <p:pic>
        <p:nvPicPr>
          <p:cNvPr id="5" name="Grafik 5" descr="Ein Bild, das Gras, draußen, rot, Obst enthält.&#10;&#10;Mit sehr hoher Zuverlässigkeit generierte Beschreibung">
            <a:extLst>
              <a:ext uri="{FF2B5EF4-FFF2-40B4-BE49-F238E27FC236}">
                <a16:creationId xmlns:a16="http://schemas.microsoft.com/office/drawing/2014/main" id="{52668CCE-92BE-4822-AE95-E0210AAC4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494" y="3803171"/>
            <a:ext cx="2743200" cy="2270904"/>
          </a:xfrm>
          <a:prstGeom prst="rect">
            <a:avLst/>
          </a:prstGeom>
        </p:spPr>
      </p:pic>
      <p:pic>
        <p:nvPicPr>
          <p:cNvPr id="7" name="Grafik 7" descr="Ein Bild, das draußen, Obst, sitzend, Zweig enthält.&#10;&#10;Mit sehr hoher Zuverlässigkeit generierte Beschreibung">
            <a:extLst>
              <a:ext uri="{FF2B5EF4-FFF2-40B4-BE49-F238E27FC236}">
                <a16:creationId xmlns:a16="http://schemas.microsoft.com/office/drawing/2014/main" id="{FDCF925F-F340-400E-AFDD-74B5D49FFB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65" t="19323" r="54974" b="781"/>
          <a:stretch/>
        </p:blipFill>
        <p:spPr>
          <a:xfrm>
            <a:off x="7211682" y="3803669"/>
            <a:ext cx="1738473" cy="226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63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0AE3A8-5379-4A12-B701-70BEDCFC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Fruit 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counting</a:t>
            </a:r>
            <a:endParaRPr lang="en-AT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516EA2-A847-4905-968C-3737EA46E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err="1">
                <a:latin typeface="Aharoni"/>
                <a:cs typeface="Aharoni"/>
              </a:rPr>
              <a:t>Object-detection</a:t>
            </a:r>
            <a:r>
              <a:rPr lang="de-DE" dirty="0">
                <a:latin typeface="Aharoni"/>
                <a:cs typeface="Aharoni"/>
              </a:rPr>
              <a:t> </a:t>
            </a:r>
            <a:r>
              <a:rPr lang="de-DE" dirty="0" err="1">
                <a:latin typeface="Aharoni"/>
                <a:cs typeface="Aharoni"/>
              </a:rPr>
              <a:t>based</a:t>
            </a:r>
            <a:r>
              <a:rPr lang="de-DE" dirty="0">
                <a:latin typeface="Aharoni"/>
                <a:cs typeface="Aharoni"/>
              </a:rPr>
              <a:t> </a:t>
            </a:r>
            <a:r>
              <a:rPr lang="de-DE" dirty="0" err="1">
                <a:latin typeface="Aharoni"/>
                <a:cs typeface="Aharoni"/>
              </a:rPr>
              <a:t>counting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>
                <a:latin typeface="Aharoni"/>
                <a:cs typeface="Aharoni"/>
              </a:rPr>
              <a:t>Contours</a:t>
            </a:r>
            <a:r>
              <a:rPr lang="de-DE" dirty="0">
                <a:latin typeface="Aharoni"/>
                <a:cs typeface="Aharoni"/>
              </a:rPr>
              <a:t> and </a:t>
            </a:r>
            <a:r>
              <a:rPr lang="de-DE" dirty="0" err="1">
                <a:latin typeface="Aharoni"/>
                <a:cs typeface="Aharoni"/>
              </a:rPr>
              <a:t>edges</a:t>
            </a:r>
            <a:endParaRPr lang="de-DE">
              <a:latin typeface="Aharoni"/>
              <a:cs typeface="Aharoni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>
                <a:latin typeface="Aharoni"/>
                <a:cs typeface="Aharoni"/>
              </a:rPr>
              <a:t>Circular</a:t>
            </a:r>
            <a:r>
              <a:rPr lang="de-DE" dirty="0">
                <a:latin typeface="Aharoni"/>
                <a:cs typeface="Aharoni"/>
              </a:rPr>
              <a:t> Hough Transform (CHT)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>
                <a:latin typeface="Aharoni"/>
                <a:cs typeface="Aharoni"/>
              </a:rPr>
              <a:t>Watershed</a:t>
            </a:r>
            <a:r>
              <a:rPr lang="de-DE" dirty="0">
                <a:latin typeface="Aharoni"/>
                <a:cs typeface="Aharoni"/>
              </a:rPr>
              <a:t> Transform</a:t>
            </a:r>
            <a:endParaRPr lang="de-DE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>
                <a:latin typeface="Aharoni"/>
                <a:cs typeface="Aharoni"/>
              </a:rPr>
              <a:t>Template </a:t>
            </a:r>
            <a:r>
              <a:rPr lang="de-DE" dirty="0" err="1">
                <a:latin typeface="Aharoni"/>
                <a:cs typeface="Aharoni"/>
              </a:rPr>
              <a:t>matching</a:t>
            </a:r>
            <a:endParaRPr lang="de-DE">
              <a:latin typeface="Aharoni"/>
              <a:cs typeface="Aharoni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latin typeface="Aharoni"/>
                <a:cs typeface="Aharoni"/>
              </a:rPr>
              <a:t>NNs</a:t>
            </a:r>
            <a:endParaRPr lang="de-DE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Grafik 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C80240B-A87E-4461-8004-BE0081F936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39" b="41329"/>
          <a:stretch/>
        </p:blipFill>
        <p:spPr>
          <a:xfrm>
            <a:off x="95250" y="6176963"/>
            <a:ext cx="1762125" cy="48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41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0AE3A8-5379-4A12-B701-70BEDCFC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Fruit 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tracking</a:t>
            </a:r>
            <a:endParaRPr lang="en-AT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516EA2-A847-4905-968C-3737EA46E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400" dirty="0" err="1">
                <a:latin typeface="Aharoni"/>
                <a:cs typeface="Aharoni"/>
              </a:rPr>
              <a:t>Avoid</a:t>
            </a:r>
            <a:r>
              <a:rPr lang="de-DE" sz="2400" dirty="0">
                <a:latin typeface="Aharoni"/>
                <a:cs typeface="Aharoni"/>
              </a:rPr>
              <a:t> </a:t>
            </a:r>
            <a:r>
              <a:rPr lang="de-DE" sz="2400" dirty="0" err="1">
                <a:latin typeface="Aharoni"/>
                <a:cs typeface="Aharoni"/>
              </a:rPr>
              <a:t>overlapping</a:t>
            </a:r>
            <a:r>
              <a:rPr lang="de-DE" sz="2400" dirty="0">
                <a:latin typeface="Aharoni"/>
                <a:cs typeface="Aharoni"/>
              </a:rPr>
              <a:t> </a:t>
            </a:r>
            <a:r>
              <a:rPr lang="de-DE" sz="2400" dirty="0" err="1">
                <a:latin typeface="Aharoni"/>
                <a:cs typeface="Aharoni"/>
              </a:rPr>
              <a:t>images</a:t>
            </a:r>
            <a:endParaRPr lang="de-DE" sz="2400" dirty="0">
              <a:latin typeface="Aharoni"/>
              <a:cs typeface="Aharoni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>
                <a:latin typeface="Aharoni"/>
                <a:cs typeface="Aharoni"/>
              </a:rPr>
              <a:t>Stereo </a:t>
            </a:r>
            <a:r>
              <a:rPr lang="de-DE" sz="2400" dirty="0" err="1">
                <a:latin typeface="Aharoni"/>
                <a:cs typeface="Aharoni"/>
              </a:rPr>
              <a:t>block</a:t>
            </a:r>
            <a:r>
              <a:rPr lang="de-DE" sz="2400" dirty="0">
                <a:latin typeface="Aharoni"/>
                <a:cs typeface="Aharoni"/>
              </a:rPr>
              <a:t> </a:t>
            </a:r>
            <a:r>
              <a:rPr lang="de-DE" sz="2400" dirty="0" err="1">
                <a:latin typeface="Aharoni"/>
                <a:cs typeface="Aharoni"/>
              </a:rPr>
              <a:t>matching</a:t>
            </a:r>
            <a:r>
              <a:rPr lang="de-DE" sz="2400" dirty="0">
                <a:latin typeface="Aharoni"/>
                <a:cs typeface="Aharoni"/>
              </a:rPr>
              <a:t> and GPS </a:t>
            </a:r>
            <a:r>
              <a:rPr lang="de-DE" sz="2400" dirty="0" err="1">
                <a:latin typeface="Aharoni"/>
                <a:cs typeface="Aharoni"/>
              </a:rPr>
              <a:t>information</a:t>
            </a:r>
            <a:endParaRPr lang="en-US" sz="2400"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 err="1">
                <a:latin typeface="Aharoni"/>
                <a:cs typeface="Aharoni"/>
              </a:rPr>
              <a:t>Epipolar</a:t>
            </a:r>
            <a:r>
              <a:rPr lang="de-DE" sz="2400" dirty="0">
                <a:latin typeface="Aharoni"/>
                <a:cs typeface="Aharoni"/>
              </a:rPr>
              <a:t> </a:t>
            </a:r>
            <a:r>
              <a:rPr lang="de-DE" sz="2400" dirty="0" err="1">
                <a:latin typeface="Aharoni"/>
                <a:cs typeface="Aharoni"/>
              </a:rPr>
              <a:t>geometry</a:t>
            </a:r>
            <a:r>
              <a:rPr lang="de-DE" sz="2400" dirty="0">
                <a:latin typeface="Aharoni"/>
                <a:cs typeface="Aharoni"/>
              </a:rPr>
              <a:t> and GPS </a:t>
            </a:r>
            <a:r>
              <a:rPr lang="de-DE" sz="2400" dirty="0" err="1">
                <a:latin typeface="Aharoni"/>
                <a:cs typeface="Aharoni"/>
              </a:rPr>
              <a:t>position</a:t>
            </a:r>
            <a:endParaRPr lang="de-DE" sz="2400" dirty="0">
              <a:latin typeface="Aharoni"/>
              <a:cs typeface="Aharoni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sz="2400" dirty="0">
              <a:latin typeface="Aharoni"/>
              <a:cs typeface="Aharoni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sz="2400" dirty="0">
              <a:latin typeface="Aharoni"/>
              <a:cs typeface="Aharoni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sz="2400" dirty="0">
              <a:latin typeface="Aharoni"/>
              <a:cs typeface="Aharoni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sz="2400" dirty="0">
              <a:latin typeface="Aharoni"/>
              <a:cs typeface="Aharoni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 err="1">
                <a:latin typeface="Aharoni"/>
                <a:cs typeface="Aharoni"/>
              </a:rPr>
              <a:t>Mulit</a:t>
            </a:r>
            <a:r>
              <a:rPr lang="de-DE" sz="2400" dirty="0">
                <a:latin typeface="Aharoni"/>
                <a:cs typeface="Aharoni"/>
              </a:rPr>
              <a:t>-sensor and </a:t>
            </a:r>
            <a:r>
              <a:rPr lang="de-DE" sz="2400" dirty="0" err="1">
                <a:latin typeface="Aharoni"/>
                <a:cs typeface="Aharoni"/>
              </a:rPr>
              <a:t>optical</a:t>
            </a:r>
            <a:r>
              <a:rPr lang="de-DE" sz="2400" dirty="0">
                <a:latin typeface="Aharoni"/>
                <a:cs typeface="Aharoni"/>
              </a:rPr>
              <a:t> </a:t>
            </a:r>
            <a:r>
              <a:rPr lang="de-DE" sz="2400" dirty="0" err="1">
                <a:latin typeface="Aharoni"/>
                <a:cs typeface="Aharoni"/>
              </a:rPr>
              <a:t>flow</a:t>
            </a:r>
            <a:endParaRPr lang="de-DE" sz="2400" dirty="0">
              <a:latin typeface="Aharoni"/>
              <a:cs typeface="Aharoni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>
                <a:latin typeface="Aharoni"/>
                <a:cs typeface="Aharoni"/>
              </a:rPr>
              <a:t>Affine </a:t>
            </a:r>
            <a:r>
              <a:rPr lang="de-DE" sz="2400" dirty="0" err="1">
                <a:latin typeface="Aharoni"/>
                <a:cs typeface="Aharoni"/>
              </a:rPr>
              <a:t>tracking</a:t>
            </a:r>
            <a:r>
              <a:rPr lang="de-DE" sz="2400" dirty="0">
                <a:latin typeface="Aharoni"/>
                <a:cs typeface="Aharoni"/>
              </a:rPr>
              <a:t> and SFM (</a:t>
            </a:r>
            <a:r>
              <a:rPr lang="de-DE" sz="2400" dirty="0" err="1">
                <a:latin typeface="Aharoni"/>
                <a:cs typeface="Aharoni"/>
              </a:rPr>
              <a:t>Structure</a:t>
            </a:r>
            <a:r>
              <a:rPr lang="de-DE" sz="2400" dirty="0">
                <a:latin typeface="Aharoni"/>
                <a:cs typeface="Aharoni"/>
              </a:rPr>
              <a:t> </a:t>
            </a:r>
            <a:r>
              <a:rPr lang="de-DE" sz="2400" dirty="0" err="1">
                <a:latin typeface="Aharoni"/>
                <a:cs typeface="Aharoni"/>
              </a:rPr>
              <a:t>from</a:t>
            </a:r>
            <a:r>
              <a:rPr lang="de-DE" sz="2400" dirty="0">
                <a:latin typeface="Aharoni"/>
                <a:cs typeface="Aharoni"/>
              </a:rPr>
              <a:t> </a:t>
            </a:r>
            <a:r>
              <a:rPr lang="de-DE" sz="2400" dirty="0" err="1">
                <a:latin typeface="Aharoni"/>
                <a:cs typeface="Aharoni"/>
              </a:rPr>
              <a:t>motion</a:t>
            </a:r>
            <a:r>
              <a:rPr lang="de-DE" sz="2400" dirty="0">
                <a:latin typeface="Aharoni"/>
                <a:cs typeface="Aharoni"/>
              </a:rPr>
              <a:t>)</a:t>
            </a:r>
            <a:endParaRPr lang="en-AT" sz="2400" dirty="0">
              <a:latin typeface="Aharoni"/>
              <a:cs typeface="Aharoni"/>
            </a:endParaRPr>
          </a:p>
        </p:txBody>
      </p:sp>
      <p:pic>
        <p:nvPicPr>
          <p:cNvPr id="4" name="Grafik 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C80240B-A87E-4461-8004-BE0081F936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39" b="41329"/>
          <a:stretch/>
        </p:blipFill>
        <p:spPr>
          <a:xfrm>
            <a:off x="95250" y="6176963"/>
            <a:ext cx="1762125" cy="487462"/>
          </a:xfrm>
          <a:prstGeom prst="rect">
            <a:avLst/>
          </a:prstGeom>
        </p:spPr>
      </p:pic>
      <p:pic>
        <p:nvPicPr>
          <p:cNvPr id="5" name="Grafik 5" descr="Ein Bild, das drinnen, Gebäude, Tisch, Foto enthält.&#10;&#10;Mit sehr hoher Zuverlässigkeit generierte Beschreibung">
            <a:extLst>
              <a:ext uri="{FF2B5EF4-FFF2-40B4-BE49-F238E27FC236}">
                <a16:creationId xmlns:a16="http://schemas.microsoft.com/office/drawing/2014/main" id="{CCBF35B7-FD5F-4155-8C8B-9B3BDD88A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178" y="1518174"/>
            <a:ext cx="2411928" cy="2240478"/>
          </a:xfrm>
          <a:prstGeom prst="rect">
            <a:avLst/>
          </a:prstGeom>
        </p:spPr>
      </p:pic>
      <p:pic>
        <p:nvPicPr>
          <p:cNvPr id="7" name="Grafik 7">
            <a:extLst>
              <a:ext uri="{FF2B5EF4-FFF2-40B4-BE49-F238E27FC236}">
                <a16:creationId xmlns:a16="http://schemas.microsoft.com/office/drawing/2014/main" id="{AC1BCD89-5E63-482F-9E80-F241F9F23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836" y="3316943"/>
            <a:ext cx="27432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38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Breitbild</PresentationFormat>
  <Paragraphs>47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Office</vt:lpstr>
      <vt:lpstr>PROJECT BASICS AND RELATED WORK</vt:lpstr>
      <vt:lpstr>MAIN TASKS</vt:lpstr>
      <vt:lpstr>Data retrieval</vt:lpstr>
      <vt:lpstr>Preprocessing</vt:lpstr>
      <vt:lpstr>Fruit detection - problems</vt:lpstr>
      <vt:lpstr>Fruit detection - approaches</vt:lpstr>
      <vt:lpstr>Fruit counting - problems</vt:lpstr>
      <vt:lpstr>Fruit counting</vt:lpstr>
      <vt:lpstr>Fruit tracking</vt:lpstr>
      <vt:lpstr>Ressources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BASICS AND RELATED WORK</dc:title>
  <dc:creator>Lena Hader</dc:creator>
  <cp:lastModifiedBy>Lena Hader</cp:lastModifiedBy>
  <cp:revision>169</cp:revision>
  <dcterms:created xsi:type="dcterms:W3CDTF">2019-11-19T03:51:56Z</dcterms:created>
  <dcterms:modified xsi:type="dcterms:W3CDTF">2019-11-24T16:53:08Z</dcterms:modified>
</cp:coreProperties>
</file>