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8-19T11:49:32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15787 2328 0,'0'0'0,"0"18"31,0 0-31,0 17 62,0 0-62,0-17 16,0 52 0,53-17-1,-18 0 1,-17 18 0,-1-54-16,1-17 15,52-35 32,142-88-31,141-89-1,388-211 1,546-89 15,-17 106-15,71 159-1,-353 212 1,-406-35 0,-141 34-1,-212 19 1,-211 17 0</inkml:trace>
  <inkml:trace contextRef="#ctx0" brushRef="#br0" timeOffset="1740.91">16404 3528 0,'0'17'78,"0"1"-78,0 0 15,0-1-15,18 19 16,17 34 0,-17-17-1,-1-53 1,-17 18 78,0 17-79,18-17-15,0 17 16,-1 18 0,1-71 93,17-17-93,18-18-16,53-35 15,141-177 1,70-17-1,107-36 1,87 36 0,-87 141-1,-142 53 1,-123 70 0,-71 1-1,0 34 1,-70 1 15</inkml:trace>
  <inkml:trace contextRef="#ctx0" brushRef="#br0" timeOffset="2827.05">15381 4886 0,'0'18'63,"0"-1"-63,0 1 31,0 17-31,18 36 16,52-1-1,-17-17 1,-18 0 15,-17-35-15,-18-1-1,18-17 1,-18-17 0,17 17-1,19-36-15,175-34 16,124-18 0,89-53-1,176-159 1,-89 106-1,-193 106 1,-195 35 0,-70 35-1,-35 18 17</inkml:trace>
  <inkml:trace contextRef="#ctx0" brushRef="#br0" timeOffset="4406.97">15928 5556 0,'0'18'47,"0"17"-31,0 0-16,0-17 15,0 88 1,0-36-16,0 19 15,18-36 1,-1 17 0,1-17-1,-1 0 1,-17-35 15,18-36 32,88 0-48,70-35-15,89 0 16,405-123 0,459-371-1,-247 195 1,-406 263-1,-141-34 1,-282 105 0,-35 18-1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1914-1B8B-4AE3-A580-B616EF71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8C803-D39F-42E6-9767-CCE2EB92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5FFA-83A9-40F6-B81F-1314500C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CFAF-FDFC-4F36-9EE6-5F285D13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D6F1-D572-4EE2-BAF1-E842BE3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2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A472-5B49-4F63-BCC3-6E2392BF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38D05-312E-4CE9-A65F-97D94B46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6D76-CDC7-4A8A-8127-75A6EF7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B0FD-81E5-40CB-9CBF-E2F9789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E687-0A1C-4283-9080-5C950FC2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82C9-331A-4A18-8B46-E541798D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56069-883D-44A2-8228-3240FAC19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930E-C6B2-475D-87C8-8125B51F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BB0B-A02F-4E8F-9EA0-6B51091E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F0A-2519-4A9B-85E1-A955B870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4A1-5B47-4859-A13B-13BC4F9B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6B23-11D4-42AA-83D1-A206AE87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B579-43DB-41E0-A7DC-3F69868E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35EE-1A6A-4F8A-B83F-B026F2DF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8B7-C5C7-4468-80D7-BCC5E1E6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13C5-D35B-4B80-AD06-9B78BD64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575D-2987-4566-87F1-1A0839DD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646D-BB93-4F21-AB7C-8876392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EB3F-E6FE-4676-AC9D-51EA936F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1712-CB79-4D56-B517-0DAC2DD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42D6-6650-414C-98FF-971D319B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33A7-F334-4A35-9BAC-EA58B8257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7E99D-0B0F-447B-BCBC-34D8EBFD4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4BCE1-E18C-42DD-A7B2-03504A9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57427-6793-4D07-8950-CBE85B74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BC237-7ABE-4D1D-88AD-AF1351F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54D5-308F-49B0-B2DB-3FCBC6CE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B9A2-96FA-4C53-AB6D-11BE64F2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7B60-CA5A-4A63-AD5C-6BB7AB36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BE4B4-80BC-49DE-90F1-0760E700A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F806B-EC42-476E-BA77-0D637C9A4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D1BB6-FB9E-4F9B-A08C-304EDB9E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27A8E-6549-4EB7-A67B-6C999D1E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87626-4923-4F00-B5FB-763D0151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129B-619C-4BB8-9F41-30C64092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E148E-9E94-47F1-8DC2-839148B9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9501-C28F-43DE-93DD-22006585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8D6C8-9962-414F-9279-180F31FA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82FB-AB1A-4519-B99C-B37040F0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AB978-7E8E-452D-B32C-B1BA0C01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9596D-79D0-40BD-A07B-E5DBE1D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7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7E10-D802-4E13-B968-7E54606E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3679-B47D-4B44-B290-4E6B81B2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1025-C82A-4240-976E-E9271F5C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62154-E383-4E90-BC56-1BD63397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DA6B-D671-4E50-BFD9-E4DB7EB2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4FD5-C752-449D-9025-32360F5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6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22C-8B35-40F9-B345-933916FA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B9379-4D8C-4BCC-97B3-DE00A0B3D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8E8B8-592D-4540-A72B-038223D9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AE17-C3D7-4BCA-A0D5-7D0C84FA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8EB1C-A514-46BF-BF6D-B85878B4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1BFF-2125-494C-8846-9EB933A5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2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16A69-3621-490F-833C-D5890B18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6B20-FEF0-4232-8C82-284B0386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9BC9-0160-411D-91F9-961CC38DA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3094-C4CD-4105-A82C-C84218E1C443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5405-17D1-40DD-872F-C8ED39EAA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C6A1-A42D-4950-8669-5D36B8AE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CFCF-411A-4259-A593-FD7BC4845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27FD3E-FF6A-460D-BD7F-E6250DA70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" t="3929" r="28162" b="5867"/>
          <a:stretch/>
        </p:blipFill>
        <p:spPr>
          <a:xfrm>
            <a:off x="4950690" y="741218"/>
            <a:ext cx="2290619" cy="53755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96A7ED-CC71-4718-8BB9-9989E88AA39A}"/>
              </a:ext>
            </a:extLst>
          </p:cNvPr>
          <p:cNvSpPr/>
          <p:nvPr/>
        </p:nvSpPr>
        <p:spPr>
          <a:xfrm>
            <a:off x="197138" y="528935"/>
            <a:ext cx="30786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6FC893-3F28-4638-A8C0-8247140138B4}"/>
                  </a:ext>
                </a:extLst>
              </p14:cNvPr>
              <p14:cNvContentPartPr/>
              <p14:nvPr/>
            </p14:nvContentPartPr>
            <p14:xfrm>
              <a:off x="5555633" y="121706"/>
              <a:ext cx="2908800" cy="200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6FC893-3F28-4638-A8C0-8247140138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6273" y="112346"/>
                <a:ext cx="2927520" cy="20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46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B8C1B-5817-43C7-B99D-D4F9EA178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" t="1824" r="3485" b="967"/>
          <a:stretch/>
        </p:blipFill>
        <p:spPr>
          <a:xfrm>
            <a:off x="3435927" y="547255"/>
            <a:ext cx="5320145" cy="57634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AE74A5-3CDC-4AA8-9562-8A89B6E47601}"/>
              </a:ext>
            </a:extLst>
          </p:cNvPr>
          <p:cNvSpPr/>
          <p:nvPr/>
        </p:nvSpPr>
        <p:spPr>
          <a:xfrm>
            <a:off x="1021306" y="528935"/>
            <a:ext cx="1430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92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YADAV</dc:creator>
  <cp:lastModifiedBy>AAKASH YADAV</cp:lastModifiedBy>
  <cp:revision>2</cp:revision>
  <dcterms:created xsi:type="dcterms:W3CDTF">2020-08-19T11:56:20Z</dcterms:created>
  <dcterms:modified xsi:type="dcterms:W3CDTF">2020-08-19T12:15:06Z</dcterms:modified>
</cp:coreProperties>
</file>